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5" r:id="rId4"/>
    <p:sldId id="283" r:id="rId5"/>
    <p:sldId id="284" r:id="rId6"/>
    <p:sldId id="278" r:id="rId7"/>
    <p:sldId id="279" r:id="rId8"/>
    <p:sldId id="281" r:id="rId9"/>
    <p:sldId id="280" r:id="rId10"/>
    <p:sldId id="282" r:id="rId11"/>
    <p:sldId id="276" r:id="rId1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6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7373" autoAdjust="0"/>
  </p:normalViewPr>
  <p:slideViewPr>
    <p:cSldViewPr>
      <p:cViewPr varScale="1">
        <p:scale>
          <a:sx n="80" d="100"/>
          <a:sy n="80" d="100"/>
        </p:scale>
        <p:origin x="822" y="60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56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Stastikbild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36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Stastikbild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44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Netzwerk-Handling: IP des Geräts, </a:t>
            </a:r>
            <a:r>
              <a:rPr lang="de-DE" dirty="0" err="1" smtClean="0"/>
              <a:t>SSID</a:t>
            </a:r>
            <a:r>
              <a:rPr lang="de-DE" dirty="0" smtClean="0"/>
              <a:t>, Netzwerkadresse, IP-Check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79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Babymodus: Automatisch Display aus, Lautlos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84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5953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18. Dezember 2014 </a:t>
            </a:r>
            <a:r>
              <a:rPr lang="de-DE" sz="800" dirty="0" smtClean="0"/>
              <a:t>| </a:t>
            </a:r>
            <a:r>
              <a:rPr lang="de-DE" sz="800" dirty="0" smtClean="0"/>
              <a:t>Volker Schneider &amp; Marcus Stelke </a:t>
            </a:r>
            <a:r>
              <a:rPr lang="de-DE" sz="800" dirty="0" smtClean="0"/>
              <a:t>| </a:t>
            </a:r>
            <a:r>
              <a:rPr lang="de-DE" sz="800" dirty="0" smtClean="0"/>
              <a:t>Entwicklung einer Android-App zur Überwachung von Babys </a:t>
            </a:r>
            <a:r>
              <a:rPr lang="de-DE" sz="800" dirty="0" smtClean="0"/>
              <a:t>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Volker Schneider &amp; Marcus Stelke, 18.12.2014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Entwicklung einer Android-App zur Überwachung von Babys als Alternative zu herkömmlichen </a:t>
            </a:r>
            <a:r>
              <a:rPr lang="de-DE" dirty="0" err="1" smtClean="0"/>
              <a:t>Babyphones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(bzw. optionale Planung)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r>
              <a:rPr lang="de-DE" dirty="0" smtClean="0"/>
              <a:t>Sicherheit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Verbindung mehrerer Geräte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Der Babyanruf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Senden von SMS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Kameraüberwachung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Bewegungsmelder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Anpassung verschiedener Geräte</a:t>
            </a:r>
            <a:endParaRPr lang="de-DE" dirty="0"/>
          </a:p>
        </p:txBody>
      </p:sp>
      <p:pic>
        <p:nvPicPr>
          <p:cNvPr id="51202" name="Picture 2" descr="http://www.qomet.de/assets/features/Fotolia15998379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75" y="2393885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Gibt es noch Fragen?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dirty="0" smtClean="0"/>
              <a:t>				Weiter geht es gleich mit unserer Demo…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Projektdefinition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r>
              <a:rPr lang="de-DE" dirty="0" smtClean="0"/>
              <a:t>Entwicklung einer </a:t>
            </a:r>
            <a:r>
              <a:rPr lang="de-DE" dirty="0" err="1" smtClean="0"/>
              <a:t>Babyphone</a:t>
            </a:r>
            <a:r>
              <a:rPr lang="de-DE" dirty="0" smtClean="0"/>
              <a:t>-App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Entwicklungsumgebung: eclipse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Android SDK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Min. Android Version 4.0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6084" name="Picture 4" descr="http://www.musicforbaby.co.uk/shop/image/data/babysleep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33" y="2963581"/>
            <a:ext cx="4329017" cy="288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ecx.images-amazon.com/images/I/41eacrZ0RVL._SL500_AA3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26" y="3609020"/>
            <a:ext cx="1838636" cy="183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Projektdefinition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11" y="1043735"/>
            <a:ext cx="6478627" cy="47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r>
              <a:rPr lang="de-DE" dirty="0" smtClean="0"/>
              <a:t>Nutzung neuester Technologien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Ortsunabhängiger Einsatz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Die besten Funktionen in einer App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Implementierung neuer Ideen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Picture 2" descr="http://www.conrad.de/medias/global/ce/2000_2999/2600/2600/2600/260046_BB_00_FB.EPS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945" y="2933945"/>
            <a:ext cx="2700300" cy="27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" name="Picture 2" descr="http://ecx.images-amazon.com/images/I/41eacrZ0RVL._SL500_AA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27" y="1268760"/>
            <a:ext cx="2443623" cy="2443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iger Pfeil 1"/>
          <p:cNvSpPr/>
          <p:nvPr/>
        </p:nvSpPr>
        <p:spPr>
          <a:xfrm>
            <a:off x="5202070" y="1636545"/>
            <a:ext cx="990110" cy="1080120"/>
          </a:xfrm>
          <a:prstGeom prst="ben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Babyfon</a:t>
            </a:r>
            <a:r>
              <a:rPr lang="de-DE" dirty="0" smtClean="0"/>
              <a:t> vs. </a:t>
            </a:r>
            <a:r>
              <a:rPr lang="de-DE" dirty="0" err="1" smtClean="0"/>
              <a:t>Babyphones</a:t>
            </a:r>
            <a:r>
              <a:rPr lang="de-DE" dirty="0" smtClean="0"/>
              <a:t> &amp; Apps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808820"/>
            <a:ext cx="3690150" cy="4042705"/>
          </a:xfrm>
          <a:noFill/>
        </p:spPr>
        <p:txBody>
          <a:bodyPr/>
          <a:lstStyle/>
          <a:p>
            <a:pPr lvl="1"/>
            <a:r>
              <a:rPr lang="de-DE" dirty="0" smtClean="0"/>
              <a:t>Günstig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Nutzung mehrerer Übertragungsmöglichkeiten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Immer vorhanden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Erweiterbar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Nutzung verschiedener Sensoren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977045" y="1808819"/>
            <a:ext cx="3690150" cy="404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 smtClean="0"/>
              <a:t>Einfachere Usability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Bereitstellung mehrerer Kommunikationswege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Nutzung mehrerer User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Überall einsetzbar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Angepasste Signalisierung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26879" y="1129318"/>
            <a:ext cx="256528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Babyphones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77045" y="1129318"/>
            <a:ext cx="256528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Andere Apps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4481990" y="1043735"/>
            <a:ext cx="0" cy="459493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986935" y="1088740"/>
            <a:ext cx="1260140" cy="1935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996384" y="3654023"/>
            <a:ext cx="1260140" cy="193521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2999445" y="3654023"/>
            <a:ext cx="1260140" cy="193521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22050" y="3654025"/>
            <a:ext cx="1260140" cy="193521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Rechteck 8"/>
          <p:cNvSpPr/>
          <p:nvPr/>
        </p:nvSpPr>
        <p:spPr>
          <a:xfrm>
            <a:off x="7044655" y="3654024"/>
            <a:ext cx="1260140" cy="193521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cxnSp>
        <p:nvCxnSpPr>
          <p:cNvPr id="21" name="Gewinkelte Verbindung 20"/>
          <p:cNvCxnSpPr>
            <a:stCxn id="3" idx="2"/>
            <a:endCxn id="7" idx="0"/>
          </p:cNvCxnSpPr>
          <p:nvPr/>
        </p:nvCxnSpPr>
        <p:spPr>
          <a:xfrm rot="5400000">
            <a:off x="3808226" y="2845244"/>
            <a:ext cx="630068" cy="9874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3" idx="2"/>
            <a:endCxn id="8" idx="0"/>
          </p:cNvCxnSpPr>
          <p:nvPr/>
        </p:nvCxnSpPr>
        <p:spPr>
          <a:xfrm rot="16200000" flipH="1">
            <a:off x="4819527" y="2821432"/>
            <a:ext cx="630070" cy="103511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3" idx="2"/>
            <a:endCxn id="6" idx="0"/>
          </p:cNvCxnSpPr>
          <p:nvPr/>
        </p:nvCxnSpPr>
        <p:spPr>
          <a:xfrm rot="5400000">
            <a:off x="2806696" y="1843714"/>
            <a:ext cx="630068" cy="2990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3" idx="2"/>
            <a:endCxn id="9" idx="0"/>
          </p:cNvCxnSpPr>
          <p:nvPr/>
        </p:nvCxnSpPr>
        <p:spPr>
          <a:xfrm rot="16200000" flipH="1">
            <a:off x="5830831" y="1810129"/>
            <a:ext cx="630069" cy="30577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0"/>
            <a:endCxn id="3" idx="2"/>
          </p:cNvCxnSpPr>
          <p:nvPr/>
        </p:nvCxnSpPr>
        <p:spPr>
          <a:xfrm rot="16200000" flipV="1">
            <a:off x="4819528" y="2821432"/>
            <a:ext cx="630070" cy="10351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9" name="Textfeld 20488"/>
          <p:cNvSpPr txBox="1"/>
          <p:nvPr/>
        </p:nvSpPr>
        <p:spPr>
          <a:xfrm rot="5400000">
            <a:off x="3671899" y="1877251"/>
            <a:ext cx="18902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MainActivity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 rot="5400000">
            <a:off x="671577" y="4443471"/>
            <a:ext cx="18902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 rot="5400000">
            <a:off x="2699288" y="4459468"/>
            <a:ext cx="18902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Babymonitor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 rot="5400000">
            <a:off x="4707014" y="4330519"/>
            <a:ext cx="18902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Verpasste Anrufe/SMS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 rot="5400000">
            <a:off x="6741521" y="4275963"/>
            <a:ext cx="18902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Einrichtungs-assistent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060124" y="1759507"/>
            <a:ext cx="1260140" cy="60245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2</a:t>
            </a:r>
            <a:endParaRPr lang="de-DE" dirty="0" smtClean="0"/>
          </a:p>
        </p:txBody>
      </p:sp>
      <p:sp>
        <p:nvSpPr>
          <p:cNvPr id="51" name="Rechteck 50"/>
          <p:cNvSpPr/>
          <p:nvPr/>
        </p:nvSpPr>
        <p:spPr>
          <a:xfrm>
            <a:off x="7046056" y="984707"/>
            <a:ext cx="1260140" cy="60245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3</a:t>
            </a:r>
            <a:endParaRPr lang="de-DE" dirty="0" smtClean="0"/>
          </a:p>
        </p:txBody>
      </p:sp>
      <p:sp>
        <p:nvSpPr>
          <p:cNvPr id="52" name="Rechteck 51"/>
          <p:cNvSpPr/>
          <p:nvPr/>
        </p:nvSpPr>
        <p:spPr>
          <a:xfrm>
            <a:off x="7060124" y="2528900"/>
            <a:ext cx="1260140" cy="60245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1</a:t>
            </a:r>
            <a:endParaRPr lang="de-DE" dirty="0" smtClean="0"/>
          </a:p>
        </p:txBody>
      </p:sp>
      <p:cxnSp>
        <p:nvCxnSpPr>
          <p:cNvPr id="20491" name="Gewinkelte Verbindung 20490"/>
          <p:cNvCxnSpPr>
            <a:stCxn id="51" idx="1"/>
            <a:endCxn id="3" idx="3"/>
          </p:cNvCxnSpPr>
          <p:nvPr/>
        </p:nvCxnSpPr>
        <p:spPr>
          <a:xfrm rot="10800000" flipV="1">
            <a:off x="5247076" y="1285932"/>
            <a:ext cx="1798981" cy="7704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52" idx="1"/>
            <a:endCxn id="3" idx="3"/>
          </p:cNvCxnSpPr>
          <p:nvPr/>
        </p:nvCxnSpPr>
        <p:spPr>
          <a:xfrm rot="10800000">
            <a:off x="5247076" y="2056349"/>
            <a:ext cx="1813049" cy="7737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stCxn id="50" idx="1"/>
            <a:endCxn id="3" idx="3"/>
          </p:cNvCxnSpPr>
          <p:nvPr/>
        </p:nvCxnSpPr>
        <p:spPr>
          <a:xfrm rot="10800000">
            <a:off x="5247076" y="2056348"/>
            <a:ext cx="1813049" cy="43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9" idx="3"/>
            <a:endCxn id="52" idx="3"/>
          </p:cNvCxnSpPr>
          <p:nvPr/>
        </p:nvCxnSpPr>
        <p:spPr>
          <a:xfrm flipV="1">
            <a:off x="8304795" y="2830125"/>
            <a:ext cx="15469" cy="1791507"/>
          </a:xfrm>
          <a:prstGeom prst="bentConnector3">
            <a:avLst>
              <a:gd name="adj1" fmla="val 1577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6" name="Gerade Verbindung mit Pfeil 20505"/>
          <p:cNvCxnSpPr>
            <a:stCxn id="52" idx="0"/>
            <a:endCxn id="50" idx="2"/>
          </p:cNvCxnSpPr>
          <p:nvPr/>
        </p:nvCxnSpPr>
        <p:spPr>
          <a:xfrm flipV="1">
            <a:off x="7690194" y="2361957"/>
            <a:ext cx="0" cy="166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50" idx="0"/>
            <a:endCxn id="51" idx="2"/>
          </p:cNvCxnSpPr>
          <p:nvPr/>
        </p:nvCxnSpPr>
        <p:spPr>
          <a:xfrm flipH="1" flipV="1">
            <a:off x="7676126" y="1587157"/>
            <a:ext cx="14068" cy="172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31800" y="1042988"/>
            <a:ext cx="369015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kern="0" dirty="0" smtClean="0"/>
          </a:p>
          <a:p>
            <a:pPr lvl="1"/>
            <a:r>
              <a:rPr lang="de-DE" dirty="0"/>
              <a:t>Navigation </a:t>
            </a:r>
            <a:r>
              <a:rPr lang="de-DE" dirty="0" err="1"/>
              <a:t>Drawer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Funktionale </a:t>
            </a:r>
            <a:r>
              <a:rPr lang="de-DE" dirty="0"/>
              <a:t>Fragments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Senden von Signalen per Wi-Fi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Erkennen von Geräuschen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Audiostreaming per </a:t>
            </a:r>
            <a:r>
              <a:rPr lang="de-DE" dirty="0" smtClean="0"/>
              <a:t>Bluetooth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Übertragung des </a:t>
            </a:r>
            <a:r>
              <a:rPr lang="de-DE" dirty="0" smtClean="0"/>
              <a:t>Akkustandes</a:t>
            </a:r>
          </a:p>
          <a:p>
            <a:pPr marL="1587" lvl="1" indent="0">
              <a:buNone/>
            </a:pPr>
            <a:endParaRPr lang="de-DE" dirty="0"/>
          </a:p>
          <a:p>
            <a:pPr lvl="1"/>
            <a:r>
              <a:rPr lang="de-DE" dirty="0"/>
              <a:t>Abfangen diverser Fehler (Tote Nachrichten, Abstürze, Threads, usw.)</a:t>
            </a:r>
          </a:p>
          <a:p>
            <a:pPr lvl="1"/>
            <a:endParaRPr lang="de-DE" dirty="0"/>
          </a:p>
          <a:p>
            <a:endParaRPr lang="de-DE" kern="0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977045" y="1042989"/>
            <a:ext cx="3690150" cy="480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kern="0" dirty="0" smtClean="0"/>
          </a:p>
          <a:p>
            <a:pPr lvl="1"/>
            <a:r>
              <a:rPr lang="de-DE" dirty="0" err="1"/>
              <a:t>Bluetoothstatus</a:t>
            </a:r>
            <a:r>
              <a:rPr lang="de-DE" dirty="0"/>
              <a:t> </a:t>
            </a:r>
            <a:r>
              <a:rPr lang="de-DE" dirty="0" smtClean="0"/>
              <a:t>auslesen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Wi-Fi Status </a:t>
            </a:r>
            <a:r>
              <a:rPr lang="de-DE" dirty="0" smtClean="0"/>
              <a:t>auslesen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Netzwerk-Handling</a:t>
            </a:r>
            <a:endParaRPr lang="de-DE" dirty="0"/>
          </a:p>
        </p:txBody>
      </p:sp>
      <p:pic>
        <p:nvPicPr>
          <p:cNvPr id="49154" name="Picture 2" descr="http://www.4founders.de/wp-content/uploads/2012/02/tipps-fuer-praesentation-300x2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65" y="3531401"/>
            <a:ext cx="2857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2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Entwicklung und w</a:t>
            </a:r>
            <a:r>
              <a:rPr lang="de-DE" dirty="0" smtClean="0"/>
              <a:t>eitere Planung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808820"/>
            <a:ext cx="3690150" cy="4042705"/>
          </a:xfrm>
          <a:noFill/>
        </p:spPr>
        <p:txBody>
          <a:bodyPr/>
          <a:lstStyle/>
          <a:p>
            <a:pPr lvl="1"/>
            <a:r>
              <a:rPr lang="de-DE" dirty="0" smtClean="0"/>
              <a:t>Bluetooth fertigstellen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Wi-Fi fertigstellen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SMS und Anrufe weiterleiten</a:t>
            </a:r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SharedPreferences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Mikrofonsensibilität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Baby- und Eltern-Modus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Verbindungssetup</a:t>
            </a:r>
          </a:p>
          <a:p>
            <a:endParaRPr lang="de-DE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977045" y="1808819"/>
            <a:ext cx="3690150" cy="404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 smtClean="0"/>
              <a:t>Wi-Fi </a:t>
            </a:r>
            <a:r>
              <a:rPr lang="de-DE" kern="0" dirty="0" err="1" smtClean="0"/>
              <a:t>Direct</a:t>
            </a:r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Design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Einstellungsmenü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Service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Diverse Signalisierungen 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Schlaflieder abspielen lassen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Sprachübertragung (</a:t>
            </a:r>
            <a:r>
              <a:rPr lang="de-DE" kern="0" dirty="0" err="1" smtClean="0"/>
              <a:t>duplex</a:t>
            </a:r>
            <a:r>
              <a:rPr lang="de-DE" kern="0" dirty="0" smtClean="0"/>
              <a:t>)</a:t>
            </a:r>
            <a:endParaRPr lang="de-DE" kern="0" dirty="0"/>
          </a:p>
        </p:txBody>
      </p:sp>
      <p:sp>
        <p:nvSpPr>
          <p:cNvPr id="2" name="Textfeld 1"/>
          <p:cNvSpPr txBox="1"/>
          <p:nvPr/>
        </p:nvSpPr>
        <p:spPr>
          <a:xfrm>
            <a:off x="426879" y="1129318"/>
            <a:ext cx="256528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Aktuelle Entwicklung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77045" y="1129318"/>
            <a:ext cx="256528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Weitere Planung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4481990" y="1043735"/>
            <a:ext cx="0" cy="459493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 smtClean="0"/>
              <a:t>Navigation </a:t>
            </a:r>
            <a:r>
              <a:rPr lang="de-DE" dirty="0" err="1" smtClean="0"/>
              <a:t>Drawer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Threads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marL="192087" lvl="2" indent="0">
              <a:buNone/>
            </a:pPr>
            <a:endParaRPr lang="de-DE" i="1" dirty="0" smtClean="0"/>
          </a:p>
          <a:p>
            <a:pPr marL="192087" lvl="2" indent="0">
              <a:buNone/>
            </a:pPr>
            <a:endParaRPr lang="de-DE" i="1" dirty="0"/>
          </a:p>
          <a:p>
            <a:pPr marL="192087" lvl="2" indent="0">
              <a:buNone/>
            </a:pPr>
            <a:endParaRPr lang="de-DE" i="1" dirty="0" smtClean="0"/>
          </a:p>
          <a:p>
            <a:pPr marL="192087" lvl="2" indent="0">
              <a:buNone/>
            </a:pPr>
            <a:endParaRPr lang="de-DE" i="1" dirty="0"/>
          </a:p>
          <a:p>
            <a:pPr marL="192087" lvl="2" indent="0">
              <a:buNone/>
            </a:pPr>
            <a:endParaRPr lang="de-DE" i="1" dirty="0"/>
          </a:p>
          <a:p>
            <a:pPr marL="192087" lvl="2" indent="0">
              <a:buNone/>
            </a:pPr>
            <a:endParaRPr lang="de-DE" i="1" dirty="0" smtClean="0"/>
          </a:p>
          <a:p>
            <a:pPr marL="192087" lvl="2" indent="0">
              <a:buNone/>
            </a:pPr>
            <a:endParaRPr lang="de-DE" i="1" dirty="0"/>
          </a:p>
          <a:p>
            <a:pPr marL="192087" lvl="2" indent="0">
              <a:buNone/>
            </a:pPr>
            <a:r>
              <a:rPr lang="de-DE" i="1" dirty="0" smtClean="0"/>
              <a:t>Aber wurden alle nach viel </a:t>
            </a:r>
            <a:r>
              <a:rPr lang="de-DE" i="1" dirty="0" err="1" smtClean="0"/>
              <a:t>Frickelei</a:t>
            </a:r>
            <a:r>
              <a:rPr lang="de-DE" i="1" dirty="0" smtClean="0"/>
              <a:t> gelöst </a:t>
            </a:r>
            <a:r>
              <a:rPr lang="de-DE" dirty="0" smtClean="0">
                <a:sym typeface="Wingdings" panose="05000000000000000000" pitchFamily="2" charset="2"/>
              </a:rPr>
              <a:t> </a:t>
            </a:r>
          </a:p>
          <a:p>
            <a:pPr marL="192087" lvl="2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0180" name="Picture 4" descr="https://dergeldcoach.files.wordpress.com/2013/11/icon_problem_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25" y="1515249"/>
            <a:ext cx="3900525" cy="39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Bildschirmpräsentation (4:3)</PresentationFormat>
  <Paragraphs>151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Standarddesign</vt:lpstr>
      <vt:lpstr>Entwicklung einer Android-App zur Überwachung von Babys als Alternative zu herkömmlichen Babyphones</vt:lpstr>
      <vt:lpstr>Projektdefinition</vt:lpstr>
      <vt:lpstr>Projektdefinition</vt:lpstr>
      <vt:lpstr>Motivation</vt:lpstr>
      <vt:lpstr>Babyfon vs. Babyphones &amp; Apps</vt:lpstr>
      <vt:lpstr>Aufbau</vt:lpstr>
      <vt:lpstr>Aktueller Stand</vt:lpstr>
      <vt:lpstr>Aktuelle Entwicklung und weitere Planung</vt:lpstr>
      <vt:lpstr>Probleme</vt:lpstr>
      <vt:lpstr>Ausblick (bzw. optionale Planung)</vt:lpstr>
      <vt:lpstr>Gibt es noch Fragen?</vt:lpstr>
    </vt:vector>
  </TitlesOfParts>
  <Company>wir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Marcus Stelke</cp:lastModifiedBy>
  <cp:revision>181</cp:revision>
  <dcterms:created xsi:type="dcterms:W3CDTF">2007-08-29T07:13:29Z</dcterms:created>
  <dcterms:modified xsi:type="dcterms:W3CDTF">2014-12-18T02:36:24Z</dcterms:modified>
</cp:coreProperties>
</file>