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6" r:id="rId4"/>
    <p:sldId id="260" r:id="rId5"/>
    <p:sldId id="267" r:id="rId6"/>
    <p:sldId id="264" r:id="rId7"/>
    <p:sldId id="269" r:id="rId8"/>
    <p:sldId id="270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76" autoAdjust="0"/>
  </p:normalViewPr>
  <p:slideViewPr>
    <p:cSldViewPr snapToGrid="0">
      <p:cViewPr varScale="1">
        <p:scale>
          <a:sx n="68" d="100"/>
          <a:sy n="68" d="100"/>
        </p:scale>
        <p:origin x="-92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5A5F6-DF41-FB4C-9648-07F2E5A87323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B5C65F-2741-D842-93FD-98595C81DC68}">
      <dgm:prSet phldrT="[Text]" custT="1"/>
      <dgm:spPr/>
      <dgm:t>
        <a:bodyPr/>
        <a:lstStyle/>
        <a:p>
          <a:r>
            <a:rPr lang="en-US" sz="2000" dirty="0" smtClean="0"/>
            <a:t>Data </a:t>
          </a:r>
        </a:p>
        <a:p>
          <a:r>
            <a:rPr lang="en-US" sz="2000" dirty="0" smtClean="0"/>
            <a:t>(EEG seizure and non-seizure clips)</a:t>
          </a:r>
          <a:endParaRPr lang="en-US" sz="2000" dirty="0"/>
        </a:p>
      </dgm:t>
    </dgm:pt>
    <dgm:pt modelId="{2B279E28-9114-7A47-A8B4-E31BB332B327}" type="parTrans" cxnId="{8CAC92FF-E1DB-664A-BD34-42E327D509FF}">
      <dgm:prSet/>
      <dgm:spPr/>
      <dgm:t>
        <a:bodyPr/>
        <a:lstStyle/>
        <a:p>
          <a:endParaRPr lang="en-US"/>
        </a:p>
      </dgm:t>
    </dgm:pt>
    <dgm:pt modelId="{86449BC1-66C7-2045-8151-6B4D22CCA8C5}" type="sibTrans" cxnId="{8CAC92FF-E1DB-664A-BD34-42E327D509FF}">
      <dgm:prSet/>
      <dgm:spPr/>
      <dgm:t>
        <a:bodyPr/>
        <a:lstStyle/>
        <a:p>
          <a:endParaRPr lang="en-US"/>
        </a:p>
      </dgm:t>
    </dgm:pt>
    <dgm:pt modelId="{DEA654AB-2A99-2D4C-B37D-0D0D4A47C4A4}">
      <dgm:prSet phldrT="[Text]" custT="1"/>
      <dgm:spPr>
        <a:solidFill>
          <a:schemeClr val="accent6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2000" dirty="0" smtClean="0"/>
            <a:t>Training data</a:t>
          </a:r>
        </a:p>
        <a:p>
          <a:r>
            <a:rPr lang="en-US" sz="2000" dirty="0" smtClean="0"/>
            <a:t>(EEG clips labeled as seizure or non-seizure) </a:t>
          </a:r>
          <a:endParaRPr lang="en-US" sz="2000" dirty="0"/>
        </a:p>
      </dgm:t>
    </dgm:pt>
    <dgm:pt modelId="{38BCFF50-92A4-214F-B4AC-BAF0A8FC2C54}" type="parTrans" cxnId="{6133ECAF-59FE-A842-80BC-A45818B5DEB8}">
      <dgm:prSet custT="1"/>
      <dgm:spPr>
        <a:ln>
          <a:tailEnd type="triangle"/>
        </a:ln>
      </dgm:spPr>
      <dgm:t>
        <a:bodyPr/>
        <a:lstStyle/>
        <a:p>
          <a:endParaRPr lang="en-US" sz="2000"/>
        </a:p>
      </dgm:t>
    </dgm:pt>
    <dgm:pt modelId="{9F7FC6BE-7851-0744-B0FC-731B37B5AFC2}" type="sibTrans" cxnId="{6133ECAF-59FE-A842-80BC-A45818B5DEB8}">
      <dgm:prSet/>
      <dgm:spPr/>
      <dgm:t>
        <a:bodyPr/>
        <a:lstStyle/>
        <a:p>
          <a:endParaRPr lang="en-US"/>
        </a:p>
      </dgm:t>
    </dgm:pt>
    <dgm:pt modelId="{36F00027-4B44-9247-8B43-81263A96F936}">
      <dgm:prSet phldrT="[Text]" custT="1"/>
      <dgm:spPr>
        <a:solidFill>
          <a:schemeClr val="accent6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2000" dirty="0" smtClean="0"/>
            <a:t>Extract signal</a:t>
          </a:r>
          <a:r>
            <a:rPr lang="en-US" sz="2000" baseline="0" dirty="0" smtClean="0"/>
            <a:t> </a:t>
          </a:r>
          <a:r>
            <a:rPr lang="en-US" sz="2000" dirty="0" smtClean="0"/>
            <a:t>features from each clip</a:t>
          </a:r>
        </a:p>
      </dgm:t>
    </dgm:pt>
    <dgm:pt modelId="{96A932CC-9D7E-1B4C-A50C-07B303E4AD1F}" type="parTrans" cxnId="{F064D086-2CA5-714B-B1FA-78F9E3EC4158}">
      <dgm:prSet custT="1"/>
      <dgm:spPr>
        <a:solidFill>
          <a:schemeClr val="accent6">
            <a:hueOff val="0"/>
            <a:satOff val="0"/>
            <a:lumOff val="0"/>
          </a:schemeClr>
        </a:solidFill>
        <a:ln>
          <a:headEnd type="none"/>
          <a:tailEnd type="stealth"/>
        </a:ln>
      </dgm:spPr>
      <dgm:t>
        <a:bodyPr/>
        <a:lstStyle/>
        <a:p>
          <a:endParaRPr lang="en-US" sz="2000"/>
        </a:p>
      </dgm:t>
    </dgm:pt>
    <dgm:pt modelId="{D5E02D4A-37A2-6A4B-9EB5-C5E18F5A4D69}" type="sibTrans" cxnId="{F064D086-2CA5-714B-B1FA-78F9E3EC4158}">
      <dgm:prSet/>
      <dgm:spPr/>
      <dgm:t>
        <a:bodyPr/>
        <a:lstStyle/>
        <a:p>
          <a:endParaRPr lang="en-US"/>
        </a:p>
      </dgm:t>
    </dgm:pt>
    <dgm:pt modelId="{FB808B6D-1C26-2D4A-84B6-0FB926FA95A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000" dirty="0" smtClean="0"/>
            <a:t>Testing data</a:t>
          </a:r>
        </a:p>
        <a:p>
          <a:r>
            <a:rPr lang="en-US" sz="2000" dirty="0" smtClean="0"/>
            <a:t> (EEG clips we</a:t>
          </a:r>
          <a:r>
            <a:rPr lang="en-US" sz="2000" baseline="0" dirty="0" smtClean="0"/>
            <a:t> want to classify as seizure v. non-seizure</a:t>
          </a:r>
          <a:r>
            <a:rPr lang="en-US" sz="2000" dirty="0" smtClean="0"/>
            <a:t>)</a:t>
          </a:r>
          <a:endParaRPr lang="en-US" sz="2000" dirty="0"/>
        </a:p>
      </dgm:t>
    </dgm:pt>
    <dgm:pt modelId="{D5D08173-743A-C745-BBD7-03B0A2FBF3F1}" type="parTrans" cxnId="{C11602FB-F1E4-3F4B-9CC6-031476D1846D}">
      <dgm:prSet custT="1"/>
      <dgm:spPr>
        <a:ln>
          <a:tailEnd type="triangle"/>
        </a:ln>
      </dgm:spPr>
      <dgm:t>
        <a:bodyPr/>
        <a:lstStyle/>
        <a:p>
          <a:endParaRPr lang="en-US" sz="2000"/>
        </a:p>
      </dgm:t>
    </dgm:pt>
    <dgm:pt modelId="{2D098E47-8735-5348-B069-A6D66A9AC705}" type="sibTrans" cxnId="{C11602FB-F1E4-3F4B-9CC6-031476D1846D}">
      <dgm:prSet/>
      <dgm:spPr/>
      <dgm:t>
        <a:bodyPr/>
        <a:lstStyle/>
        <a:p>
          <a:endParaRPr lang="en-US"/>
        </a:p>
      </dgm:t>
    </dgm:pt>
    <dgm:pt modelId="{4B0CAB51-8FE6-254B-9405-EE6509BD66E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000" dirty="0" smtClean="0"/>
            <a:t>Extract</a:t>
          </a:r>
          <a:r>
            <a:rPr lang="en-US" sz="2000" baseline="0" dirty="0" smtClean="0"/>
            <a:t> signal features from each clip</a:t>
          </a:r>
          <a:endParaRPr lang="en-US" sz="2000" dirty="0" smtClean="0"/>
        </a:p>
      </dgm:t>
    </dgm:pt>
    <dgm:pt modelId="{C8562C53-23F9-F443-9B8F-1077ED4A18E8}" type="parTrans" cxnId="{2983D8DA-6F76-F94C-9A5D-EF6FB951671A}">
      <dgm:prSet custT="1"/>
      <dgm:spPr>
        <a:solidFill>
          <a:schemeClr val="accent1"/>
        </a:solidFill>
        <a:ln>
          <a:tailEnd type="triangle"/>
        </a:ln>
      </dgm:spPr>
      <dgm:t>
        <a:bodyPr/>
        <a:lstStyle/>
        <a:p>
          <a:endParaRPr lang="en-US" sz="2000"/>
        </a:p>
      </dgm:t>
    </dgm:pt>
    <dgm:pt modelId="{0BE0F917-EC48-F644-A970-197EDF54B286}" type="sibTrans" cxnId="{2983D8DA-6F76-F94C-9A5D-EF6FB951671A}">
      <dgm:prSet/>
      <dgm:spPr/>
      <dgm:t>
        <a:bodyPr/>
        <a:lstStyle/>
        <a:p>
          <a:endParaRPr lang="en-US"/>
        </a:p>
      </dgm:t>
    </dgm:pt>
    <dgm:pt modelId="{83DC6BD8-F9B9-744C-AB8B-2E1A1165E961}">
      <dgm:prSet custT="1"/>
      <dgm:spPr>
        <a:solidFill>
          <a:schemeClr val="accent6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2000" dirty="0" smtClean="0"/>
            <a:t>Feed features into predictive machine learning  model</a:t>
          </a:r>
          <a:endParaRPr lang="en-US" sz="2000" dirty="0"/>
        </a:p>
      </dgm:t>
    </dgm:pt>
    <dgm:pt modelId="{7F466DD2-7FF8-DA44-8BE0-C557A5006042}" type="parTrans" cxnId="{4B53AB0F-CAA3-1F4C-A852-6AD5ACA01ACD}">
      <dgm:prSet custT="1"/>
      <dgm:spPr>
        <a:solidFill>
          <a:schemeClr val="accent6">
            <a:hueOff val="0"/>
            <a:satOff val="0"/>
            <a:lumOff val="0"/>
          </a:schemeClr>
        </a:solidFill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2000"/>
        </a:p>
      </dgm:t>
    </dgm:pt>
    <dgm:pt modelId="{D3DF5B39-A328-054B-A71C-79195F2AB505}" type="sibTrans" cxnId="{4B53AB0F-CAA3-1F4C-A852-6AD5ACA01ACD}">
      <dgm:prSet/>
      <dgm:spPr/>
      <dgm:t>
        <a:bodyPr/>
        <a:lstStyle/>
        <a:p>
          <a:endParaRPr lang="en-US"/>
        </a:p>
      </dgm:t>
    </dgm:pt>
    <dgm:pt modelId="{37B010D5-D15A-1540-BB25-C0FBDE1E387E}">
      <dgm:prSet custT="1"/>
      <dgm:spPr>
        <a:solidFill>
          <a:schemeClr val="accent1"/>
        </a:solidFill>
      </dgm:spPr>
      <dgm:t>
        <a:bodyPr/>
        <a:lstStyle/>
        <a:p>
          <a:r>
            <a:rPr lang="en-US" sz="2000" dirty="0" smtClean="0"/>
            <a:t>Generate</a:t>
          </a:r>
          <a:r>
            <a:rPr lang="en-US" sz="2000" baseline="0" dirty="0" smtClean="0"/>
            <a:t> p</a:t>
          </a:r>
          <a:r>
            <a:rPr lang="en-US" sz="2000" dirty="0" smtClean="0"/>
            <a:t>redictions  (compare predicted vs true</a:t>
          </a:r>
          <a:r>
            <a:rPr lang="en-US" sz="2000" baseline="0" dirty="0" smtClean="0"/>
            <a:t> labels for accuracy)</a:t>
          </a:r>
          <a:endParaRPr lang="en-US" sz="2000" dirty="0"/>
        </a:p>
      </dgm:t>
    </dgm:pt>
    <dgm:pt modelId="{C2EA57CF-A6FA-CC46-AD48-F2032B3378D0}" type="parTrans" cxnId="{47E62C93-B066-524A-93A3-0A40018A89AD}">
      <dgm:prSet custT="1"/>
      <dgm:spPr>
        <a:solidFill>
          <a:schemeClr val="accent1"/>
        </a:solidFill>
        <a:ln>
          <a:tailEnd type="triangle"/>
        </a:ln>
      </dgm:spPr>
      <dgm:t>
        <a:bodyPr/>
        <a:lstStyle/>
        <a:p>
          <a:endParaRPr lang="en-US" sz="2000"/>
        </a:p>
      </dgm:t>
    </dgm:pt>
    <dgm:pt modelId="{AC40C823-D113-CC44-B3E3-D10889EA925D}" type="sibTrans" cxnId="{47E62C93-B066-524A-93A3-0A40018A89AD}">
      <dgm:prSet/>
      <dgm:spPr/>
      <dgm:t>
        <a:bodyPr/>
        <a:lstStyle/>
        <a:p>
          <a:endParaRPr lang="en-US"/>
        </a:p>
      </dgm:t>
    </dgm:pt>
    <dgm:pt modelId="{5EA4AC85-FB1A-0548-907E-86F8A5B8BD84}" type="pres">
      <dgm:prSet presAssocID="{2945A5F6-DF41-FB4C-9648-07F2E5A873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60E68-A1F2-B847-9716-10E447DC744E}" type="pres">
      <dgm:prSet presAssocID="{8FB5C65F-2741-D842-93FD-98595C81DC68}" presName="root1" presStyleCnt="0"/>
      <dgm:spPr/>
    </dgm:pt>
    <dgm:pt modelId="{F78999E4-C30E-7D49-96FD-7D69FE977A9B}" type="pres">
      <dgm:prSet presAssocID="{8FB5C65F-2741-D842-93FD-98595C81DC68}" presName="LevelOneTextNode" presStyleLbl="node0" presStyleIdx="0" presStyleCnt="1" custScaleY="191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B586E-5547-474D-9B83-C483C815FA08}" type="pres">
      <dgm:prSet presAssocID="{8FB5C65F-2741-D842-93FD-98595C81DC68}" presName="level2hierChild" presStyleCnt="0"/>
      <dgm:spPr/>
    </dgm:pt>
    <dgm:pt modelId="{59E7AC12-9C23-DD47-BCF4-94CAA60225DF}" type="pres">
      <dgm:prSet presAssocID="{38BCFF50-92A4-214F-B4AC-BAF0A8FC2C5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70BF7CA-5857-D74C-B99E-3A5E92FC6CA2}" type="pres">
      <dgm:prSet presAssocID="{38BCFF50-92A4-214F-B4AC-BAF0A8FC2C5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147D8AE-5B5E-1F47-B70D-5AF5BF0C234F}" type="pres">
      <dgm:prSet presAssocID="{DEA654AB-2A99-2D4C-B37D-0D0D4A47C4A4}" presName="root2" presStyleCnt="0"/>
      <dgm:spPr/>
    </dgm:pt>
    <dgm:pt modelId="{F59F843F-AF38-864F-8FF5-3C3792E5C3B4}" type="pres">
      <dgm:prSet presAssocID="{DEA654AB-2A99-2D4C-B37D-0D0D4A47C4A4}" presName="LevelTwoTextNode" presStyleLbl="node2" presStyleIdx="0" presStyleCnt="2" custScaleY="190540" custLinFactNeighborX="1030" custLinFactNeighborY="-11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C20E1-BE30-1646-B9B5-E72C0E1831F0}" type="pres">
      <dgm:prSet presAssocID="{DEA654AB-2A99-2D4C-B37D-0D0D4A47C4A4}" presName="level3hierChild" presStyleCnt="0"/>
      <dgm:spPr/>
    </dgm:pt>
    <dgm:pt modelId="{1CB4ECB9-C5D2-424A-A5EB-50FA3C077CB5}" type="pres">
      <dgm:prSet presAssocID="{96A932CC-9D7E-1B4C-A50C-07B303E4AD1F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3E9F50F9-F4CC-D14D-A9FF-B02A6C7061EB}" type="pres">
      <dgm:prSet presAssocID="{96A932CC-9D7E-1B4C-A50C-07B303E4AD1F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8D18F08-4E50-D748-9E2B-6BA94F469315}" type="pres">
      <dgm:prSet presAssocID="{36F00027-4B44-9247-8B43-81263A96F936}" presName="root2" presStyleCnt="0"/>
      <dgm:spPr/>
    </dgm:pt>
    <dgm:pt modelId="{56DEDB26-8E42-E241-9387-B06B6A6706A0}" type="pres">
      <dgm:prSet presAssocID="{36F00027-4B44-9247-8B43-81263A96F936}" presName="LevelTwoTextNode" presStyleLbl="node3" presStyleIdx="0" presStyleCnt="2" custScaleY="202323" custLinFactNeighborX="1030" custLinFactNeighborY="-11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2A511-9FF4-C84D-95E4-E6171763BF02}" type="pres">
      <dgm:prSet presAssocID="{36F00027-4B44-9247-8B43-81263A96F936}" presName="level3hierChild" presStyleCnt="0"/>
      <dgm:spPr/>
    </dgm:pt>
    <dgm:pt modelId="{7E260FB5-83CC-D64C-B7CB-8B3DCADF89A5}" type="pres">
      <dgm:prSet presAssocID="{7F466DD2-7FF8-DA44-8BE0-C557A5006042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1BFA7BDB-9D29-BA4F-B15E-8F749A2CD997}" type="pres">
      <dgm:prSet presAssocID="{7F466DD2-7FF8-DA44-8BE0-C557A5006042}" presName="connTx" presStyleLbl="parChTrans1D4" presStyleIdx="0" presStyleCnt="2"/>
      <dgm:spPr/>
      <dgm:t>
        <a:bodyPr/>
        <a:lstStyle/>
        <a:p>
          <a:endParaRPr lang="en-US"/>
        </a:p>
      </dgm:t>
    </dgm:pt>
    <dgm:pt modelId="{89D4C496-C8F6-9D44-95A1-AEF7F19A8827}" type="pres">
      <dgm:prSet presAssocID="{83DC6BD8-F9B9-744C-AB8B-2E1A1165E961}" presName="root2" presStyleCnt="0"/>
      <dgm:spPr/>
    </dgm:pt>
    <dgm:pt modelId="{2F884030-3C31-7A45-BCC3-F16870E41558}" type="pres">
      <dgm:prSet presAssocID="{83DC6BD8-F9B9-744C-AB8B-2E1A1165E961}" presName="LevelTwoTextNode" presStyleLbl="node4" presStyleIdx="0" presStyleCnt="2" custScaleY="201113" custLinFactNeighborX="1030" custLinFactNeighborY="-11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2945A-1302-864F-AE7E-4DC5A75A1282}" type="pres">
      <dgm:prSet presAssocID="{83DC6BD8-F9B9-744C-AB8B-2E1A1165E961}" presName="level3hierChild" presStyleCnt="0"/>
      <dgm:spPr/>
    </dgm:pt>
    <dgm:pt modelId="{4A3F2E00-CDDC-2545-AC26-7AC50DF94A5F}" type="pres">
      <dgm:prSet presAssocID="{D5D08173-743A-C745-BBD7-03B0A2FBF3F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77A7E78-6DB1-D343-8E0B-E969B0EDC8EE}" type="pres">
      <dgm:prSet presAssocID="{D5D08173-743A-C745-BBD7-03B0A2FBF3F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A76F101-87BE-7346-8C2B-3E9E252E0AFA}" type="pres">
      <dgm:prSet presAssocID="{FB808B6D-1C26-2D4A-84B6-0FB926FA95AB}" presName="root2" presStyleCnt="0"/>
      <dgm:spPr/>
    </dgm:pt>
    <dgm:pt modelId="{EFBC0DDB-71A7-A443-88DA-64D1D04C1557}" type="pres">
      <dgm:prSet presAssocID="{FB808B6D-1C26-2D4A-84B6-0FB926FA95AB}" presName="LevelTwoTextNode" presStyleLbl="node2" presStyleIdx="1" presStyleCnt="2" custScaleY="192910" custLinFactNeighborY="180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A5A11-4199-E142-B776-0CF1E56A8265}" type="pres">
      <dgm:prSet presAssocID="{FB808B6D-1C26-2D4A-84B6-0FB926FA95AB}" presName="level3hierChild" presStyleCnt="0"/>
      <dgm:spPr/>
    </dgm:pt>
    <dgm:pt modelId="{3A391B2A-E811-CB42-AB8D-4DA069BC91C5}" type="pres">
      <dgm:prSet presAssocID="{C8562C53-23F9-F443-9B8F-1077ED4A18E8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1FCA5831-8FEF-EB46-8B92-692026EED4C7}" type="pres">
      <dgm:prSet presAssocID="{C8562C53-23F9-F443-9B8F-1077ED4A18E8}" presName="connTx" presStyleLbl="parChTrans1D3" presStyleIdx="1" presStyleCnt="2"/>
      <dgm:spPr/>
      <dgm:t>
        <a:bodyPr/>
        <a:lstStyle/>
        <a:p>
          <a:endParaRPr lang="en-US"/>
        </a:p>
      </dgm:t>
    </dgm:pt>
    <dgm:pt modelId="{1BFD691A-D1FC-A04F-A726-600810B69652}" type="pres">
      <dgm:prSet presAssocID="{4B0CAB51-8FE6-254B-9405-EE6509BD66EC}" presName="root2" presStyleCnt="0"/>
      <dgm:spPr/>
    </dgm:pt>
    <dgm:pt modelId="{883936E3-F0AF-3F41-B536-12426BAF9D16}" type="pres">
      <dgm:prSet presAssocID="{4B0CAB51-8FE6-254B-9405-EE6509BD66EC}" presName="LevelTwoTextNode" presStyleLbl="node3" presStyleIdx="1" presStyleCnt="2" custScaleY="192789" custLinFactNeighborY="180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4A0B62-0E79-0F40-BA9C-F1C3F30E04E9}" type="pres">
      <dgm:prSet presAssocID="{4B0CAB51-8FE6-254B-9405-EE6509BD66EC}" presName="level3hierChild" presStyleCnt="0"/>
      <dgm:spPr/>
    </dgm:pt>
    <dgm:pt modelId="{F905D205-D40B-244F-8762-36981FA53A25}" type="pres">
      <dgm:prSet presAssocID="{C2EA57CF-A6FA-CC46-AD48-F2032B3378D0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9E24C2FF-0426-4E44-935C-3DAF0EBEAC15}" type="pres">
      <dgm:prSet presAssocID="{C2EA57CF-A6FA-CC46-AD48-F2032B3378D0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678F5D5-3ED4-684F-9692-7484CD8CE5F9}" type="pres">
      <dgm:prSet presAssocID="{37B010D5-D15A-1540-BB25-C0FBDE1E387E}" presName="root2" presStyleCnt="0"/>
      <dgm:spPr/>
    </dgm:pt>
    <dgm:pt modelId="{258DAB30-C53A-A947-8BD3-885D6DDA6638}" type="pres">
      <dgm:prSet presAssocID="{37B010D5-D15A-1540-BB25-C0FBDE1E387E}" presName="LevelTwoTextNode" presStyleLbl="node4" presStyleIdx="1" presStyleCnt="2" custScaleY="189481" custLinFactNeighborY="180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8033C-A89F-BB44-9125-8DE6B7EF6891}" type="pres">
      <dgm:prSet presAssocID="{37B010D5-D15A-1540-BB25-C0FBDE1E387E}" presName="level3hierChild" presStyleCnt="0"/>
      <dgm:spPr/>
    </dgm:pt>
  </dgm:ptLst>
  <dgm:cxnLst>
    <dgm:cxn modelId="{D05CD78E-5BB6-A54D-90E9-E0FC818A18DF}" type="presOf" srcId="{36F00027-4B44-9247-8B43-81263A96F936}" destId="{56DEDB26-8E42-E241-9387-B06B6A6706A0}" srcOrd="0" destOrd="0" presId="urn:microsoft.com/office/officeart/2005/8/layout/hierarchy2"/>
    <dgm:cxn modelId="{7CA89ED3-0B7A-D94A-AF7B-DAB9D28EB96D}" type="presOf" srcId="{C8562C53-23F9-F443-9B8F-1077ED4A18E8}" destId="{1FCA5831-8FEF-EB46-8B92-692026EED4C7}" srcOrd="1" destOrd="0" presId="urn:microsoft.com/office/officeart/2005/8/layout/hierarchy2"/>
    <dgm:cxn modelId="{F064D086-2CA5-714B-B1FA-78F9E3EC4158}" srcId="{DEA654AB-2A99-2D4C-B37D-0D0D4A47C4A4}" destId="{36F00027-4B44-9247-8B43-81263A96F936}" srcOrd="0" destOrd="0" parTransId="{96A932CC-9D7E-1B4C-A50C-07B303E4AD1F}" sibTransId="{D5E02D4A-37A2-6A4B-9EB5-C5E18F5A4D69}"/>
    <dgm:cxn modelId="{76028D5A-3E8F-A843-BA28-CC03F46613CC}" type="presOf" srcId="{D5D08173-743A-C745-BBD7-03B0A2FBF3F1}" destId="{4A3F2E00-CDDC-2545-AC26-7AC50DF94A5F}" srcOrd="0" destOrd="0" presId="urn:microsoft.com/office/officeart/2005/8/layout/hierarchy2"/>
    <dgm:cxn modelId="{098C94EA-BB1C-7948-AB55-7AEA7AD2FF18}" type="presOf" srcId="{C8562C53-23F9-F443-9B8F-1077ED4A18E8}" destId="{3A391B2A-E811-CB42-AB8D-4DA069BC91C5}" srcOrd="0" destOrd="0" presId="urn:microsoft.com/office/officeart/2005/8/layout/hierarchy2"/>
    <dgm:cxn modelId="{6FA4AE17-B92A-D645-9330-BA08627B5A3D}" type="presOf" srcId="{8FB5C65F-2741-D842-93FD-98595C81DC68}" destId="{F78999E4-C30E-7D49-96FD-7D69FE977A9B}" srcOrd="0" destOrd="0" presId="urn:microsoft.com/office/officeart/2005/8/layout/hierarchy2"/>
    <dgm:cxn modelId="{D8C062AA-E927-A745-8654-B1D15CCEF2C5}" type="presOf" srcId="{C2EA57CF-A6FA-CC46-AD48-F2032B3378D0}" destId="{F905D205-D40B-244F-8762-36981FA53A25}" srcOrd="0" destOrd="0" presId="urn:microsoft.com/office/officeart/2005/8/layout/hierarchy2"/>
    <dgm:cxn modelId="{C11602FB-F1E4-3F4B-9CC6-031476D1846D}" srcId="{8FB5C65F-2741-D842-93FD-98595C81DC68}" destId="{FB808B6D-1C26-2D4A-84B6-0FB926FA95AB}" srcOrd="1" destOrd="0" parTransId="{D5D08173-743A-C745-BBD7-03B0A2FBF3F1}" sibTransId="{2D098E47-8735-5348-B069-A6D66A9AC705}"/>
    <dgm:cxn modelId="{ED9A12A7-FA57-4E49-BB4E-2499DFB55F73}" type="presOf" srcId="{38BCFF50-92A4-214F-B4AC-BAF0A8FC2C54}" destId="{59E7AC12-9C23-DD47-BCF4-94CAA60225DF}" srcOrd="0" destOrd="0" presId="urn:microsoft.com/office/officeart/2005/8/layout/hierarchy2"/>
    <dgm:cxn modelId="{FCF9E679-22CA-B542-A910-C94A4A8D1D04}" type="presOf" srcId="{7F466DD2-7FF8-DA44-8BE0-C557A5006042}" destId="{7E260FB5-83CC-D64C-B7CB-8B3DCADF89A5}" srcOrd="0" destOrd="0" presId="urn:microsoft.com/office/officeart/2005/8/layout/hierarchy2"/>
    <dgm:cxn modelId="{47E62C93-B066-524A-93A3-0A40018A89AD}" srcId="{4B0CAB51-8FE6-254B-9405-EE6509BD66EC}" destId="{37B010D5-D15A-1540-BB25-C0FBDE1E387E}" srcOrd="0" destOrd="0" parTransId="{C2EA57CF-A6FA-CC46-AD48-F2032B3378D0}" sibTransId="{AC40C823-D113-CC44-B3E3-D10889EA925D}"/>
    <dgm:cxn modelId="{015C6CA9-D665-1247-BB64-790A0AE4678C}" type="presOf" srcId="{2945A5F6-DF41-FB4C-9648-07F2E5A87323}" destId="{5EA4AC85-FB1A-0548-907E-86F8A5B8BD84}" srcOrd="0" destOrd="0" presId="urn:microsoft.com/office/officeart/2005/8/layout/hierarchy2"/>
    <dgm:cxn modelId="{ACE546D0-6F85-CE4F-81CD-EF795BABEB99}" type="presOf" srcId="{7F466DD2-7FF8-DA44-8BE0-C557A5006042}" destId="{1BFA7BDB-9D29-BA4F-B15E-8F749A2CD997}" srcOrd="1" destOrd="0" presId="urn:microsoft.com/office/officeart/2005/8/layout/hierarchy2"/>
    <dgm:cxn modelId="{4B53AB0F-CAA3-1F4C-A852-6AD5ACA01ACD}" srcId="{36F00027-4B44-9247-8B43-81263A96F936}" destId="{83DC6BD8-F9B9-744C-AB8B-2E1A1165E961}" srcOrd="0" destOrd="0" parTransId="{7F466DD2-7FF8-DA44-8BE0-C557A5006042}" sibTransId="{D3DF5B39-A328-054B-A71C-79195F2AB505}"/>
    <dgm:cxn modelId="{A0549815-1DBF-0742-ABE1-FF1D7B21EEB1}" type="presOf" srcId="{96A932CC-9D7E-1B4C-A50C-07B303E4AD1F}" destId="{3E9F50F9-F4CC-D14D-A9FF-B02A6C7061EB}" srcOrd="1" destOrd="0" presId="urn:microsoft.com/office/officeart/2005/8/layout/hierarchy2"/>
    <dgm:cxn modelId="{8CAC92FF-E1DB-664A-BD34-42E327D509FF}" srcId="{2945A5F6-DF41-FB4C-9648-07F2E5A87323}" destId="{8FB5C65F-2741-D842-93FD-98595C81DC68}" srcOrd="0" destOrd="0" parTransId="{2B279E28-9114-7A47-A8B4-E31BB332B327}" sibTransId="{86449BC1-66C7-2045-8151-6B4D22CCA8C5}"/>
    <dgm:cxn modelId="{306037DC-CC3A-4244-8402-8E3558C68CD6}" type="presOf" srcId="{4B0CAB51-8FE6-254B-9405-EE6509BD66EC}" destId="{883936E3-F0AF-3F41-B536-12426BAF9D16}" srcOrd="0" destOrd="0" presId="urn:microsoft.com/office/officeart/2005/8/layout/hierarchy2"/>
    <dgm:cxn modelId="{AB54B4AC-74BD-B34A-9462-2798B3BEEF71}" type="presOf" srcId="{96A932CC-9D7E-1B4C-A50C-07B303E4AD1F}" destId="{1CB4ECB9-C5D2-424A-A5EB-50FA3C077CB5}" srcOrd="0" destOrd="0" presId="urn:microsoft.com/office/officeart/2005/8/layout/hierarchy2"/>
    <dgm:cxn modelId="{0F532070-E37D-A54E-8ABF-BA355EED5BAA}" type="presOf" srcId="{D5D08173-743A-C745-BBD7-03B0A2FBF3F1}" destId="{977A7E78-6DB1-D343-8E0B-E969B0EDC8EE}" srcOrd="1" destOrd="0" presId="urn:microsoft.com/office/officeart/2005/8/layout/hierarchy2"/>
    <dgm:cxn modelId="{7904B050-5B70-214A-B0A4-1C05F5CE1681}" type="presOf" srcId="{37B010D5-D15A-1540-BB25-C0FBDE1E387E}" destId="{258DAB30-C53A-A947-8BD3-885D6DDA6638}" srcOrd="0" destOrd="0" presId="urn:microsoft.com/office/officeart/2005/8/layout/hierarchy2"/>
    <dgm:cxn modelId="{37CA7A66-E712-5C4E-92AE-4AA993984D26}" type="presOf" srcId="{C2EA57CF-A6FA-CC46-AD48-F2032B3378D0}" destId="{9E24C2FF-0426-4E44-935C-3DAF0EBEAC15}" srcOrd="1" destOrd="0" presId="urn:microsoft.com/office/officeart/2005/8/layout/hierarchy2"/>
    <dgm:cxn modelId="{6133ECAF-59FE-A842-80BC-A45818B5DEB8}" srcId="{8FB5C65F-2741-D842-93FD-98595C81DC68}" destId="{DEA654AB-2A99-2D4C-B37D-0D0D4A47C4A4}" srcOrd="0" destOrd="0" parTransId="{38BCFF50-92A4-214F-B4AC-BAF0A8FC2C54}" sibTransId="{9F7FC6BE-7851-0744-B0FC-731B37B5AFC2}"/>
    <dgm:cxn modelId="{D6BDC224-D871-6843-84E2-BE5ACFB50629}" type="presOf" srcId="{83DC6BD8-F9B9-744C-AB8B-2E1A1165E961}" destId="{2F884030-3C31-7A45-BCC3-F16870E41558}" srcOrd="0" destOrd="0" presId="urn:microsoft.com/office/officeart/2005/8/layout/hierarchy2"/>
    <dgm:cxn modelId="{AA83204B-A84D-1144-9FAC-388B1DFA5ED5}" type="presOf" srcId="{38BCFF50-92A4-214F-B4AC-BAF0A8FC2C54}" destId="{570BF7CA-5857-D74C-B99E-3A5E92FC6CA2}" srcOrd="1" destOrd="0" presId="urn:microsoft.com/office/officeart/2005/8/layout/hierarchy2"/>
    <dgm:cxn modelId="{C64D2377-43F0-FC44-9CEB-6A6F91EAD903}" type="presOf" srcId="{FB808B6D-1C26-2D4A-84B6-0FB926FA95AB}" destId="{EFBC0DDB-71A7-A443-88DA-64D1D04C1557}" srcOrd="0" destOrd="0" presId="urn:microsoft.com/office/officeart/2005/8/layout/hierarchy2"/>
    <dgm:cxn modelId="{2983D8DA-6F76-F94C-9A5D-EF6FB951671A}" srcId="{FB808B6D-1C26-2D4A-84B6-0FB926FA95AB}" destId="{4B0CAB51-8FE6-254B-9405-EE6509BD66EC}" srcOrd="0" destOrd="0" parTransId="{C8562C53-23F9-F443-9B8F-1077ED4A18E8}" sibTransId="{0BE0F917-EC48-F644-A970-197EDF54B286}"/>
    <dgm:cxn modelId="{891EEEB9-7516-3440-A9C8-56B2F35669AE}" type="presOf" srcId="{DEA654AB-2A99-2D4C-B37D-0D0D4A47C4A4}" destId="{F59F843F-AF38-864F-8FF5-3C3792E5C3B4}" srcOrd="0" destOrd="0" presId="urn:microsoft.com/office/officeart/2005/8/layout/hierarchy2"/>
    <dgm:cxn modelId="{4751F521-9A3A-D04F-9D3E-4B04A12F27D6}" type="presParOf" srcId="{5EA4AC85-FB1A-0548-907E-86F8A5B8BD84}" destId="{25360E68-A1F2-B847-9716-10E447DC744E}" srcOrd="0" destOrd="0" presId="urn:microsoft.com/office/officeart/2005/8/layout/hierarchy2"/>
    <dgm:cxn modelId="{486D0A9B-A1A8-3A4C-9A1B-B2DE28658803}" type="presParOf" srcId="{25360E68-A1F2-B847-9716-10E447DC744E}" destId="{F78999E4-C30E-7D49-96FD-7D69FE977A9B}" srcOrd="0" destOrd="0" presId="urn:microsoft.com/office/officeart/2005/8/layout/hierarchy2"/>
    <dgm:cxn modelId="{CC2787EE-0629-6F48-9CA5-78BF620509D6}" type="presParOf" srcId="{25360E68-A1F2-B847-9716-10E447DC744E}" destId="{3DDB586E-5547-474D-9B83-C483C815FA08}" srcOrd="1" destOrd="0" presId="urn:microsoft.com/office/officeart/2005/8/layout/hierarchy2"/>
    <dgm:cxn modelId="{CC317A13-C5B4-D44D-A71E-C6720A8C7C49}" type="presParOf" srcId="{3DDB586E-5547-474D-9B83-C483C815FA08}" destId="{59E7AC12-9C23-DD47-BCF4-94CAA60225DF}" srcOrd="0" destOrd="0" presId="urn:microsoft.com/office/officeart/2005/8/layout/hierarchy2"/>
    <dgm:cxn modelId="{D5C0944D-AFC0-2847-A057-CFADB5DBC468}" type="presParOf" srcId="{59E7AC12-9C23-DD47-BCF4-94CAA60225DF}" destId="{570BF7CA-5857-D74C-B99E-3A5E92FC6CA2}" srcOrd="0" destOrd="0" presId="urn:microsoft.com/office/officeart/2005/8/layout/hierarchy2"/>
    <dgm:cxn modelId="{95FD1CBF-6AA1-3E45-BD63-3B84FB91C816}" type="presParOf" srcId="{3DDB586E-5547-474D-9B83-C483C815FA08}" destId="{A147D8AE-5B5E-1F47-B70D-5AF5BF0C234F}" srcOrd="1" destOrd="0" presId="urn:microsoft.com/office/officeart/2005/8/layout/hierarchy2"/>
    <dgm:cxn modelId="{3AC4CCA0-CF04-9846-B62C-14B9B740C083}" type="presParOf" srcId="{A147D8AE-5B5E-1F47-B70D-5AF5BF0C234F}" destId="{F59F843F-AF38-864F-8FF5-3C3792E5C3B4}" srcOrd="0" destOrd="0" presId="urn:microsoft.com/office/officeart/2005/8/layout/hierarchy2"/>
    <dgm:cxn modelId="{EA795852-D22D-A944-B6E6-6725DA6ED5AA}" type="presParOf" srcId="{A147D8AE-5B5E-1F47-B70D-5AF5BF0C234F}" destId="{8FFC20E1-BE30-1646-B9B5-E72C0E1831F0}" srcOrd="1" destOrd="0" presId="urn:microsoft.com/office/officeart/2005/8/layout/hierarchy2"/>
    <dgm:cxn modelId="{A064CAA1-F23A-6346-87A2-730C8AEC917D}" type="presParOf" srcId="{8FFC20E1-BE30-1646-B9B5-E72C0E1831F0}" destId="{1CB4ECB9-C5D2-424A-A5EB-50FA3C077CB5}" srcOrd="0" destOrd="0" presId="urn:microsoft.com/office/officeart/2005/8/layout/hierarchy2"/>
    <dgm:cxn modelId="{14CE60A6-05B3-744B-BFA5-6AD60DB60A27}" type="presParOf" srcId="{1CB4ECB9-C5D2-424A-A5EB-50FA3C077CB5}" destId="{3E9F50F9-F4CC-D14D-A9FF-B02A6C7061EB}" srcOrd="0" destOrd="0" presId="urn:microsoft.com/office/officeart/2005/8/layout/hierarchy2"/>
    <dgm:cxn modelId="{5A7D2524-7561-134F-A5FF-17CAF9E12327}" type="presParOf" srcId="{8FFC20E1-BE30-1646-B9B5-E72C0E1831F0}" destId="{F8D18F08-4E50-D748-9E2B-6BA94F469315}" srcOrd="1" destOrd="0" presId="urn:microsoft.com/office/officeart/2005/8/layout/hierarchy2"/>
    <dgm:cxn modelId="{9F1D3BA6-95DE-F543-B1FA-FFFA7C6BDB3C}" type="presParOf" srcId="{F8D18F08-4E50-D748-9E2B-6BA94F469315}" destId="{56DEDB26-8E42-E241-9387-B06B6A6706A0}" srcOrd="0" destOrd="0" presId="urn:microsoft.com/office/officeart/2005/8/layout/hierarchy2"/>
    <dgm:cxn modelId="{0455E3C1-0398-EB46-87E4-7B0990457214}" type="presParOf" srcId="{F8D18F08-4E50-D748-9E2B-6BA94F469315}" destId="{7F12A511-9FF4-C84D-95E4-E6171763BF02}" srcOrd="1" destOrd="0" presId="urn:microsoft.com/office/officeart/2005/8/layout/hierarchy2"/>
    <dgm:cxn modelId="{703ACEE2-FA88-8747-AD4F-A57D1B3D6A4C}" type="presParOf" srcId="{7F12A511-9FF4-C84D-95E4-E6171763BF02}" destId="{7E260FB5-83CC-D64C-B7CB-8B3DCADF89A5}" srcOrd="0" destOrd="0" presId="urn:microsoft.com/office/officeart/2005/8/layout/hierarchy2"/>
    <dgm:cxn modelId="{0D619CA3-0464-1C4F-89E5-016D9F9F062D}" type="presParOf" srcId="{7E260FB5-83CC-D64C-B7CB-8B3DCADF89A5}" destId="{1BFA7BDB-9D29-BA4F-B15E-8F749A2CD997}" srcOrd="0" destOrd="0" presId="urn:microsoft.com/office/officeart/2005/8/layout/hierarchy2"/>
    <dgm:cxn modelId="{7E6B0FF7-121F-E44D-8052-4872CD49BBCC}" type="presParOf" srcId="{7F12A511-9FF4-C84D-95E4-E6171763BF02}" destId="{89D4C496-C8F6-9D44-95A1-AEF7F19A8827}" srcOrd="1" destOrd="0" presId="urn:microsoft.com/office/officeart/2005/8/layout/hierarchy2"/>
    <dgm:cxn modelId="{4D3DAA45-96B8-1049-A046-10A1EB0433C6}" type="presParOf" srcId="{89D4C496-C8F6-9D44-95A1-AEF7F19A8827}" destId="{2F884030-3C31-7A45-BCC3-F16870E41558}" srcOrd="0" destOrd="0" presId="urn:microsoft.com/office/officeart/2005/8/layout/hierarchy2"/>
    <dgm:cxn modelId="{8872F6B2-7433-E74B-839F-5A7B2939A2CF}" type="presParOf" srcId="{89D4C496-C8F6-9D44-95A1-AEF7F19A8827}" destId="{5582945A-1302-864F-AE7E-4DC5A75A1282}" srcOrd="1" destOrd="0" presId="urn:microsoft.com/office/officeart/2005/8/layout/hierarchy2"/>
    <dgm:cxn modelId="{D95918D5-CDEE-644C-87D4-97827868F6BF}" type="presParOf" srcId="{3DDB586E-5547-474D-9B83-C483C815FA08}" destId="{4A3F2E00-CDDC-2545-AC26-7AC50DF94A5F}" srcOrd="2" destOrd="0" presId="urn:microsoft.com/office/officeart/2005/8/layout/hierarchy2"/>
    <dgm:cxn modelId="{D6AF76F7-423E-5140-9D9C-98D3C4D07F63}" type="presParOf" srcId="{4A3F2E00-CDDC-2545-AC26-7AC50DF94A5F}" destId="{977A7E78-6DB1-D343-8E0B-E969B0EDC8EE}" srcOrd="0" destOrd="0" presId="urn:microsoft.com/office/officeart/2005/8/layout/hierarchy2"/>
    <dgm:cxn modelId="{7D1977FD-6558-134C-9323-289E5B88DCD9}" type="presParOf" srcId="{3DDB586E-5547-474D-9B83-C483C815FA08}" destId="{1A76F101-87BE-7346-8C2B-3E9E252E0AFA}" srcOrd="3" destOrd="0" presId="urn:microsoft.com/office/officeart/2005/8/layout/hierarchy2"/>
    <dgm:cxn modelId="{35F7346A-0506-9949-AA68-1432EFD0B89F}" type="presParOf" srcId="{1A76F101-87BE-7346-8C2B-3E9E252E0AFA}" destId="{EFBC0DDB-71A7-A443-88DA-64D1D04C1557}" srcOrd="0" destOrd="0" presId="urn:microsoft.com/office/officeart/2005/8/layout/hierarchy2"/>
    <dgm:cxn modelId="{9A3A06AC-0FD3-2642-864A-883575B0BDB1}" type="presParOf" srcId="{1A76F101-87BE-7346-8C2B-3E9E252E0AFA}" destId="{EBFA5A11-4199-E142-B776-0CF1E56A8265}" srcOrd="1" destOrd="0" presId="urn:microsoft.com/office/officeart/2005/8/layout/hierarchy2"/>
    <dgm:cxn modelId="{2000C779-A206-814B-B90C-8C34A712DACC}" type="presParOf" srcId="{EBFA5A11-4199-E142-B776-0CF1E56A8265}" destId="{3A391B2A-E811-CB42-AB8D-4DA069BC91C5}" srcOrd="0" destOrd="0" presId="urn:microsoft.com/office/officeart/2005/8/layout/hierarchy2"/>
    <dgm:cxn modelId="{BD6D2AC5-96E3-5342-B4C1-A1F72BB25A01}" type="presParOf" srcId="{3A391B2A-E811-CB42-AB8D-4DA069BC91C5}" destId="{1FCA5831-8FEF-EB46-8B92-692026EED4C7}" srcOrd="0" destOrd="0" presId="urn:microsoft.com/office/officeart/2005/8/layout/hierarchy2"/>
    <dgm:cxn modelId="{84C94D6A-0F3F-194D-8106-FF2FA9B39B5B}" type="presParOf" srcId="{EBFA5A11-4199-E142-B776-0CF1E56A8265}" destId="{1BFD691A-D1FC-A04F-A726-600810B69652}" srcOrd="1" destOrd="0" presId="urn:microsoft.com/office/officeart/2005/8/layout/hierarchy2"/>
    <dgm:cxn modelId="{2995E5BD-EBD4-284D-9EA0-AC9A32E18397}" type="presParOf" srcId="{1BFD691A-D1FC-A04F-A726-600810B69652}" destId="{883936E3-F0AF-3F41-B536-12426BAF9D16}" srcOrd="0" destOrd="0" presId="urn:microsoft.com/office/officeart/2005/8/layout/hierarchy2"/>
    <dgm:cxn modelId="{BBF177EA-7E9D-6A4C-B2D6-59195D221D45}" type="presParOf" srcId="{1BFD691A-D1FC-A04F-A726-600810B69652}" destId="{114A0B62-0E79-0F40-BA9C-F1C3F30E04E9}" srcOrd="1" destOrd="0" presId="urn:microsoft.com/office/officeart/2005/8/layout/hierarchy2"/>
    <dgm:cxn modelId="{4D1C9776-8A3C-BA42-8FE5-ED27D4C8953E}" type="presParOf" srcId="{114A0B62-0E79-0F40-BA9C-F1C3F30E04E9}" destId="{F905D205-D40B-244F-8762-36981FA53A25}" srcOrd="0" destOrd="0" presId="urn:microsoft.com/office/officeart/2005/8/layout/hierarchy2"/>
    <dgm:cxn modelId="{51A2E990-7A05-B041-9872-1816F1BB154A}" type="presParOf" srcId="{F905D205-D40B-244F-8762-36981FA53A25}" destId="{9E24C2FF-0426-4E44-935C-3DAF0EBEAC15}" srcOrd="0" destOrd="0" presId="urn:microsoft.com/office/officeart/2005/8/layout/hierarchy2"/>
    <dgm:cxn modelId="{D7DDD193-2E4F-6049-B9B9-4BC3D30EDCA0}" type="presParOf" srcId="{114A0B62-0E79-0F40-BA9C-F1C3F30E04E9}" destId="{0678F5D5-3ED4-684F-9692-7484CD8CE5F9}" srcOrd="1" destOrd="0" presId="urn:microsoft.com/office/officeart/2005/8/layout/hierarchy2"/>
    <dgm:cxn modelId="{EE5FD793-2972-D944-A89B-5870E23FA101}" type="presParOf" srcId="{0678F5D5-3ED4-684F-9692-7484CD8CE5F9}" destId="{258DAB30-C53A-A947-8BD3-885D6DDA6638}" srcOrd="0" destOrd="0" presId="urn:microsoft.com/office/officeart/2005/8/layout/hierarchy2"/>
    <dgm:cxn modelId="{FC0C2C35-AE86-E04F-A630-11F827EEC366}" type="presParOf" srcId="{0678F5D5-3ED4-684F-9692-7484CD8CE5F9}" destId="{D1E8033C-A89F-BB44-9125-8DE6B7EF68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999E4-C30E-7D49-96FD-7D69FE977A9B}">
      <dsp:nvSpPr>
        <dsp:cNvPr id="0" name=""/>
        <dsp:cNvSpPr/>
      </dsp:nvSpPr>
      <dsp:spPr>
        <a:xfrm>
          <a:off x="10855" y="2217790"/>
          <a:ext cx="1875069" cy="17995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(EEG seizure and non-seizure clips)</a:t>
          </a:r>
          <a:endParaRPr lang="en-US" sz="2000" kern="1200" dirty="0"/>
        </a:p>
      </dsp:txBody>
      <dsp:txXfrm>
        <a:off x="63562" y="2270497"/>
        <a:ext cx="1769655" cy="1694137"/>
      </dsp:txXfrm>
    </dsp:sp>
    <dsp:sp modelId="{59E7AC12-9C23-DD47-BCF4-94CAA60225DF}">
      <dsp:nvSpPr>
        <dsp:cNvPr id="0" name=""/>
        <dsp:cNvSpPr/>
      </dsp:nvSpPr>
      <dsp:spPr>
        <a:xfrm rot="18282288">
          <a:off x="1594962" y="2548477"/>
          <a:ext cx="1351266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351266" y="13653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236814" y="2528349"/>
        <a:ext cx="67563" cy="67563"/>
      </dsp:txXfrm>
    </dsp:sp>
    <dsp:sp modelId="{F59F843F-AF38-864F-8FF5-3C3792E5C3B4}">
      <dsp:nvSpPr>
        <dsp:cNvPr id="0" name=""/>
        <dsp:cNvSpPr/>
      </dsp:nvSpPr>
      <dsp:spPr>
        <a:xfrm>
          <a:off x="2655266" y="1113505"/>
          <a:ext cx="1875069" cy="17863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(EEG clips labeled as seizure or non-seizure) </a:t>
          </a:r>
          <a:endParaRPr lang="en-US" sz="2000" kern="1200" dirty="0"/>
        </a:p>
      </dsp:txBody>
      <dsp:txXfrm>
        <a:off x="2707587" y="1165826"/>
        <a:ext cx="1770427" cy="1681736"/>
      </dsp:txXfrm>
    </dsp:sp>
    <dsp:sp modelId="{1CB4ECB9-C5D2-424A-A5EB-50FA3C077CB5}">
      <dsp:nvSpPr>
        <dsp:cNvPr id="0" name=""/>
        <dsp:cNvSpPr/>
      </dsp:nvSpPr>
      <dsp:spPr>
        <a:xfrm>
          <a:off x="4530336" y="1993041"/>
          <a:ext cx="750027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750027" y="13653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886599" y="1987944"/>
        <a:ext cx="37501" cy="37501"/>
      </dsp:txXfrm>
    </dsp:sp>
    <dsp:sp modelId="{56DEDB26-8E42-E241-9387-B06B6A6706A0}">
      <dsp:nvSpPr>
        <dsp:cNvPr id="0" name=""/>
        <dsp:cNvSpPr/>
      </dsp:nvSpPr>
      <dsp:spPr>
        <a:xfrm>
          <a:off x="5280364" y="1058271"/>
          <a:ext cx="1875069" cy="18968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Extract signal</a:t>
          </a:r>
          <a:r>
            <a:rPr lang="en-US" sz="2000" kern="1200" baseline="0" dirty="0" smtClean="0"/>
            <a:t> </a:t>
          </a:r>
          <a:r>
            <a:rPr lang="en-US" sz="2000" kern="1200" dirty="0" smtClean="0"/>
            <a:t>features from each clip</a:t>
          </a:r>
        </a:p>
      </dsp:txBody>
      <dsp:txXfrm>
        <a:off x="5335283" y="1113190"/>
        <a:ext cx="1765231" cy="1787010"/>
      </dsp:txXfrm>
    </dsp:sp>
    <dsp:sp modelId="{7E260FB5-83CC-D64C-B7CB-8B3DCADF89A5}">
      <dsp:nvSpPr>
        <dsp:cNvPr id="0" name=""/>
        <dsp:cNvSpPr/>
      </dsp:nvSpPr>
      <dsp:spPr>
        <a:xfrm rot="26294">
          <a:off x="7155423" y="1995877"/>
          <a:ext cx="741592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741592" y="136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507679" y="1990991"/>
        <a:ext cx="37079" cy="37079"/>
      </dsp:txXfrm>
    </dsp:sp>
    <dsp:sp modelId="{2F884030-3C31-7A45-BCC3-F16870E41558}">
      <dsp:nvSpPr>
        <dsp:cNvPr id="0" name=""/>
        <dsp:cNvSpPr/>
      </dsp:nvSpPr>
      <dsp:spPr>
        <a:xfrm>
          <a:off x="7897004" y="1069615"/>
          <a:ext cx="1875069" cy="18855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Feed features into predictive machine learning  model</a:t>
          </a:r>
          <a:endParaRPr lang="en-US" sz="2000" kern="1200" dirty="0"/>
        </a:p>
      </dsp:txBody>
      <dsp:txXfrm>
        <a:off x="7951923" y="1124534"/>
        <a:ext cx="1765231" cy="1775666"/>
      </dsp:txXfrm>
    </dsp:sp>
    <dsp:sp modelId="{4A3F2E00-CDDC-2545-AC26-7AC50DF94A5F}">
      <dsp:nvSpPr>
        <dsp:cNvPr id="0" name=""/>
        <dsp:cNvSpPr/>
      </dsp:nvSpPr>
      <dsp:spPr>
        <a:xfrm rot="3427550">
          <a:off x="1570046" y="3684169"/>
          <a:ext cx="1381786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381786" y="13653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226394" y="3663278"/>
        <a:ext cx="69089" cy="69089"/>
      </dsp:txXfrm>
    </dsp:sp>
    <dsp:sp modelId="{EFBC0DDB-71A7-A443-88DA-64D1D04C1557}">
      <dsp:nvSpPr>
        <dsp:cNvPr id="0" name=""/>
        <dsp:cNvSpPr/>
      </dsp:nvSpPr>
      <dsp:spPr>
        <a:xfrm>
          <a:off x="2635953" y="3373780"/>
          <a:ext cx="1875069" cy="180859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Testing 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(EEG clips we</a:t>
          </a:r>
          <a:r>
            <a:rPr lang="en-US" sz="2000" kern="1200" baseline="0" dirty="0" smtClean="0"/>
            <a:t> want to classify as seizure v. non-seizure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2688925" y="3426752"/>
        <a:ext cx="1769125" cy="1702654"/>
      </dsp:txXfrm>
    </dsp:sp>
    <dsp:sp modelId="{3A391B2A-E811-CB42-AB8D-4DA069BC91C5}">
      <dsp:nvSpPr>
        <dsp:cNvPr id="0" name=""/>
        <dsp:cNvSpPr/>
      </dsp:nvSpPr>
      <dsp:spPr>
        <a:xfrm>
          <a:off x="4511023" y="4264426"/>
          <a:ext cx="750027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750027" y="13653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867286" y="4259329"/>
        <a:ext cx="37501" cy="37501"/>
      </dsp:txXfrm>
    </dsp:sp>
    <dsp:sp modelId="{883936E3-F0AF-3F41-B536-12426BAF9D16}">
      <dsp:nvSpPr>
        <dsp:cNvPr id="0" name=""/>
        <dsp:cNvSpPr/>
      </dsp:nvSpPr>
      <dsp:spPr>
        <a:xfrm>
          <a:off x="5261050" y="3374347"/>
          <a:ext cx="1875069" cy="180746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Extract</a:t>
          </a:r>
          <a:r>
            <a:rPr lang="en-US" sz="2000" kern="1200" baseline="0" dirty="0" smtClean="0"/>
            <a:t> signal features from each clip</a:t>
          </a:r>
          <a:endParaRPr lang="en-US" sz="2000" kern="1200" dirty="0" smtClean="0"/>
        </a:p>
      </dsp:txBody>
      <dsp:txXfrm>
        <a:off x="5313989" y="3427286"/>
        <a:ext cx="1769191" cy="1701586"/>
      </dsp:txXfrm>
    </dsp:sp>
    <dsp:sp modelId="{F905D205-D40B-244F-8762-36981FA53A25}">
      <dsp:nvSpPr>
        <dsp:cNvPr id="0" name=""/>
        <dsp:cNvSpPr/>
      </dsp:nvSpPr>
      <dsp:spPr>
        <a:xfrm>
          <a:off x="7136120" y="4264426"/>
          <a:ext cx="750027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750027" y="13653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492383" y="4259329"/>
        <a:ext cx="37501" cy="37501"/>
      </dsp:txXfrm>
    </dsp:sp>
    <dsp:sp modelId="{258DAB30-C53A-A947-8BD3-885D6DDA6638}">
      <dsp:nvSpPr>
        <dsp:cNvPr id="0" name=""/>
        <dsp:cNvSpPr/>
      </dsp:nvSpPr>
      <dsp:spPr>
        <a:xfrm>
          <a:off x="7886148" y="3389854"/>
          <a:ext cx="1875069" cy="17764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Generate</a:t>
          </a:r>
          <a:r>
            <a:rPr lang="en-US" sz="2000" kern="1200" baseline="0" dirty="0" smtClean="0"/>
            <a:t> p</a:t>
          </a:r>
          <a:r>
            <a:rPr lang="en-US" sz="2000" kern="1200" dirty="0" smtClean="0"/>
            <a:t>redictions  (compare predicted vs true</a:t>
          </a:r>
          <a:r>
            <a:rPr lang="en-US" sz="2000" kern="1200" baseline="0" dirty="0" smtClean="0"/>
            <a:t> labels for accuracy)</a:t>
          </a:r>
          <a:endParaRPr lang="en-US" sz="2000" kern="1200" dirty="0"/>
        </a:p>
      </dsp:txBody>
      <dsp:txXfrm>
        <a:off x="7938178" y="3441884"/>
        <a:ext cx="1771009" cy="167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177F6-9DE7-418D-BAA2-1885794F4361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2426-CAB7-41EA-82D9-A3EDD193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  <a:r>
              <a:rPr lang="en-US" baseline="0" dirty="0"/>
              <a:t> with portal</a:t>
            </a:r>
          </a:p>
          <a:p>
            <a:r>
              <a:rPr lang="en-US" dirty="0"/>
              <a:t>I033_A0012_D001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02426-CAB7-41EA-82D9-A3EDD193E9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  <a:r>
              <a:rPr lang="en-US" baseline="0" dirty="0"/>
              <a:t> with portal</a:t>
            </a:r>
          </a:p>
          <a:p>
            <a:r>
              <a:rPr lang="en-US" dirty="0"/>
              <a:t>I033_A0012_D001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02426-CAB7-41EA-82D9-A3EDD193E9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fp</a:t>
            </a:r>
            <a:r>
              <a:rPr lang="en-US" dirty="0" smtClean="0"/>
              <a:t>/</a:t>
            </a:r>
            <a:r>
              <a:rPr lang="en-US" dirty="0" err="1" smtClean="0"/>
              <a:t>hr</a:t>
            </a:r>
            <a:r>
              <a:rPr lang="en-US" dirty="0" smtClean="0"/>
              <a:t> -</a:t>
            </a:r>
            <a:r>
              <a:rPr lang="en-US" smtClean="0"/>
              <a:t>&gt; sensitivity of .999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02426-CAB7-41EA-82D9-A3EDD193E9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0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8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6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5995-0F21-4BF3-8FCE-A0DAAFD7E854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Seizure Detection on the IEEG Portal</a:t>
            </a:r>
          </a:p>
          <a:p>
            <a:r>
              <a:rPr lang="en-US" dirty="0"/>
              <a:t>December 2,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6600" y="6488668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www.tinyurl.com/aesieeg</a:t>
            </a:r>
          </a:p>
        </p:txBody>
      </p:sp>
    </p:spTree>
    <p:extLst>
      <p:ext uri="{BB962C8B-B14F-4D97-AF65-F5344CB8AC3E}">
        <p14:creationId xmlns:p14="http://schemas.microsoft.com/office/powerpoint/2010/main" val="98354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Detection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IEEG Session</a:t>
            </a:r>
          </a:p>
          <a:p>
            <a:r>
              <a:rPr lang="en-US" dirty="0"/>
              <a:t>For each window in training set, extract features and labels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For each window in testing set, extract features and labels</a:t>
            </a:r>
          </a:p>
          <a:p>
            <a:r>
              <a:rPr lang="en-US" dirty="0"/>
              <a:t>Test model</a:t>
            </a:r>
          </a:p>
          <a:p>
            <a:r>
              <a:rPr lang="en-US" dirty="0"/>
              <a:t>Upload predictions to ieeg.org</a:t>
            </a:r>
          </a:p>
        </p:txBody>
      </p:sp>
    </p:spTree>
    <p:extLst>
      <p:ext uri="{BB962C8B-B14F-4D97-AF65-F5344CB8AC3E}">
        <p14:creationId xmlns:p14="http://schemas.microsoft.com/office/powerpoint/2010/main" val="1711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how to use </a:t>
            </a:r>
            <a:r>
              <a:rPr lang="en-US" dirty="0" smtClean="0"/>
              <a:t>the IEEG </a:t>
            </a:r>
            <a:r>
              <a:rPr lang="en-US" dirty="0"/>
              <a:t>Portal for quantitative EEG analysis</a:t>
            </a:r>
          </a:p>
          <a:p>
            <a:r>
              <a:rPr lang="en-US" dirty="0"/>
              <a:t>Understand a framework for seizure detection on </a:t>
            </a:r>
            <a:r>
              <a:rPr lang="en-US" dirty="0" smtClean="0"/>
              <a:t>IEEG</a:t>
            </a:r>
          </a:p>
          <a:p>
            <a:endParaRPr lang="en-US" dirty="0"/>
          </a:p>
          <a:p>
            <a:r>
              <a:rPr lang="en-US" dirty="0" smtClean="0"/>
              <a:t>Provided:</a:t>
            </a:r>
          </a:p>
          <a:p>
            <a:pPr lvl="1"/>
            <a:r>
              <a:rPr lang="en-US" dirty="0" err="1" smtClean="0"/>
              <a:t>IEEG.org</a:t>
            </a:r>
            <a:r>
              <a:rPr lang="en-US" dirty="0" smtClean="0"/>
              <a:t> tutorial (</a:t>
            </a:r>
            <a:r>
              <a:rPr lang="en-US" dirty="0" err="1" smtClean="0"/>
              <a:t>IEEGTutorial.m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 seizure detection script for extended canine dataset using</a:t>
            </a:r>
          </a:p>
          <a:p>
            <a:pPr lvl="2"/>
            <a:r>
              <a:rPr lang="en-US" dirty="0" smtClean="0"/>
              <a:t>Simple feature and logistic regression classifier</a:t>
            </a:r>
          </a:p>
          <a:p>
            <a:pPr lvl="2"/>
            <a:r>
              <a:rPr lang="en-US" dirty="0" err="1" smtClean="0"/>
              <a:t>Kaggle</a:t>
            </a:r>
            <a:r>
              <a:rPr lang="en-US" dirty="0" smtClean="0"/>
              <a:t> winning features and random forest classifier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6600" y="6488668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www.tinyurl.com/aesieeg</a:t>
            </a:r>
          </a:p>
        </p:txBody>
      </p:sp>
    </p:spTree>
    <p:extLst>
      <p:ext uri="{BB962C8B-B14F-4D97-AF65-F5344CB8AC3E}">
        <p14:creationId xmlns:p14="http://schemas.microsoft.com/office/powerpoint/2010/main" val="220582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EEG Analysis on the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</a:t>
            </a:r>
          </a:p>
          <a:p>
            <a:pPr lvl="1"/>
            <a:r>
              <a:rPr lang="en-US" dirty="0" err="1"/>
              <a:t>NeuroVista</a:t>
            </a:r>
            <a:endParaRPr lang="en-US" dirty="0"/>
          </a:p>
          <a:p>
            <a:r>
              <a:rPr lang="en-US" dirty="0" err="1"/>
              <a:t>Kaggle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Develop seizure detector based on features from example seizures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916" y="693754"/>
            <a:ext cx="975360" cy="69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9444" y="871663"/>
            <a:ext cx="848226" cy="7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27056" y="677641"/>
            <a:ext cx="163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Search: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Browser-based 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User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1039" y="66089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Tools: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Written in MATLAB,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Java, Python, …</a:t>
            </a:r>
          </a:p>
        </p:txBody>
      </p:sp>
      <p:pic>
        <p:nvPicPr>
          <p:cNvPr id="58372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2516" y="3093260"/>
            <a:ext cx="679056" cy="1343561"/>
          </a:xfrm>
          <a:prstGeom prst="rect">
            <a:avLst/>
          </a:prstGeom>
          <a:noFill/>
        </p:spPr>
      </p:pic>
      <p:pic>
        <p:nvPicPr>
          <p:cNvPr id="11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7093" y="5044823"/>
            <a:ext cx="679056" cy="1343561"/>
          </a:xfrm>
          <a:prstGeom prst="rect">
            <a:avLst/>
          </a:prstGeom>
          <a:noFill/>
        </p:spPr>
      </p:pic>
      <p:pic>
        <p:nvPicPr>
          <p:cNvPr id="12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2953" y="5044823"/>
            <a:ext cx="679056" cy="1343561"/>
          </a:xfrm>
          <a:prstGeom prst="rect">
            <a:avLst/>
          </a:prstGeom>
          <a:noFill/>
        </p:spPr>
      </p:pic>
      <p:pic>
        <p:nvPicPr>
          <p:cNvPr id="13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8813" y="5044823"/>
            <a:ext cx="679056" cy="134356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732799" y="3154554"/>
            <a:ext cx="1272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itchFamily="34" charset="0"/>
                <a:cs typeface="Calibri" pitchFamily="34" charset="0"/>
              </a:rPr>
              <a:t>Application</a:t>
            </a:r>
            <a:br>
              <a:rPr lang="en-US" b="1" dirty="0"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latin typeface="Calibri" pitchFamily="34" charset="0"/>
                <a:cs typeface="Calibri" pitchFamily="34" charset="0"/>
              </a:rPr>
              <a:t>Server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Elbow Connector 16"/>
          <p:cNvCxnSpPr>
            <a:stCxn id="65" idx="1"/>
            <a:endCxn id="58370" idx="2"/>
          </p:cNvCxnSpPr>
          <p:nvPr/>
        </p:nvCxnSpPr>
        <p:spPr bwMode="auto">
          <a:xfrm rot="10800000">
            <a:off x="2346597" y="1385269"/>
            <a:ext cx="2398589" cy="99567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55690" y="6183081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  <a:cs typeface="Calibri" pitchFamily="34" charset="0"/>
              </a:rPr>
              <a:t>Cloud</a:t>
            </a:r>
          </a:p>
        </p:txBody>
      </p:sp>
      <p:cxnSp>
        <p:nvCxnSpPr>
          <p:cNvPr id="28" name="Elbow Connector 27"/>
          <p:cNvCxnSpPr/>
          <p:nvPr/>
        </p:nvCxnSpPr>
        <p:spPr bwMode="auto">
          <a:xfrm rot="16200000" flipH="1">
            <a:off x="5216788" y="4223705"/>
            <a:ext cx="898020" cy="7106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Elbow Connector 32"/>
          <p:cNvCxnSpPr/>
          <p:nvPr/>
        </p:nvCxnSpPr>
        <p:spPr bwMode="auto">
          <a:xfrm rot="16200000" flipV="1">
            <a:off x="5855084" y="4034228"/>
            <a:ext cx="452698" cy="154196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Can 42"/>
          <p:cNvSpPr/>
          <p:nvPr/>
        </p:nvSpPr>
        <p:spPr bwMode="auto">
          <a:xfrm>
            <a:off x="5507410" y="596806"/>
            <a:ext cx="722671" cy="54569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7" name="Elbow Connector 46"/>
          <p:cNvCxnSpPr>
            <a:stCxn id="43" idx="2"/>
            <a:endCxn id="65" idx="0"/>
          </p:cNvCxnSpPr>
          <p:nvPr/>
        </p:nvCxnSpPr>
        <p:spPr bwMode="auto">
          <a:xfrm rot="10800000" flipV="1">
            <a:off x="5354786" y="869651"/>
            <a:ext cx="152625" cy="116839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366415" y="476361"/>
            <a:ext cx="1635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Data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ts val="24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Import pipeline</a:t>
            </a:r>
          </a:p>
        </p:txBody>
      </p:sp>
      <p:sp>
        <p:nvSpPr>
          <p:cNvPr id="46" name="Can 45"/>
          <p:cNvSpPr/>
          <p:nvPr/>
        </p:nvSpPr>
        <p:spPr bwMode="auto">
          <a:xfrm>
            <a:off x="5659810" y="749206"/>
            <a:ext cx="722671" cy="54569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1" name="Shape 60"/>
          <p:cNvCxnSpPr/>
          <p:nvPr/>
        </p:nvCxnSpPr>
        <p:spPr>
          <a:xfrm rot="10800000" flipV="1">
            <a:off x="5931298" y="1248653"/>
            <a:ext cx="2805059" cy="1132294"/>
          </a:xfrm>
          <a:prstGeom prst="bentConnector3">
            <a:avLst>
              <a:gd name="adj1" fmla="val 772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745185" y="2038047"/>
            <a:ext cx="12192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8" name="Straight Arrow Connector 17"/>
          <p:cNvCxnSpPr>
            <a:stCxn id="65" idx="2"/>
            <a:endCxn id="58372" idx="0"/>
          </p:cNvCxnSpPr>
          <p:nvPr/>
        </p:nvCxnSpPr>
        <p:spPr>
          <a:xfrm flipH="1">
            <a:off x="5352044" y="2723847"/>
            <a:ext cx="2741" cy="36941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4244" y="2546552"/>
            <a:ext cx="10515600" cy="1325563"/>
          </a:xfrm>
        </p:spPr>
        <p:txBody>
          <a:bodyPr/>
          <a:lstStyle/>
          <a:p>
            <a:r>
              <a:rPr lang="en-US" dirty="0"/>
              <a:t>IEEG Portal</a:t>
            </a:r>
          </a:p>
        </p:txBody>
      </p:sp>
    </p:spTree>
    <p:extLst>
      <p:ext uri="{BB962C8B-B14F-4D97-AF65-F5344CB8AC3E}">
        <p14:creationId xmlns:p14="http://schemas.microsoft.com/office/powerpoint/2010/main" val="253311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5793653"/>
              </p:ext>
            </p:extLst>
          </p:nvPr>
        </p:nvGraphicFramePr>
        <p:xfrm>
          <a:off x="901468" y="511848"/>
          <a:ext cx="9772074" cy="617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0241280" y="3640974"/>
            <a:ext cx="0" cy="39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2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0745" y="1344522"/>
            <a:ext cx="7508517" cy="336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86" y="365125"/>
            <a:ext cx="10515600" cy="1325563"/>
          </a:xfrm>
        </p:spPr>
        <p:txBody>
          <a:bodyPr/>
          <a:lstStyle/>
          <a:p>
            <a:r>
              <a:rPr lang="en-US" dirty="0"/>
              <a:t>Seizure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183" y="1558894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Marked Seizures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3402" y="1558893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Ictal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1548" y="2249828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5837" y="2250108"/>
            <a:ext cx="1246886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Training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17288" y="3407891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1170" y="3167859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Interictal Windows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9200" y="5128900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 Windows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32892" y="5147295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13418" y="3394954"/>
            <a:ext cx="1456277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4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Detection on ieeg.org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666" y="2193807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1849" y="2193807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Marked Seizures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4032" y="2193807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Windows</a:t>
            </a:r>
          </a:p>
        </p:txBody>
      </p:sp>
      <p:sp>
        <p:nvSpPr>
          <p:cNvPr id="7" name="Rectangle 6"/>
          <p:cNvSpPr/>
          <p:nvPr/>
        </p:nvSpPr>
        <p:spPr>
          <a:xfrm>
            <a:off x="9034749" y="2193807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7123" y="4042805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57564" y="4042804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0931" y="4042803"/>
            <a:ext cx="1303461" cy="1303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72764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925" y="784306"/>
            <a:ext cx="6239617" cy="5023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58" y="0"/>
            <a:ext cx="448026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202" y="1325850"/>
            <a:ext cx="7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ECoG</a:t>
            </a:r>
            <a:endParaRPr lang="en-US" dirty="0" smtClean="0"/>
          </a:p>
          <a:p>
            <a:r>
              <a:rPr lang="en-US" dirty="0" smtClean="0"/>
              <a:t>(EMU)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9178" y="4820883"/>
            <a:ext cx="68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ECoG</a:t>
            </a:r>
            <a:endParaRPr lang="en-US" dirty="0" smtClean="0"/>
          </a:p>
          <a:p>
            <a:r>
              <a:rPr lang="en-US" dirty="0" smtClean="0"/>
              <a:t>(NV)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8413" y="6488668"/>
            <a:ext cx="5313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www.kaggle.com</a:t>
            </a:r>
            <a:r>
              <a:rPr lang="en-US" dirty="0"/>
              <a:t>/c/seizure-detection/details/winners.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Time Domain</a:t>
            </a:r>
          </a:p>
          <a:p>
            <a:r>
              <a:rPr lang="en-US" dirty="0" smtClean="0"/>
              <a:t>Correlation </a:t>
            </a:r>
            <a:r>
              <a:rPr lang="en-US" dirty="0"/>
              <a:t>coefficients in time domain + eigenvalues </a:t>
            </a:r>
            <a:r>
              <a:rPr lang="en-US" dirty="0" smtClean="0"/>
              <a:t>*</a:t>
            </a:r>
          </a:p>
          <a:p>
            <a:r>
              <a:rPr lang="en-US" dirty="0" smtClean="0"/>
              <a:t>Line Length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Half wave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Frequency Domain</a:t>
            </a:r>
          </a:p>
          <a:p>
            <a:r>
              <a:rPr lang="en-US" dirty="0" smtClean="0"/>
              <a:t>FFT magnitudes from 1 – 47 Hz *</a:t>
            </a:r>
          </a:p>
          <a:p>
            <a:r>
              <a:rPr lang="en-US" dirty="0" smtClean="0"/>
              <a:t>Correlation coefficients in frequency domain + eigenvalues *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in bands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329</Words>
  <Application>Microsoft Macintosh PowerPoint</Application>
  <PresentationFormat>Custom</PresentationFormat>
  <Paragraphs>91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AES Workshop</vt:lpstr>
      <vt:lpstr>Workshop Goals</vt:lpstr>
      <vt:lpstr>Automated EEG Analysis on the Portal</vt:lpstr>
      <vt:lpstr>IEEG Portal</vt:lpstr>
      <vt:lpstr>PowerPoint Presentation</vt:lpstr>
      <vt:lpstr>Seizure Detection</vt:lpstr>
      <vt:lpstr>Seizure Detection on ieeg.org</vt:lpstr>
      <vt:lpstr>PowerPoint Presentation</vt:lpstr>
      <vt:lpstr>Features</vt:lpstr>
      <vt:lpstr>Seizure Detection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Workshop</dc:title>
  <dc:creator>Hoameng</dc:creator>
  <cp:lastModifiedBy>Hoameng</cp:lastModifiedBy>
  <cp:revision>24</cp:revision>
  <dcterms:created xsi:type="dcterms:W3CDTF">2016-11-29T15:22:13Z</dcterms:created>
  <dcterms:modified xsi:type="dcterms:W3CDTF">2016-12-02T00:02:35Z</dcterms:modified>
</cp:coreProperties>
</file>