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7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82CFB-BAE0-4579-5459-D8B7E27A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697CF8-4480-961B-EE16-8C7F5E8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23C05-19CD-4E10-492E-38BF6021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F3F59-3493-609C-71E1-5C7675CA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B3B26-2A11-49D8-B8B2-D0D2B249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84134-4355-22CB-D93E-BDE50660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4529D-F74C-3FBE-979D-FF752D71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5537A-EBF7-39F4-911B-2E62DD7F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8D308-6E23-212F-7B78-C0B456D1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A1D77-D25A-5DAD-3F7A-9F189627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75EF9E-B78A-0C95-505B-709D5C688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F3E6E-D9BA-C6B6-12F0-8DF9C0F3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FBD3-6FF8-0366-1577-C28B66AB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E0BF6-A550-AA97-33ED-DD89E10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44B8-27D0-009F-649F-01E6118F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9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3C198-ADC1-BB8E-6C53-44986CC5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AB964-30D3-0DAD-18D1-AE9B889A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94040-CB99-F4A3-4414-22B3256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E1A53-6198-2879-13B4-5297219B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B7660-C4C5-206B-74B3-08F13A51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48A09-4F97-39E4-5BEA-F4AD5B9F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263A8-E143-E677-8990-F5496100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523C8-0538-2EA4-3D01-B0A5761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E3BE-9A5D-11E8-AEC4-3C346450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A19E0-7004-978D-5E10-FF1143C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2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0BD88-02DE-D796-0B6F-F991E976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527AA-467E-1BA0-F907-1C92F4C63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101DB-D3A3-E11B-26A3-B580B01E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C3253-39DF-4896-81B9-1A6B5F59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FF009-8DED-C426-2F1A-95267675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4F0C5-4619-FF02-CCD6-4879C8FA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7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2E44-F97A-B772-24CF-0F180579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C7C2C-84B9-3B1D-769F-2A72FB16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708EC7-5574-FC3C-34E4-275CF21DA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64696A-2915-FE95-30B5-840177335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0AFDA8-E93B-4FE5-5E85-5492DF5F1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207D8D-2BA4-8D9C-C99E-573C1A91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955814-90BB-8F5E-DEC6-538A9632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72DDFB-1313-43E7-6AFE-EEAC9D96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2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9A970-C96B-64F8-3365-27F2ACB1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24EC9-689E-CB1D-062A-4C0CC083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4B0E5D-9F32-2DBF-1ADA-34D9B515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CBE15-3DE5-9B60-D2B2-14F7607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8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D4412D-B6F9-357A-0CE3-627D2294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86B3CD-4F7B-683A-30E5-DE1D807E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D17-6D03-DB20-AE8C-D08E61A7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4015F-B38C-D38C-EC8E-5F74BC0C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D028C-F56C-84CD-55B3-76ABBA9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190EE-7877-3FD3-0070-283C7D0C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101AB-ECFA-11B9-4BDB-AB6EAE39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7190F-3FA7-E170-D0CC-31603EB6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E187B-7FD3-324A-231A-3A6D1F3A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EBECA-57B2-D124-47AA-E3028895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DAFAA-5254-BDA1-3C6D-4582BEC54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DE579-AD87-9B9D-CE4F-454E4E606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482ED-95D9-086F-87C3-0DB86BF1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2CB57-C1BF-6403-5EEC-2FF41D3D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7CB3F-1C36-44BA-B7CF-ADA22E96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3BA912-F98E-7932-9C75-AA24ED84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4E840-48EC-2816-27EB-03C7E98D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03195-5EEE-601D-C59D-58A1E34E9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3529-FA0B-4295-955A-F6368058D8F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5A274-8F5D-22B2-65B5-67D008DFF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1BEC0-0B27-B497-5EF6-2D02F37B0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769F-C5B4-4277-980F-95208FFBA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8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04F320-88BB-9753-6D90-79AAF5BB5035}"/>
              </a:ext>
            </a:extLst>
          </p:cNvPr>
          <p:cNvSpPr>
            <a:spLocks noChangeAspect="1"/>
          </p:cNvSpPr>
          <p:nvPr/>
        </p:nvSpPr>
        <p:spPr>
          <a:xfrm>
            <a:off x="4843850" y="227120"/>
            <a:ext cx="3240000" cy="57600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BB4DF1-D2FC-ED59-CF58-29722DD149B8}"/>
              </a:ext>
            </a:extLst>
          </p:cNvPr>
          <p:cNvSpPr>
            <a:spLocks noChangeAspect="1"/>
          </p:cNvSpPr>
          <p:nvPr/>
        </p:nvSpPr>
        <p:spPr>
          <a:xfrm>
            <a:off x="7623542" y="325175"/>
            <a:ext cx="350875" cy="3508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accent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46B2CA-79FF-5037-4C7F-F232ED36E3F1}"/>
              </a:ext>
            </a:extLst>
          </p:cNvPr>
          <p:cNvSpPr/>
          <p:nvPr/>
        </p:nvSpPr>
        <p:spPr>
          <a:xfrm>
            <a:off x="4997302" y="361506"/>
            <a:ext cx="350875" cy="478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87C94A-A64B-441F-476E-D52EEB1BFCE2}"/>
              </a:ext>
            </a:extLst>
          </p:cNvPr>
          <p:cNvSpPr/>
          <p:nvPr/>
        </p:nvSpPr>
        <p:spPr>
          <a:xfrm>
            <a:off x="4997302" y="476690"/>
            <a:ext cx="350875" cy="478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BA774A-8A0F-081A-815B-9F9995D5A3D1}"/>
              </a:ext>
            </a:extLst>
          </p:cNvPr>
          <p:cNvSpPr/>
          <p:nvPr/>
        </p:nvSpPr>
        <p:spPr>
          <a:xfrm>
            <a:off x="4997302" y="595416"/>
            <a:ext cx="350875" cy="478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12793B-BE9F-3DFD-F781-1EA557B4C1DE}"/>
              </a:ext>
            </a:extLst>
          </p:cNvPr>
          <p:cNvCxnSpPr/>
          <p:nvPr/>
        </p:nvCxnSpPr>
        <p:spPr>
          <a:xfrm>
            <a:off x="5497033" y="643263"/>
            <a:ext cx="17012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F0FFE553-1CE4-64E8-6694-1BF5DD7F29B3}"/>
              </a:ext>
            </a:extLst>
          </p:cNvPr>
          <p:cNvSpPr>
            <a:spLocks noChangeAspect="1"/>
          </p:cNvSpPr>
          <p:nvPr/>
        </p:nvSpPr>
        <p:spPr>
          <a:xfrm>
            <a:off x="7309883" y="430611"/>
            <a:ext cx="164805" cy="1648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1B35B6-EEB3-8D2C-BA0F-A8E605188C47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450553" y="571281"/>
            <a:ext cx="61349" cy="71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B395045-8BEB-6214-5152-F5EEB5DC6D35}"/>
              </a:ext>
            </a:extLst>
          </p:cNvPr>
          <p:cNvSpPr>
            <a:spLocks noChangeAspect="1"/>
          </p:cNvSpPr>
          <p:nvPr/>
        </p:nvSpPr>
        <p:spPr>
          <a:xfrm>
            <a:off x="5199427" y="5015016"/>
            <a:ext cx="586571" cy="5865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C9C7B7D-F56C-18CB-A331-427F6D58E926}"/>
              </a:ext>
            </a:extLst>
          </p:cNvPr>
          <p:cNvSpPr>
            <a:spLocks noChangeAspect="1"/>
          </p:cNvSpPr>
          <p:nvPr/>
        </p:nvSpPr>
        <p:spPr>
          <a:xfrm>
            <a:off x="6197252" y="5015015"/>
            <a:ext cx="586571" cy="5865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BEC4DD-82BD-E277-8F1C-CA92A953C2F4}"/>
              </a:ext>
            </a:extLst>
          </p:cNvPr>
          <p:cNvSpPr>
            <a:spLocks noChangeAspect="1"/>
          </p:cNvSpPr>
          <p:nvPr/>
        </p:nvSpPr>
        <p:spPr>
          <a:xfrm>
            <a:off x="7195077" y="5013837"/>
            <a:ext cx="586571" cy="5865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E38FE47-7972-2AC6-66F6-763C879D6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6" t="65472" r="78800" b="30140"/>
          <a:stretch/>
        </p:blipFill>
        <p:spPr>
          <a:xfrm>
            <a:off x="5280942" y="5130200"/>
            <a:ext cx="423539" cy="35088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765C62E-CC39-785E-77ED-D2EEC824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04" t="65932" r="56154" b="30032"/>
          <a:stretch/>
        </p:blipFill>
        <p:spPr>
          <a:xfrm>
            <a:off x="6259873" y="5130200"/>
            <a:ext cx="438745" cy="3508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4E30CDA-E550-257D-9221-DFFC86F2C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3" t="78837" r="79196" b="16202"/>
          <a:stretch/>
        </p:blipFill>
        <p:spPr>
          <a:xfrm>
            <a:off x="7309883" y="5094471"/>
            <a:ext cx="382985" cy="40182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757DF5E-7AA1-5DA2-CC78-CEF487775DC5}"/>
              </a:ext>
            </a:extLst>
          </p:cNvPr>
          <p:cNvSpPr txBox="1"/>
          <p:nvPr/>
        </p:nvSpPr>
        <p:spPr>
          <a:xfrm>
            <a:off x="5181215" y="5596268"/>
            <a:ext cx="622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254CE8-9BCF-795B-55CF-42236E81396D}"/>
              </a:ext>
            </a:extLst>
          </p:cNvPr>
          <p:cNvSpPr txBox="1"/>
          <p:nvPr/>
        </p:nvSpPr>
        <p:spPr>
          <a:xfrm>
            <a:off x="6106220" y="5596267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3">
            <a:extLst>
              <a:ext uri="{FF2B5EF4-FFF2-40B4-BE49-F238E27FC236}">
                <a16:creationId xmlns:a16="http://schemas.microsoft.com/office/drawing/2014/main" id="{2757DF5E-7AA1-5DA2-CC78-CEF487775DC5}"/>
              </a:ext>
            </a:extLst>
          </p:cNvPr>
          <p:cNvSpPr txBox="1"/>
          <p:nvPr/>
        </p:nvSpPr>
        <p:spPr>
          <a:xfrm>
            <a:off x="7234204" y="5596267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5BA82AE-6134-B21F-20ED-0119133ACD4E}"/>
              </a:ext>
            </a:extLst>
          </p:cNvPr>
          <p:cNvSpPr/>
          <p:nvPr/>
        </p:nvSpPr>
        <p:spPr>
          <a:xfrm>
            <a:off x="5028230" y="4374111"/>
            <a:ext cx="1398182" cy="3880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Pictures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F53C2C8-E208-0EA0-ACD1-4ABB991B6625}"/>
              </a:ext>
            </a:extLst>
          </p:cNvPr>
          <p:cNvSpPr/>
          <p:nvPr/>
        </p:nvSpPr>
        <p:spPr>
          <a:xfrm>
            <a:off x="6556040" y="4374110"/>
            <a:ext cx="1398182" cy="3880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PDF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47214C-D77B-C1D8-FCC0-3E3AEF6A4BD1}"/>
              </a:ext>
            </a:extLst>
          </p:cNvPr>
          <p:cNvSpPr/>
          <p:nvPr/>
        </p:nvSpPr>
        <p:spPr>
          <a:xfrm>
            <a:off x="5095653" y="879840"/>
            <a:ext cx="2769781" cy="1974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4A55B7-E9DD-D347-61F7-854E61EB5D39}"/>
              </a:ext>
            </a:extLst>
          </p:cNvPr>
          <p:cNvSpPr txBox="1"/>
          <p:nvPr/>
        </p:nvSpPr>
        <p:spPr>
          <a:xfrm>
            <a:off x="5658411" y="2894300"/>
            <a:ext cx="1641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percentage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70C0F9-9344-F469-B83D-332FDBDC10A7}"/>
              </a:ext>
            </a:extLst>
          </p:cNvPr>
          <p:cNvSpPr>
            <a:spLocks noChangeAspect="1"/>
          </p:cNvSpPr>
          <p:nvPr/>
        </p:nvSpPr>
        <p:spPr>
          <a:xfrm>
            <a:off x="4997302" y="3237610"/>
            <a:ext cx="887819" cy="8878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2337B6-A6EC-B57D-7918-E025FD27B365}"/>
              </a:ext>
            </a:extLst>
          </p:cNvPr>
          <p:cNvSpPr>
            <a:spLocks noChangeAspect="1"/>
          </p:cNvSpPr>
          <p:nvPr/>
        </p:nvSpPr>
        <p:spPr>
          <a:xfrm>
            <a:off x="6035335" y="3237609"/>
            <a:ext cx="887819" cy="8878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C2ED67F-2314-CDB4-CFD1-C394CB078E41}"/>
              </a:ext>
            </a:extLst>
          </p:cNvPr>
          <p:cNvSpPr>
            <a:spLocks noChangeAspect="1"/>
          </p:cNvSpPr>
          <p:nvPr/>
        </p:nvSpPr>
        <p:spPr>
          <a:xfrm>
            <a:off x="7037317" y="3237608"/>
            <a:ext cx="887819" cy="8878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焱 马</dc:creator>
  <cp:lastModifiedBy>焱 马</cp:lastModifiedBy>
  <cp:revision>3</cp:revision>
  <dcterms:created xsi:type="dcterms:W3CDTF">2024-05-15T20:51:11Z</dcterms:created>
  <dcterms:modified xsi:type="dcterms:W3CDTF">2024-05-15T21:36:03Z</dcterms:modified>
</cp:coreProperties>
</file>