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</Types>
</file>

<file path=_rels/.rels><?xml version="1.0" encoding="UTF-8" standalone="no" ?>
<Relationships xmlns="http://schemas.openxmlformats.org/package/2006/relationships">
  <Relationship Id="rId3" Target="docProps/core.xml" Type="http://schemas.openxmlformats.org/package/2006/relationships/metadata/core-properties"/>
  <Relationship Id="rId2" Target="docProps/app.xml" Type="http://schemas.openxmlformats.org/officeDocument/2006/relationships/extended-properties"/>
  <Relationship Id="rId1" Target="ppt/presentation.xml" Type="http://schemas.openxmlformats.org/officeDocument/2006/relationships/officeDocument"/>
</Relationships>

</file>

<file path=ppt/presentation.xml><?xml version="1.0" encoding="utf-8"?>
<p:presentation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24384000" cy="13716000"/>
  <p:notesSz cx="13716000" cy="24384000"/>
</p:presentation>
</file>

<file path=ppt/tableStyles.xml><?xml version="1.0" encoding="utf-8"?>
<a:tblStyleLs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def="{5C22544A-7EE6-4342-B048-85BDC9FD1C3A}">
  <a:tblStyle styleId="{2708684C-4D16-4618-839F-0558EEFCDFE6}" styleName=""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wholeTbl>
    <a:band2H>
      <a:tcTxStyle b="def" i="def"/>
      <a:tcStyle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6C6C6C"/>
              </a:solidFill>
              <a:prstDash val="solid"/>
            </a:ln>
          </a:left>
          <a:right>
            <a:ln w="254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254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6C6C6C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6C6C6C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solidFill>
            <a:srgbClr val="D6DCE0"/>
          </a:solidFill>
        </a:fill>
      </a:tcStyle>
    </a:firstRow>
  </a:tblStyle>
  <a:tblStyle styleId="{33BA23B1-9221-436E-865A-0063620EA4FD}" styleName=""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>
              <a:solidFill>
                <a:srgbClr val="5E5E5E"/>
              </a:solidFill>
              <a:prstDash val="solid"/>
            </a:ln>
          </a:left>
          <a:right>
            <a:ln w="12700">
              <a:solidFill>
                <a:srgbClr val="5E5E5E"/>
              </a:solidFill>
              <a:prstDash val="solid"/>
            </a:ln>
          </a:right>
          <a:top>
            <a:ln w="12700">
              <a:solidFill>
                <a:srgbClr val="5E5E5E"/>
              </a:solidFill>
              <a:prstDash val="solid"/>
            </a:ln>
          </a:top>
          <a:bottom>
            <a:ln w="12700">
              <a:solidFill>
                <a:srgbClr val="5E5E5E"/>
              </a:solidFill>
              <a:prstDash val="solid"/>
            </a:ln>
          </a:bottom>
          <a:insideH>
            <a:ln w="12700">
              <a:solidFill>
                <a:srgbClr val="5E5E5E"/>
              </a:solidFill>
              <a:prstDash val="solid"/>
            </a:ln>
          </a:insideH>
          <a:insideV>
            <a:ln w="12700">
              <a:solidFill>
                <a:srgbClr val="5E5E5E"/>
              </a:solidFill>
              <a:prstDash val="solid"/>
            </a:ln>
          </a:insideV>
        </a:tcBdr>
        <a:fill>
          <a:noFill/>
        </a:fill>
      </a:tcStyle>
    </a:wholeTbl>
    <a:band2H>
      <a:tcTxStyle b="def" i="def"/>
      <a:tcStyle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>
              <a:solidFill>
                <a:srgbClr val="A6AAA9"/>
              </a:solidFill>
              <a:prstDash val="solid"/>
            </a:ln>
          </a:left>
          <a:right>
            <a:ln w="12700">
              <a:solidFill>
                <a:srgbClr val="5E5E5E"/>
              </a:solidFill>
              <a:prstDash val="solid"/>
            </a:ln>
          </a:right>
          <a:top>
            <a:ln w="12700">
              <a:solidFill>
                <a:srgbClr val="5E5E5E"/>
              </a:solidFill>
              <a:prstDash val="solid"/>
            </a:ln>
          </a:top>
          <a:bottom>
            <a:ln w="12700">
              <a:solidFill>
                <a:srgbClr val="5E5E5E"/>
              </a:solidFill>
              <a:prstDash val="solid"/>
            </a:ln>
          </a:bottom>
          <a:insideH>
            <a:ln w="12700">
              <a:solidFill>
                <a:srgbClr val="5E5E5E"/>
              </a:solidFill>
              <a:prstDash val="solid"/>
            </a:ln>
          </a:insideH>
          <a:insideV>
            <a:ln w="12700">
              <a:solidFill>
                <a:srgbClr val="5E5E5E"/>
              </a:solidFill>
              <a:prstDash val="solid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A6AAA9"/>
              </a:solidFill>
              <a:prstDash val="solid"/>
            </a:ln>
          </a:left>
          <a:right>
            <a:ln w="12700">
              <a:solidFill>
                <a:srgbClr val="A6AAA9"/>
              </a:solidFill>
              <a:prstDash val="solid"/>
            </a:ln>
          </a:right>
          <a:top>
            <a:ln w="38100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</a:ln>
          </a:top>
          <a:bottom>
            <a:ln w="12700">
              <a:solidFill>
                <a:srgbClr val="A6AAA9"/>
              </a:solidFill>
              <a:prstDash val="solid"/>
            </a:ln>
          </a:bottom>
          <a:insideH>
            <a:ln w="12700">
              <a:solidFill>
                <a:srgbClr val="A6AAA9"/>
              </a:solidFill>
              <a:prstDash val="solid"/>
            </a:ln>
          </a:insideH>
          <a:insideV>
            <a:ln w="12700">
              <a:solidFill>
                <a:srgbClr val="A6AAA9"/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>
              <a:solidFill>
                <a:srgbClr val="5E5E5E"/>
              </a:solidFill>
              <a:prstDash val="solid"/>
            </a:ln>
          </a:left>
          <a:right>
            <a:ln w="12700">
              <a:solidFill>
                <a:srgbClr val="5E5E5E"/>
              </a:solidFill>
              <a:prstDash val="solid"/>
            </a:ln>
          </a:right>
          <a:top>
            <a:ln w="12700">
              <a:solidFill>
                <a:srgbClr val="A6AAA9"/>
              </a:solidFill>
              <a:prstDash val="solid"/>
            </a:ln>
          </a:top>
          <a:bottom>
            <a:ln w="12700">
              <a:solidFill>
                <a:srgbClr val="5E5E5E"/>
              </a:solidFill>
              <a:prstDash val="solid"/>
            </a:ln>
          </a:bottom>
          <a:insideH>
            <a:ln w="12700">
              <a:solidFill>
                <a:srgbClr val="5E5E5E"/>
              </a:solidFill>
              <a:prstDash val="solid"/>
            </a:ln>
          </a:insideH>
          <a:insideV>
            <a:ln w="12700">
              <a:solidFill>
                <a:srgbClr val="5E5E5E"/>
              </a:solidFill>
              <a:prstDash val="solid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4C3C2611-4C71-4FC5-86AE-919BDF0F9419}" styleName=""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wholeTbl>
    <a:band2H>
      <a:tcTxStyle b="def" i="def"/>
      <a:tcStyle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381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381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381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firstRow>
  </a:tblStyle>
  <a:tblStyle styleId="{C7B018BB-80A7-4F77-B60F-C8B233D01FF8}" styleName=""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>
              <a:solidFill>
                <a:srgbClr val="536773"/>
              </a:solidFill>
              <a:prstDash val="solid"/>
            </a:ln>
          </a:left>
          <a:right>
            <a:ln w="12700">
              <a:solidFill>
                <a:srgbClr val="536773"/>
              </a:solidFill>
              <a:prstDash val="solid"/>
            </a:ln>
          </a:right>
          <a:top>
            <a:ln w="12700">
              <a:solidFill>
                <a:srgbClr val="536773"/>
              </a:solidFill>
              <a:prstDash val="solid"/>
            </a:ln>
          </a:top>
          <a:bottom>
            <a:ln w="12700">
              <a:solidFill>
                <a:srgbClr val="536773"/>
              </a:solidFill>
              <a:prstDash val="solid"/>
            </a:ln>
          </a:bottom>
          <a:insideH>
            <a:ln w="12700">
              <a:solidFill>
                <a:srgbClr val="536773"/>
              </a:solidFill>
              <a:prstDash val="solid"/>
            </a:ln>
          </a:insideH>
          <a:insideV>
            <a:ln w="12700">
              <a:solidFill>
                <a:srgbClr val="536773"/>
              </a:solidFill>
              <a:prstDash val="solid"/>
            </a:ln>
          </a:insideV>
        </a:tcBdr>
        <a:fill>
          <a:noFill/>
        </a:fill>
      </a:tcStyle>
    </a:wholeTbl>
    <a:band2H>
      <a:tcTxStyle b="def" i="def"/>
      <a:tcStyle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254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536773"/>
              </a:solidFill>
              <a:prstDash val="solid"/>
            </a:ln>
          </a:top>
          <a:bottom>
            <a:ln w="12700">
              <a:solidFill>
                <a:srgbClr val="536773"/>
              </a:solidFill>
              <a:prstDash val="solid"/>
            </a:ln>
          </a:bottom>
          <a:insideH>
            <a:ln w="12700">
              <a:solidFill>
                <a:srgbClr val="536773"/>
              </a:solidFill>
              <a:prstDash val="solid"/>
            </a:ln>
          </a:insideH>
          <a:insideV>
            <a:ln w="12700">
              <a:solidFill>
                <a:srgbClr val="536773"/>
              </a:solidFill>
              <a:prstDash val="solid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>
              <a:solidFill>
                <a:srgbClr val="536773"/>
              </a:solidFill>
              <a:prstDash val="solid"/>
            </a:ln>
          </a:left>
          <a:right>
            <a:ln w="12700">
              <a:solidFill>
                <a:srgbClr val="536773"/>
              </a:solidFill>
              <a:prstDash val="solid"/>
            </a:ln>
          </a:right>
          <a:top>
            <a:ln w="381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536773"/>
              </a:solidFill>
              <a:prstDash val="solid"/>
            </a:ln>
          </a:insideH>
          <a:insideV>
            <a:ln w="12700">
              <a:solidFill>
                <a:srgbClr val="536773"/>
              </a:solidFill>
              <a:prstDash val="solid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536773"/>
              </a:solidFill>
              <a:prstDash val="solid"/>
            </a:ln>
          </a:left>
          <a:right>
            <a:ln w="12700">
              <a:solidFill>
                <a:srgbClr val="536773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536773"/>
              </a:solidFill>
              <a:prstDash val="solid"/>
            </a:ln>
          </a:insideH>
          <a:insideV>
            <a:ln w="12700">
              <a:solidFill>
                <a:srgbClr val="536773"/>
              </a:solidFill>
              <a:prstDash val="solid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CF821DB8-F4EB-4A41-A1BA-3FCAFE7338EE}" styleName=""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>
              <a:solidFill>
                <a:srgbClr val="5B5A5A"/>
              </a:solidFill>
              <a:prstDash val="solid"/>
            </a:ln>
          </a:left>
          <a:right>
            <a:ln w="12700">
              <a:solidFill>
                <a:srgbClr val="5B5A5A"/>
              </a:solidFill>
              <a:prstDash val="solid"/>
            </a:ln>
          </a:right>
          <a:top>
            <a:ln w="12700">
              <a:solidFill>
                <a:srgbClr val="5B5A5A"/>
              </a:solidFill>
              <a:prstDash val="solid"/>
            </a:ln>
          </a:top>
          <a:bottom>
            <a:ln w="12700">
              <a:solidFill>
                <a:srgbClr val="5B5A5A"/>
              </a:solidFill>
              <a:prstDash val="solid"/>
            </a:ln>
          </a:bottom>
          <a:insideH>
            <a:ln w="12700">
              <a:solidFill>
                <a:srgbClr val="5B5A5A"/>
              </a:solidFill>
              <a:prstDash val="solid"/>
            </a:ln>
          </a:insideH>
          <a:insideV>
            <a:ln w="12700">
              <a:solidFill>
                <a:srgbClr val="5B5A5A"/>
              </a:solidFill>
              <a:prstDash val="solid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5B5A5A"/>
              </a:solidFill>
              <a:prstDash val="solid"/>
            </a:ln>
          </a:left>
          <a:right>
            <a:ln w="12700">
              <a:solidFill>
                <a:srgbClr val="5B5A5A"/>
              </a:solidFill>
              <a:prstDash val="solid"/>
            </a:ln>
          </a:right>
          <a:top>
            <a:ln w="12700">
              <a:solidFill>
                <a:srgbClr val="5B5A5A"/>
              </a:solidFill>
              <a:prstDash val="solid"/>
            </a:ln>
          </a:top>
          <a:bottom>
            <a:ln w="12700">
              <a:solidFill>
                <a:srgbClr val="5B5A5A"/>
              </a:solidFill>
              <a:prstDash val="solid"/>
            </a:ln>
          </a:bottom>
          <a:insideH>
            <a:ln w="12700">
              <a:solidFill>
                <a:srgbClr val="5B5A5A"/>
              </a:solidFill>
              <a:prstDash val="solid"/>
            </a:ln>
          </a:insideH>
          <a:insideV>
            <a:ln w="12700">
              <a:solidFill>
                <a:srgbClr val="5B5A5A"/>
              </a:solidFill>
              <a:prstDash val="solid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5B5A5A"/>
              </a:solidFill>
              <a:prstDash val="solid"/>
            </a:ln>
          </a:left>
          <a:right>
            <a:ln w="12700">
              <a:solidFill>
                <a:srgbClr val="5B5A5A"/>
              </a:solidFill>
              <a:prstDash val="solid"/>
            </a:ln>
          </a:right>
          <a:top>
            <a:ln w="38100">
              <a:solidFill>
                <a:srgbClr val="FFBD17"/>
              </a:solidFill>
              <a:prstDash val="solid"/>
            </a:ln>
          </a:top>
          <a:bottom>
            <a:ln w="12700">
              <a:solidFill>
                <a:srgbClr val="5B5A5A"/>
              </a:solidFill>
              <a:prstDash val="solid"/>
            </a:ln>
          </a:bottom>
          <a:insideH>
            <a:ln w="12700">
              <a:solidFill>
                <a:srgbClr val="5B5A5A"/>
              </a:solidFill>
              <a:prstDash val="solid"/>
            </a:ln>
          </a:insideH>
          <a:insideV>
            <a:ln w="12700">
              <a:solidFill>
                <a:srgbClr val="5B5A5A"/>
              </a:solidFill>
              <a:prstDash val="solid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5B5A5A"/>
              </a:solidFill>
              <a:prstDash val="solid"/>
            </a:ln>
          </a:left>
          <a:right>
            <a:ln w="12700">
              <a:solidFill>
                <a:srgbClr val="5B5A5A"/>
              </a:solidFill>
              <a:prstDash val="solid"/>
            </a:ln>
          </a:right>
          <a:top>
            <a:ln w="12700">
              <a:solidFill>
                <a:srgbClr val="5B5A5A"/>
              </a:solidFill>
              <a:prstDash val="solid"/>
            </a:ln>
          </a:top>
          <a:bottom>
            <a:ln w="12700">
              <a:solidFill>
                <a:srgbClr val="5B5A5A"/>
              </a:solidFill>
              <a:prstDash val="solid"/>
            </a:ln>
          </a:bottom>
          <a:insideH>
            <a:ln w="12700">
              <a:solidFill>
                <a:srgbClr val="5B5A5A"/>
              </a:solidFill>
              <a:prstDash val="solid"/>
            </a:ln>
          </a:insideH>
          <a:insideV>
            <a:ln w="12700">
              <a:solidFill>
                <a:srgbClr val="5B5A5A"/>
              </a:solidFill>
              <a:prstDash val="solid"/>
            </a:ln>
          </a:insideV>
        </a:tcBdr>
        <a:fill>
          <a:solidFill>
            <a:srgbClr val="FF8A25"/>
          </a:solidFill>
        </a:fill>
      </a:tcStyle>
    </a:firstRow>
  </a:tblStyle>
  <a:tblStyle styleId="{EEE7283C-3CF3-47DC-8721-378D4A62B228}" styleName=""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>
              <a:solidFill>
                <a:srgbClr val="838383"/>
              </a:solidFill>
              <a:prstDash val="solid"/>
            </a:ln>
          </a:left>
          <a:right>
            <a:ln w="12700">
              <a:solidFill>
                <a:srgbClr val="838383"/>
              </a:solidFill>
              <a:prstDash val="solid"/>
            </a:ln>
          </a:right>
          <a:top>
            <a:ln w="12700">
              <a:solidFill>
                <a:srgbClr val="838383"/>
              </a:solidFill>
              <a:prstDash val="solid"/>
            </a:ln>
          </a:top>
          <a:bottom>
            <a:ln w="12700">
              <a:solidFill>
                <a:srgbClr val="838383"/>
              </a:solidFill>
              <a:prstDash val="solid"/>
            </a:ln>
          </a:bottom>
          <a:insideH>
            <a:ln w="12700">
              <a:solidFill>
                <a:srgbClr val="838383"/>
              </a:solidFill>
              <a:prstDash val="solid"/>
            </a:ln>
          </a:insideH>
          <a:insideV>
            <a:ln w="12700">
              <a:solidFill>
                <a:srgbClr val="838383"/>
              </a:solidFill>
              <a:prstDash val="solid"/>
            </a:ln>
          </a:insideV>
        </a:tcBdr>
        <a:fill>
          <a:noFill/>
        </a:fill>
      </a:tcStyle>
    </a:wholeTbl>
    <a:band2H>
      <a:tcTxStyle b="def" i="def"/>
      <a:tcStyle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4D4D4D"/>
              </a:solidFill>
              <a:prstDash val="solid"/>
            </a:ln>
          </a:left>
          <a:right>
            <a:ln w="12700">
              <a:solidFill>
                <a:srgbClr val="808080"/>
              </a:solidFill>
              <a:prstDash val="solid"/>
            </a:ln>
          </a:right>
          <a:top>
            <a:ln w="12700">
              <a:solidFill>
                <a:srgbClr val="808080"/>
              </a:solidFill>
              <a:prstDash val="solid"/>
            </a:ln>
          </a:top>
          <a:bottom>
            <a:ln w="12700">
              <a:solidFill>
                <a:srgbClr val="808080"/>
              </a:solidFill>
              <a:prstDash val="solid"/>
            </a:ln>
          </a:bottom>
          <a:insideH>
            <a:ln w="12700">
              <a:solidFill>
                <a:srgbClr val="808080"/>
              </a:solidFill>
              <a:prstDash val="solid"/>
            </a:ln>
          </a:insideH>
          <a:insideV>
            <a:ln w="12700">
              <a:solidFill>
                <a:srgbClr val="808080"/>
              </a:solidFill>
              <a:prstDash val="solid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38100">
              <a:solidFill>
                <a:srgbClr val="45B43B"/>
              </a:solidFill>
              <a:prstDash val="solid"/>
            </a:ln>
          </a:top>
          <a:bottom>
            <a:ln w="12700">
              <a:solidFill>
                <a:srgbClr val="4D4D4D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>
              <a:solidFill>
                <a:srgbClr val="4D4D4D"/>
              </a:solidFill>
              <a:prstDash val="solid"/>
            </a:ln>
          </a:left>
          <a:right>
            <a:ln w="12700">
              <a:solidFill>
                <a:srgbClr val="4D4D4D"/>
              </a:solidFill>
              <a:prstDash val="solid"/>
            </a:ln>
          </a:right>
          <a:top>
            <a:ln w="12700">
              <a:solidFill>
                <a:srgbClr val="4D4D4D"/>
              </a:solidFill>
              <a:prstDash val="solid"/>
            </a:ln>
          </a:top>
          <a:bottom>
            <a:ln w="12700">
              <a:solidFill>
                <a:srgbClr val="4D4D4D"/>
              </a:solidFill>
              <a:prstDash val="solid"/>
            </a:ln>
          </a:bottom>
          <a:insideH>
            <a:ln w="12700">
              <a:solidFill>
                <a:srgbClr val="4D4D4D"/>
              </a:solidFill>
              <a:prstDash val="solid"/>
            </a:ln>
          </a:insideH>
          <a:insideV>
            <a:ln w="12700">
              <a:solidFill>
                <a:srgbClr val="4D4D4D"/>
              </a:solidFill>
              <a:prstDash val="solid"/>
            </a:ln>
          </a:insideV>
        </a:tcBdr>
        <a:fill>
          <a:solidFill>
            <a:srgbClr val="45B43B"/>
          </a:solidFill>
        </a:fill>
      </a:tcStyle>
    </a:firstRow>
  </a:tblStyle>
</a:tblStyleLst>
</file>

<file path=ppt/_rels/presentation.xml.rels><?xml version="1.0" encoding="UTF-8" standalone="no" ?>
<Relationships xmlns="http://schemas.openxmlformats.org/package/2006/relationships">
  <Relationship Id="rId7" Target="tableStyles.xml" Type="http://schemas.openxmlformats.org/officeDocument/2006/relationships/tableStyles"/>
  <Relationship Id="rId6" Target="slides/slide4.xml" Type="http://schemas.openxmlformats.org/officeDocument/2006/relationships/slide"/>
  <Relationship Id="rId5" Target="slides/slide3.xml" Type="http://schemas.openxmlformats.org/officeDocument/2006/relationships/slide"/>
  <Relationship Id="rId4" Target="slides/slide2.xml" Type="http://schemas.openxmlformats.org/officeDocument/2006/relationships/slide"/>
  <Relationship Id="rId3" Target="slides/slide1.xml" Type="http://schemas.openxmlformats.org/officeDocument/2006/relationships/slide"/>
  <Relationship Id="rId2" Target="slideMasters/slideMaster1.xml" Type="http://schemas.openxmlformats.org/officeDocument/2006/relationships/slideMaster"/>
  <Relationship Id="rId1" Target="theme/theme1.xml" Type="http://schemas.openxmlformats.org/officeDocument/2006/relationships/theme"/>
</Relationships>

</file>

<file path=ppt/slideLayouts/_rels/slideLayout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2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3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4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5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">
  <p:cSld name="Title">
    <p:spTree>
      <p:nvGrpSpPr>
        <p:cNvPr hidden="false" id="49" name="GroupShape 4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0" name="Shape 50"/>
          <p:cNvSpPr txBox="true"/>
          <p:nvPr isPhoto="false">
            <p:ph idx="2" type="body"/>
          </p:nvPr>
        </p:nvSpPr>
        <p:spPr>
          <a:xfrm flipH="false" flipV="false" rot="0">
            <a:off x="1219200" y="11986162"/>
            <a:ext cx="21945600" cy="605790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29" sz="2940">
                <a:latin typeface="Avenir Next Medium"/>
                <a:ea typeface="Avenir Next Medium"/>
                <a:cs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hidden="false" id="51" name="Shape 51"/>
          <p:cNvSpPr txBox="true"/>
          <p:nvPr isPhoto="false">
            <p:ph idx="0" type="title"/>
          </p:nvPr>
        </p:nvSpPr>
        <p:spPr>
          <a:xfrm flipH="false" flipV="false" rot="0"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pc="-128" sz="12800"/>
            </a:lvl1pPr>
          </a:lstStyle>
          <a:p>
            <a:r>
              <a:t>Заголовок презентации</a:t>
            </a:r>
          </a:p>
        </p:txBody>
      </p:sp>
      <p:sp>
        <p:nvSpPr>
          <p:cNvPr hidden="false" id="52" name="Shape 52"/>
          <p:cNvSpPr txBox="true"/>
          <p:nvPr isPhoto="false">
            <p:ph idx="1" type="body"/>
          </p:nvPr>
        </p:nvSpPr>
        <p:spPr>
          <a:xfrm flipH="false" flipV="false" rot="0">
            <a:off x="1219200" y="7567579"/>
            <a:ext cx="21945600" cy="225059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59" sz="6000">
                <a:latin typeface="Avenir Next Demi Bold"/>
                <a:ea typeface="Avenir Next Demi Bold"/>
                <a:cs typeface="Avenir Next Demi Bold"/>
              </a:defRPr>
            </a:lvl1pPr>
            <a:lvl2pPr algn="ctr" indent="457200" lvl="1" marL="0">
              <a:lnSpc>
                <a:spcPct val="100000"/>
              </a:lnSpc>
              <a:spcBef>
                <a:spcPts val="0"/>
              </a:spcBef>
              <a:buNone/>
              <a:defRPr spc="-59" sz="6000">
                <a:latin typeface="Avenir Next Demi Bold"/>
                <a:ea typeface="Avenir Next Demi Bold"/>
                <a:cs typeface="Avenir Next Demi Bold"/>
              </a:defRPr>
            </a:lvl2pPr>
            <a:lvl3pPr algn="ctr" indent="914400" lvl="2" marL="0">
              <a:lnSpc>
                <a:spcPct val="100000"/>
              </a:lnSpc>
              <a:spcBef>
                <a:spcPts val="0"/>
              </a:spcBef>
              <a:buNone/>
              <a:defRPr spc="-59" sz="6000">
                <a:latin typeface="Avenir Next Demi Bold"/>
                <a:ea typeface="Avenir Next Demi Bold"/>
                <a:cs typeface="Avenir Next Demi Bold"/>
              </a:defRPr>
            </a:lvl3pPr>
            <a:lvl4pPr algn="ctr" indent="1371600" lvl="3" marL="0">
              <a:lnSpc>
                <a:spcPct val="100000"/>
              </a:lnSpc>
              <a:spcBef>
                <a:spcPts val="0"/>
              </a:spcBef>
              <a:buNone/>
              <a:defRPr spc="-59" sz="6000">
                <a:latin typeface="Avenir Next Demi Bold"/>
                <a:ea typeface="Avenir Next Demi Bold"/>
                <a:cs typeface="Avenir Next Demi Bold"/>
              </a:defRPr>
            </a:lvl4pPr>
            <a:lvl5pPr algn="ctr" indent="1828800" lvl="4" marL="0">
              <a:lnSpc>
                <a:spcPct val="100000"/>
              </a:lnSpc>
              <a:spcBef>
                <a:spcPts val="0"/>
              </a:spcBef>
              <a:buNone/>
              <a:defRPr spc="-59" sz="6000">
                <a:latin typeface="Avenir Next Demi Bold"/>
                <a:ea typeface="Avenir Next Demi Bold"/>
                <a:cs typeface="Avenir Next Demi Bold"/>
              </a:defRPr>
            </a:lvl5pPr>
          </a:lstStyle>
          <a:p>
            <a:r>
              <a:t>Подзаголовок презентации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53" name="Shape 53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10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Сообщение">
    <p:spTree>
      <p:nvGrpSpPr>
        <p:cNvPr hidden="false" id="38" name="GroupShape 3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9" name="Shape 39"/>
          <p:cNvSpPr txBox="true"/>
          <p:nvPr isPhoto="false">
            <p:ph idx="1" type="body"/>
          </p:nvPr>
        </p:nvSpPr>
        <p:spPr>
          <a:xfrm flipH="false" flipV="false" rot="0"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defPPr/>
            <a:lvl1pPr algn="ctr" indent="0" lvl="0" marL="0">
              <a:lnSpc>
                <a:spcPct val="80000"/>
              </a:lnSpc>
              <a:spcBef>
                <a:spcPts val="0"/>
              </a:spcBef>
              <a:buNone/>
              <a:defRPr sz="12800">
                <a:latin typeface="Canela Regular"/>
                <a:ea typeface="Canela Regular"/>
                <a:cs typeface="Canela Regular"/>
              </a:defRPr>
            </a:lvl1pPr>
            <a:lvl2pPr algn="ctr" indent="457200" lvl="1" marL="0">
              <a:lnSpc>
                <a:spcPct val="80000"/>
              </a:lnSpc>
              <a:spcBef>
                <a:spcPts val="0"/>
              </a:spcBef>
              <a:buNone/>
              <a:defRPr sz="12800">
                <a:latin typeface="Canela Regular"/>
                <a:ea typeface="Canela Regular"/>
                <a:cs typeface="Canela Regular"/>
              </a:defRPr>
            </a:lvl2pPr>
            <a:lvl3pPr algn="ctr" indent="914400" lvl="2" marL="0">
              <a:lnSpc>
                <a:spcPct val="80000"/>
              </a:lnSpc>
              <a:spcBef>
                <a:spcPts val="0"/>
              </a:spcBef>
              <a:buNone/>
              <a:defRPr sz="12800">
                <a:latin typeface="Canela Regular"/>
                <a:ea typeface="Canela Regular"/>
                <a:cs typeface="Canela Regular"/>
              </a:defRPr>
            </a:lvl3pPr>
            <a:lvl4pPr algn="ctr" indent="1371600" lvl="3" marL="0">
              <a:lnSpc>
                <a:spcPct val="80000"/>
              </a:lnSpc>
              <a:spcBef>
                <a:spcPts val="0"/>
              </a:spcBef>
              <a:buNone/>
              <a:defRPr sz="12800">
                <a:latin typeface="Canela Regular"/>
                <a:ea typeface="Canela Regular"/>
                <a:cs typeface="Canela Regular"/>
              </a:defRPr>
            </a:lvl4pPr>
            <a:lvl5pPr algn="ctr" indent="1828800" lvl="4" marL="0">
              <a:lnSpc>
                <a:spcPct val="80000"/>
              </a:lnSpc>
              <a:spcBef>
                <a:spcPts val="0"/>
              </a:spcBef>
              <a:buNone/>
              <a:defRPr sz="12800">
                <a:latin typeface="Canela Regular"/>
                <a:ea typeface="Canela Regular"/>
                <a:cs typeface="Canela Regular"/>
              </a:defRPr>
            </a:lvl5pPr>
          </a:lstStyle>
          <a:p>
            <a:r>
              <a:t>Сообщение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40" name="Shape 40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1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Раздел">
    <p:spTree>
      <p:nvGrpSpPr>
        <p:cNvPr hidden="false" id="41" name="GroupShape 4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2" name="Shape 42"/>
          <p:cNvSpPr txBox="true"/>
          <p:nvPr isPhoto="false">
            <p:ph idx="0" type="title"/>
          </p:nvPr>
        </p:nvSpPr>
        <p:spPr>
          <a:xfrm flipH="false" flipV="false" rot="0">
            <a:off x="1219200" y="3242270"/>
            <a:ext cx="21945600" cy="6604000"/>
          </a:xfrm>
          <a:prstGeom prst="rect">
            <a:avLst/>
          </a:prstGeom>
        </p:spPr>
        <p:txBody>
          <a:bodyPr anchor="ctr"/>
          <a:lstStyle>
            <a:defPPr/>
            <a:lvl1pPr lvl="0">
              <a:defRPr spc="0" sz="12800"/>
            </a:lvl1pPr>
          </a:lstStyle>
          <a:p>
            <a:r>
              <a:t>Заголовок раздела</a:t>
            </a:r>
          </a:p>
        </p:txBody>
      </p:sp>
      <p:sp>
        <p:nvSpPr>
          <p:cNvPr hidden="false" id="43" name="Shape 43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1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Заголовок и пункты">
    <p:spTree>
      <p:nvGrpSpPr>
        <p:cNvPr hidden="false" id="44" name="GroupShape 4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5" name="Shape 45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Заголовок слайда</a:t>
            </a:r>
          </a:p>
        </p:txBody>
      </p:sp>
      <p:sp>
        <p:nvSpPr>
          <p:cNvPr hidden="false" id="46" name="Shape 46"/>
          <p:cNvSpPr txBox="true"/>
          <p:nvPr isPhoto="false">
            <p:ph idx="1" type="body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Текст пункта на слайде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47" name="Shape 47"/>
          <p:cNvSpPr txBox="true"/>
          <p:nvPr isPhoto="false">
            <p:ph idx="2" type="body"/>
          </p:nvPr>
        </p:nvSpPr>
        <p:spPr>
          <a:xfrm flipH="false" flipV="false" rot="0">
            <a:off x="1219200" y="2384648"/>
            <a:ext cx="21945602" cy="83261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42" sz="4224">
                <a:latin typeface="Avenir Next Demi Bold"/>
                <a:ea typeface="Avenir Next Demi Bold"/>
                <a:cs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hidden="false" id="48" name="Shape 48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1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Только заголовок">
    <p:spTree>
      <p:nvGrpSpPr>
        <p:cNvPr hidden="false" id="54" name="GroupShape 5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5" name="Shape 55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Заголовок слайда</a:t>
            </a:r>
          </a:p>
        </p:txBody>
      </p:sp>
      <p:sp>
        <p:nvSpPr>
          <p:cNvPr hidden="false" id="56" name="Shape 56"/>
          <p:cNvSpPr txBox="true"/>
          <p:nvPr isPhoto="false">
            <p:ph idx="2" type="body"/>
          </p:nvPr>
        </p:nvSpPr>
        <p:spPr>
          <a:xfrm flipH="false" flipV="false" rot="0">
            <a:off x="1219200" y="2384648"/>
            <a:ext cx="21945602" cy="83261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42" sz="4224">
                <a:latin typeface="Avenir Next Demi Bold"/>
                <a:ea typeface="Avenir Next Demi Bold"/>
                <a:cs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hidden="false" id="57" name="Shape 57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1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Заголовок, пункты и фото">
    <p:spTree>
      <p:nvGrpSpPr>
        <p:cNvPr hidden="false" id="58" name="GroupShape 5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9" name="Shape 59"/>
          <p:cNvSpPr txBox="true"/>
          <p:nvPr isPhoto="false">
            <p:ph idx="0" type="title"/>
          </p:nvPr>
        </p:nvSpPr>
        <p:spPr>
          <a:xfrm flipH="false" flipV="false" rot="0">
            <a:off x="1219200" y="774700"/>
            <a:ext cx="9753600" cy="16002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Заголовок слайда</a:t>
            </a:r>
          </a:p>
        </p:txBody>
      </p:sp>
      <p:sp>
        <p:nvSpPr>
          <p:cNvPr hidden="false" id="60" name="Shape 60"/>
          <p:cNvSpPr txBox="true"/>
          <p:nvPr isPhoto="false">
            <p:ph idx="2" type="body"/>
          </p:nvPr>
        </p:nvSpPr>
        <p:spPr>
          <a:xfrm flipH="false" flipV="false" rot="0">
            <a:off x="12192644" y="718588"/>
            <a:ext cx="10972801" cy="12329625"/>
          </a:xfrm>
          <a:prstGeom prst="rect">
            <a:avLst/>
          </a:prstGeom>
        </p:spPr>
        <p:txBody>
          <a:bodyPr bIns="45719" lIns="91439" rIns="91439" tIns="45719">
            <a:noAutofit/>
          </a:bodyPr>
          <a:lstStyle>
            <a:defPPr/>
            <a:lvl1pPr lvl="0"/>
          </a:lstStyle>
          <a:p/>
        </p:txBody>
      </p:sp>
      <p:sp>
        <p:nvSpPr>
          <p:cNvPr hidden="false" id="61" name="Shape 61"/>
          <p:cNvSpPr txBox="true"/>
          <p:nvPr isPhoto="false">
            <p:ph idx="3" type="body"/>
          </p:nvPr>
        </p:nvSpPr>
        <p:spPr>
          <a:xfrm flipH="false" flipV="false" rot="0"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42" sz="4224">
                <a:latin typeface="Avenir Next Demi Bold"/>
                <a:ea typeface="Avenir Next Demi Bold"/>
                <a:cs typeface="Avenir Next Demi Bold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hidden="false" id="62" name="Shape 62"/>
          <p:cNvSpPr txBox="true"/>
          <p:nvPr isPhoto="false">
            <p:ph idx="1" type="body"/>
          </p:nvPr>
        </p:nvSpPr>
        <p:spPr>
          <a:xfrm flipH="false" flipV="false" rot="0">
            <a:off x="1219200" y="4023221"/>
            <a:ext cx="9757569" cy="8384679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Текст пункта на слайде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63" name="Shape 63"/>
          <p:cNvSpPr txBox="true"/>
          <p:nvPr isPhoto="false">
            <p:ph idx="12" type="sldNum"/>
          </p:nvPr>
        </p:nvSpPr>
        <p:spPr>
          <a:xfrm flipH="false" flipV="false" rot="0">
            <a:off x="11993880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15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Цитата">
    <p:spTree>
      <p:nvGrpSpPr>
        <p:cNvPr hidden="false" id="64" name="GroupShape 6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5" name="Shape 65"/>
          <p:cNvSpPr txBox="true"/>
          <p:nvPr isPhoto="false">
            <p:ph idx="2" type="body"/>
          </p:nvPr>
        </p:nvSpPr>
        <p:spPr>
          <a:xfrm flipH="false" flipV="false" rot="0">
            <a:off x="1219200" y="11100053"/>
            <a:ext cx="21945602" cy="832612"/>
          </a:xfrm>
          <a:prstGeom prst="rect">
            <a:avLst/>
          </a:prstGeom>
        </p:spPr>
        <p:txBody>
          <a:bodyPr anchor="ctr"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42" sz="4224">
                <a:latin typeface="Avenir Next Demi Bold"/>
                <a:ea typeface="Avenir Next Demi Bold"/>
                <a:cs typeface="Avenir Next Demi Bold"/>
              </a:defRPr>
            </a:lvl1pPr>
          </a:lstStyle>
          <a:p>
            <a:r>
              <a:t>Авторство</a:t>
            </a:r>
          </a:p>
        </p:txBody>
      </p:sp>
      <p:sp>
        <p:nvSpPr>
          <p:cNvPr hidden="false" id="66" name="Shape 66"/>
          <p:cNvSpPr txBox="true"/>
          <p:nvPr isPhoto="false">
            <p:ph idx="1" type="body"/>
          </p:nvPr>
        </p:nvSpPr>
        <p:spPr>
          <a:xfrm flipH="false" flipV="false" rot="0"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defPPr/>
            <a:lvl1pPr algn="ctr" indent="0" lvl="0" marL="0">
              <a:lnSpc>
                <a:spcPct val="80000"/>
              </a:lnSpc>
              <a:spcBef>
                <a:spcPts val="0"/>
              </a:spcBef>
              <a:buNone/>
              <a:defRPr sz="8400">
                <a:latin typeface="+mn-lt"/>
                <a:ea typeface="+mn-ea"/>
                <a:cs typeface="+mn-cs"/>
              </a:defRPr>
            </a:lvl1pPr>
            <a:lvl2pPr algn="ctr" indent="457200" lvl="1" marL="0">
              <a:lnSpc>
                <a:spcPct val="80000"/>
              </a:lnSpc>
              <a:spcBef>
                <a:spcPts val="0"/>
              </a:spcBef>
              <a:buNone/>
              <a:defRPr sz="8400">
                <a:latin typeface="+mn-lt"/>
                <a:ea typeface="+mn-ea"/>
                <a:cs typeface="+mn-cs"/>
              </a:defRPr>
            </a:lvl2pPr>
            <a:lvl3pPr algn="ctr" indent="914400" lvl="2" marL="0">
              <a:lnSpc>
                <a:spcPct val="80000"/>
              </a:lnSpc>
              <a:spcBef>
                <a:spcPts val="0"/>
              </a:spcBef>
              <a:buNone/>
              <a:defRPr sz="8400">
                <a:latin typeface="+mn-lt"/>
                <a:ea typeface="+mn-ea"/>
                <a:cs typeface="+mn-cs"/>
              </a:defRPr>
            </a:lvl3pPr>
            <a:lvl4pPr algn="ctr" indent="1371600" lvl="3" marL="0">
              <a:lnSpc>
                <a:spcPct val="80000"/>
              </a:lnSpc>
              <a:spcBef>
                <a:spcPts val="0"/>
              </a:spcBef>
              <a:buNone/>
              <a:defRPr sz="8400">
                <a:latin typeface="+mn-lt"/>
                <a:ea typeface="+mn-ea"/>
                <a:cs typeface="+mn-cs"/>
              </a:defRPr>
            </a:lvl4pPr>
            <a:lvl5pPr algn="ctr" indent="1828800" lvl="4" marL="0">
              <a:lnSpc>
                <a:spcPct val="80000"/>
              </a:lnSpc>
              <a:spcBef>
                <a:spcPts val="0"/>
              </a:spcBef>
              <a:buNone/>
              <a:defRPr sz="8400">
                <a:latin typeface="+mn-lt"/>
                <a:ea typeface="+mn-ea"/>
                <a:cs typeface="+mn-cs"/>
              </a:defRPr>
            </a:lvl5pPr>
          </a:lstStyle>
          <a:p>
            <a:r>
              <a:t>«Важная цитата»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67" name="Shape 67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Важный факт">
    <p:spTree>
      <p:nvGrpSpPr>
        <p:cNvPr hidden="false" id="5" name="GroupShape 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" name="Shape 6"/>
          <p:cNvSpPr txBox="true"/>
          <p:nvPr isPhoto="false">
            <p:ph idx="2" type="body"/>
          </p:nvPr>
        </p:nvSpPr>
        <p:spPr>
          <a:xfrm flipH="false" flipV="false" rot="0">
            <a:off x="1219200" y="8462239"/>
            <a:ext cx="21945602" cy="83261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42" sz="4224">
                <a:latin typeface="Avenir Next Demi Bold"/>
                <a:ea typeface="Avenir Next Demi Bold"/>
                <a:cs typeface="Avenir Next Demi Bold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hidden="false" id="7" name="Shape 7"/>
          <p:cNvSpPr txBox="true"/>
          <p:nvPr isPhoto="false">
            <p:ph idx="1" type="body"/>
          </p:nvPr>
        </p:nvSpPr>
        <p:spPr>
          <a:xfrm flipH="false" flipV="false" rot="0"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defPPr/>
            <a:lvl1pPr algn="ctr" indent="0" lvl="0" marL="0">
              <a:lnSpc>
                <a:spcPct val="80000"/>
              </a:lnSpc>
              <a:spcBef>
                <a:spcPts val="0"/>
              </a:spcBef>
              <a:buNone/>
              <a:defRPr sz="22400">
                <a:latin typeface="+mn-lt"/>
                <a:ea typeface="+mn-ea"/>
                <a:cs typeface="+mn-cs"/>
              </a:defRPr>
            </a:lvl1pPr>
            <a:lvl2pPr algn="ctr" indent="457200" lvl="1" marL="0">
              <a:lnSpc>
                <a:spcPct val="80000"/>
              </a:lnSpc>
              <a:spcBef>
                <a:spcPts val="0"/>
              </a:spcBef>
              <a:buNone/>
              <a:defRPr sz="22400">
                <a:latin typeface="+mn-lt"/>
                <a:ea typeface="+mn-ea"/>
                <a:cs typeface="+mn-cs"/>
              </a:defRPr>
            </a:lvl2pPr>
            <a:lvl3pPr algn="ctr" indent="914400" lvl="2" marL="0">
              <a:lnSpc>
                <a:spcPct val="80000"/>
              </a:lnSpc>
              <a:spcBef>
                <a:spcPts val="0"/>
              </a:spcBef>
              <a:buNone/>
              <a:defRPr sz="22400">
                <a:latin typeface="+mn-lt"/>
                <a:ea typeface="+mn-ea"/>
                <a:cs typeface="+mn-cs"/>
              </a:defRPr>
            </a:lvl3pPr>
            <a:lvl4pPr algn="ctr" indent="1371600" lvl="3" marL="0">
              <a:lnSpc>
                <a:spcPct val="80000"/>
              </a:lnSpc>
              <a:spcBef>
                <a:spcPts val="0"/>
              </a:spcBef>
              <a:buNone/>
              <a:defRPr sz="22400">
                <a:latin typeface="+mn-lt"/>
                <a:ea typeface="+mn-ea"/>
                <a:cs typeface="+mn-cs"/>
              </a:defRPr>
            </a:lvl4pPr>
            <a:lvl5pPr algn="ctr" indent="1828800" lvl="4" marL="0">
              <a:lnSpc>
                <a:spcPct val="80000"/>
              </a:lnSpc>
              <a:spcBef>
                <a:spcPts val="0"/>
              </a:spcBef>
              <a:buNone/>
              <a:defRPr sz="22400">
                <a:latin typeface="+mn-lt"/>
                <a:ea typeface="+mn-ea"/>
                <a:cs typeface="+mn-cs"/>
              </a:defRPr>
            </a:lvl5pPr>
          </a:lstStyle>
          <a:p>
            <a:r>
              <a:t>100 %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8" name="Shape 8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Фото (3 шт.)">
    <p:spTree>
      <p:nvGrpSpPr>
        <p:cNvPr hidden="false" id="9" name="GroupShape 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0" name="Shape 10"/>
          <p:cNvSpPr txBox="true"/>
          <p:nvPr isPhoto="false">
            <p:ph idx="2" type="body"/>
          </p:nvPr>
        </p:nvSpPr>
        <p:spPr>
          <a:xfrm flipH="false" flipV="false" rot="0">
            <a:off x="15744825" y="5581752"/>
            <a:ext cx="7365408" cy="8280400"/>
          </a:xfrm>
          <a:prstGeom prst="rect">
            <a:avLst/>
          </a:prstGeom>
        </p:spPr>
        <p:txBody>
          <a:bodyPr bIns="45719" lIns="91439" rIns="91439" tIns="45719">
            <a:noAutofit/>
          </a:bodyPr>
          <a:lstStyle>
            <a:defPPr/>
            <a:lvl1pPr lvl="0"/>
          </a:lstStyle>
          <a:p/>
        </p:txBody>
      </p:sp>
      <p:sp>
        <p:nvSpPr>
          <p:cNvPr hidden="false" id="11" name="Shape 11"/>
          <p:cNvSpPr txBox="true"/>
          <p:nvPr isPhoto="false">
            <p:ph idx="3" type="body"/>
          </p:nvPr>
        </p:nvSpPr>
        <p:spPr>
          <a:xfrm flipH="false" flipV="false" rot="0">
            <a:off x="15363825" y="1270000"/>
            <a:ext cx="8115300" cy="5409006"/>
          </a:xfrm>
          <a:prstGeom prst="rect">
            <a:avLst/>
          </a:prstGeom>
        </p:spPr>
        <p:txBody>
          <a:bodyPr bIns="45719" lIns="91439" rIns="91439" tIns="45719">
            <a:noAutofit/>
          </a:bodyPr>
          <a:lstStyle>
            <a:defPPr/>
            <a:lvl1pPr lvl="0"/>
          </a:lstStyle>
          <a:p/>
        </p:txBody>
      </p:sp>
      <p:sp>
        <p:nvSpPr>
          <p:cNvPr hidden="false" id="12" name="Shape 12"/>
          <p:cNvSpPr txBox="true"/>
          <p:nvPr isPhoto="false">
            <p:ph idx="4" type="body"/>
          </p:nvPr>
        </p:nvSpPr>
        <p:spPr>
          <a:xfrm flipH="false" flipV="false" rot="0">
            <a:off x="-63500" y="1270000"/>
            <a:ext cx="16764000" cy="11176000"/>
          </a:xfrm>
          <a:prstGeom prst="rect">
            <a:avLst/>
          </a:prstGeom>
        </p:spPr>
        <p:txBody>
          <a:bodyPr bIns="45719" lIns="91439" rIns="91439" tIns="45719">
            <a:noAutofit/>
          </a:bodyPr>
          <a:lstStyle>
            <a:defPPr/>
            <a:lvl1pPr lvl="0"/>
          </a:lstStyle>
          <a:p/>
        </p:txBody>
      </p:sp>
      <p:sp>
        <p:nvSpPr>
          <p:cNvPr hidden="false" id="13" name="Shape 13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Пункты">
    <p:spTree>
      <p:nvGrpSpPr>
        <p:cNvPr hidden="false" id="14" name="GroupShape 1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5" name="Shape 15"/>
          <p:cNvSpPr txBox="true"/>
          <p:nvPr isPhoto="false">
            <p:ph idx="1" type="body"/>
          </p:nvPr>
        </p:nvSpPr>
        <p:spPr>
          <a:xfrm flipH="false" flipV="false" rot="0">
            <a:off x="1219200" y="4013200"/>
            <a:ext cx="21945600" cy="848714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Текст пункта на слайде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16" name="Shape 16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5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Заголовок и фото (вариант)">
    <p:spTree>
      <p:nvGrpSpPr>
        <p:cNvPr hidden="false" id="17" name="GroupShape 1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8" name="Shape 18"/>
          <p:cNvSpPr txBox="true"/>
          <p:nvPr isPhoto="false">
            <p:ph idx="0" type="title"/>
          </p:nvPr>
        </p:nvSpPr>
        <p:spPr>
          <a:xfrm flipH="false" flipV="false" rot="0"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>
            <a:defPPr/>
            <a:lvl1pPr lvl="0"/>
          </a:lstStyle>
          <a:p>
            <a:r>
              <a:t>Заголовок слайда</a:t>
            </a:r>
          </a:p>
        </p:txBody>
      </p:sp>
      <p:sp>
        <p:nvSpPr>
          <p:cNvPr hidden="false" id="19" name="Shape 19"/>
          <p:cNvSpPr txBox="true"/>
          <p:nvPr isPhoto="false">
            <p:ph idx="2" type="body"/>
          </p:nvPr>
        </p:nvSpPr>
        <p:spPr>
          <a:xfrm flipH="false" flipV="false" rot="0">
            <a:off x="9283700" y="1270000"/>
            <a:ext cx="16751300" cy="11176000"/>
          </a:xfrm>
          <a:prstGeom prst="rect">
            <a:avLst/>
          </a:prstGeom>
        </p:spPr>
        <p:txBody>
          <a:bodyPr bIns="45719" lIns="91439" rIns="91439" tIns="45719">
            <a:noAutofit/>
          </a:bodyPr>
          <a:lstStyle>
            <a:defPPr/>
            <a:lvl1pPr lvl="0"/>
          </a:lstStyle>
          <a:p/>
        </p:txBody>
      </p:sp>
      <p:sp>
        <p:nvSpPr>
          <p:cNvPr hidden="false" id="20" name="Shape 20"/>
          <p:cNvSpPr txBox="true"/>
          <p:nvPr isPhoto="false">
            <p:ph idx="1" type="body"/>
          </p:nvPr>
        </p:nvSpPr>
        <p:spPr>
          <a:xfrm flipH="false" flipV="false" rot="0"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44">
                <a:latin typeface="Avenir Next Demi Bold"/>
                <a:ea typeface="Avenir Next Demi Bold"/>
                <a:cs typeface="Avenir Next Demi Bold"/>
              </a:defRPr>
            </a:lvl1pPr>
            <a:lvl2pPr algn="ctr" indent="457200" lvl="1" marL="0">
              <a:lnSpc>
                <a:spcPct val="100000"/>
              </a:lnSpc>
              <a:spcBef>
                <a:spcPts val="0"/>
              </a:spcBef>
              <a:buNone/>
              <a:defRPr spc="-44">
                <a:latin typeface="Avenir Next Demi Bold"/>
                <a:ea typeface="Avenir Next Demi Bold"/>
                <a:cs typeface="Avenir Next Demi Bold"/>
              </a:defRPr>
            </a:lvl2pPr>
            <a:lvl3pPr algn="ctr" indent="914400" lvl="2" marL="0">
              <a:lnSpc>
                <a:spcPct val="100000"/>
              </a:lnSpc>
              <a:spcBef>
                <a:spcPts val="0"/>
              </a:spcBef>
              <a:buNone/>
              <a:defRPr spc="-44">
                <a:latin typeface="Avenir Next Demi Bold"/>
                <a:ea typeface="Avenir Next Demi Bold"/>
                <a:cs typeface="Avenir Next Demi Bold"/>
              </a:defRPr>
            </a:lvl3pPr>
            <a:lvl4pPr algn="ctr" indent="1371600" lvl="3" marL="0">
              <a:lnSpc>
                <a:spcPct val="100000"/>
              </a:lnSpc>
              <a:spcBef>
                <a:spcPts val="0"/>
              </a:spcBef>
              <a:buNone/>
              <a:defRPr spc="-44">
                <a:latin typeface="Avenir Next Demi Bold"/>
                <a:ea typeface="Avenir Next Demi Bold"/>
                <a:cs typeface="Avenir Next Demi Bold"/>
              </a:defRPr>
            </a:lvl4pPr>
            <a:lvl5pPr algn="ctr" indent="1828800" lvl="4" marL="0">
              <a:lnSpc>
                <a:spcPct val="100000"/>
              </a:lnSpc>
              <a:spcBef>
                <a:spcPts val="0"/>
              </a:spcBef>
              <a:buNone/>
              <a:defRPr spc="-44">
                <a:latin typeface="Avenir Next Demi Bold"/>
                <a:ea typeface="Avenir Next Demi Bold"/>
                <a:cs typeface="Avenir Next Demi Bold"/>
              </a:defRPr>
            </a:lvl5pPr>
          </a:lstStyle>
          <a:p>
            <a:r>
              <a:t>Подзаголовок слайда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21" name="Shape 21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6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Пустой">
    <p:spTree>
      <p:nvGrpSpPr>
        <p:cNvPr hidden="false" id="22" name="GroupShape 2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3" name="Shape 23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7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Заголовок и фото">
    <p:spTree>
      <p:nvGrpSpPr>
        <p:cNvPr hidden="false" id="24" name="GroupShape 2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5" name="Shape 25"/>
          <p:cNvSpPr txBox="true"/>
          <p:nvPr isPhoto="false">
            <p:ph idx="2" type="body"/>
          </p:nvPr>
        </p:nvSpPr>
        <p:spPr>
          <a:xfrm flipH="false" flipV="false" rot="0">
            <a:off x="0" y="-1270000"/>
            <a:ext cx="24384000" cy="16256000"/>
          </a:xfrm>
          <a:prstGeom prst="rect">
            <a:avLst/>
          </a:prstGeom>
        </p:spPr>
        <p:txBody>
          <a:bodyPr bIns="45719" lIns="91439" rIns="91439" tIns="45719">
            <a:noAutofit/>
          </a:bodyPr>
          <a:lstStyle>
            <a:defPPr/>
            <a:lvl1pPr lvl="0"/>
          </a:lstStyle>
          <a:p/>
        </p:txBody>
      </p:sp>
      <p:sp>
        <p:nvSpPr>
          <p:cNvPr hidden="false" id="26" name="Shape 26"/>
          <p:cNvSpPr txBox="true"/>
          <p:nvPr isPhoto="false">
            <p:ph idx="0" type="title"/>
          </p:nvPr>
        </p:nvSpPr>
        <p:spPr>
          <a:xfrm flipH="false" flipV="false" rot="0"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pc="-128" sz="12800">
                <a:solidFill>
                  <a:srgbClr val="FFFFFF"/>
                </a:soli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hidden="false" id="27" name="Shape 27"/>
          <p:cNvSpPr txBox="true"/>
          <p:nvPr isPhoto="false">
            <p:ph idx="1" type="body"/>
          </p:nvPr>
        </p:nvSpPr>
        <p:spPr>
          <a:xfrm flipH="false" flipV="false" rot="0"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</a:defRPr>
            </a:lvl1pPr>
            <a:lvl2pPr algn="ctr" indent="457200" lvl="1" marL="0">
              <a:lnSpc>
                <a:spcPct val="100000"/>
              </a:lnSpc>
              <a:spcBef>
                <a:spcPts val="0"/>
              </a:spcBef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</a:defRPr>
            </a:lvl2pPr>
            <a:lvl3pPr algn="ctr" indent="914400" lvl="2" marL="0">
              <a:lnSpc>
                <a:spcPct val="100000"/>
              </a:lnSpc>
              <a:spcBef>
                <a:spcPts val="0"/>
              </a:spcBef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</a:defRPr>
            </a:lvl3pPr>
            <a:lvl4pPr algn="ctr" indent="1371600" lvl="3" marL="0">
              <a:lnSpc>
                <a:spcPct val="100000"/>
              </a:lnSpc>
              <a:spcBef>
                <a:spcPts val="0"/>
              </a:spcBef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</a:defRPr>
            </a:lvl4pPr>
            <a:lvl5pPr algn="ctr" indent="1828800" lvl="4" marL="0">
              <a:lnSpc>
                <a:spcPct val="100000"/>
              </a:lnSpc>
              <a:spcBef>
                <a:spcPts val="0"/>
              </a:spcBef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</a:defRPr>
            </a:lvl5pPr>
          </a:lstStyle>
          <a:p>
            <a:r>
              <a:t>Подзаголовок презентации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28" name="Shape 28"/>
          <p:cNvSpPr txBox="true"/>
          <p:nvPr isPhoto="false">
            <p:ph idx="3" type="body"/>
          </p:nvPr>
        </p:nvSpPr>
        <p:spPr>
          <a:xfrm flipH="false" flipV="false" rot="0">
            <a:off x="1219200" y="11988800"/>
            <a:ext cx="21945602" cy="605790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hidden="false" id="29" name="Shape 29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>
                <a:solidFill>
                  <a:srgbClr val="FFFFFF"/>
                </a:solidFill>
              </a:defRPr>
            </a:lvl1pPr>
          </a:lstStyle>
          <a:p/>
        </p:txBody>
      </p:sp>
    </p:spTree>
  </p:cSld>
</p:sldLayout>
</file>

<file path=ppt/slideLayouts/slideLayout8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Повестка дня">
    <p:spTree>
      <p:nvGrpSpPr>
        <p:cNvPr hidden="false" id="30" name="GroupShape 3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1" name="Shape 31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Заголовок повестки дня</a:t>
            </a:r>
          </a:p>
        </p:txBody>
      </p:sp>
      <p:sp>
        <p:nvSpPr>
          <p:cNvPr hidden="false" id="32" name="Shape 32"/>
          <p:cNvSpPr txBox="true"/>
          <p:nvPr isPhoto="false">
            <p:ph idx="1" type="body"/>
          </p:nvPr>
        </p:nvSpPr>
        <p:spPr>
          <a:xfrm flipH="false" flipV="false" rot="0"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lnSpc>
                <a:spcPct val="100000"/>
              </a:lnSpc>
              <a:buNone/>
              <a:defRPr spc="-136" sz="6800">
                <a:latin typeface="Canela Deck Regular"/>
                <a:ea typeface="Canela Deck Regular"/>
                <a:cs typeface="Canela Deck Regular"/>
              </a:defRPr>
            </a:lvl1pPr>
            <a:lvl2pPr indent="457200" lvl="1" marL="0">
              <a:lnSpc>
                <a:spcPct val="100000"/>
              </a:lnSpc>
              <a:buNone/>
              <a:defRPr spc="-136" sz="6800">
                <a:latin typeface="Canela Deck Regular"/>
                <a:ea typeface="Canela Deck Regular"/>
                <a:cs typeface="Canela Deck Regular"/>
              </a:defRPr>
            </a:lvl2pPr>
            <a:lvl3pPr indent="914400" lvl="2" marL="0">
              <a:lnSpc>
                <a:spcPct val="100000"/>
              </a:lnSpc>
              <a:buNone/>
              <a:defRPr spc="-136" sz="6800">
                <a:latin typeface="Canela Deck Regular"/>
                <a:ea typeface="Canela Deck Regular"/>
                <a:cs typeface="Canela Deck Regular"/>
              </a:defRPr>
            </a:lvl3pPr>
            <a:lvl4pPr indent="1371600" lvl="3" marL="0">
              <a:lnSpc>
                <a:spcPct val="100000"/>
              </a:lnSpc>
              <a:buNone/>
              <a:defRPr spc="-136" sz="6800">
                <a:latin typeface="Canela Deck Regular"/>
                <a:ea typeface="Canela Deck Regular"/>
                <a:cs typeface="Canela Deck Regular"/>
              </a:defRPr>
            </a:lvl4pPr>
            <a:lvl5pPr indent="1828800" lvl="4" marL="0">
              <a:lnSpc>
                <a:spcPct val="100000"/>
              </a:lnSpc>
              <a:buNone/>
              <a:defRPr spc="-136" sz="6800">
                <a:latin typeface="Canela Deck Regular"/>
                <a:ea typeface="Canela Deck Regular"/>
                <a:cs typeface="Canela Deck Regular"/>
              </a:defRPr>
            </a:lvl5pPr>
          </a:lstStyle>
          <a:p>
            <a:r>
              <a:t>Темы повестки дня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33" name="Shape 33"/>
          <p:cNvSpPr txBox="true"/>
          <p:nvPr isPhoto="false">
            <p:ph idx="2" type="body"/>
          </p:nvPr>
        </p:nvSpPr>
        <p:spPr>
          <a:xfrm flipH="false" flipV="false" rot="0">
            <a:off x="1219200" y="2387115"/>
            <a:ext cx="21945602" cy="83261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spc="-42" sz="4224">
                <a:latin typeface="Avenir Next Demi Bold"/>
                <a:ea typeface="Avenir Next Demi Bold"/>
                <a:cs typeface="Avenir Next Demi Bold"/>
              </a:defRPr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hidden="false" id="34" name="Shape 34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Layouts/slideLayout9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Фото">
    <p:spTree>
      <p:nvGrpSpPr>
        <p:cNvPr hidden="false" id="35" name="GroupShape 3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6" name="Shape 36"/>
          <p:cNvSpPr txBox="true"/>
          <p:nvPr isPhoto="false">
            <p:ph idx="2" type="body"/>
          </p:nvPr>
        </p:nvSpPr>
        <p:spPr>
          <a:xfrm flipH="false" flipV="false" rot="0">
            <a:off x="1270000" y="-423334"/>
            <a:ext cx="21844000" cy="14562668"/>
          </a:xfrm>
          <a:prstGeom prst="rect">
            <a:avLst/>
          </a:prstGeom>
        </p:spPr>
        <p:txBody>
          <a:bodyPr bIns="45719" lIns="91439" rIns="91439" tIns="45719">
            <a:noAutofit/>
          </a:bodyPr>
          <a:lstStyle>
            <a:defPPr/>
            <a:lvl1pPr lvl="0"/>
          </a:lstStyle>
          <a:p/>
        </p:txBody>
      </p:sp>
      <p:sp>
        <p:nvSpPr>
          <p:cNvPr hidden="false" id="37" name="Shape 37"/>
          <p:cNvSpPr txBox="true"/>
          <p:nvPr isPhoto="false">
            <p:ph idx="12" type="sldNum"/>
          </p:nvPr>
        </p:nvSpPr>
        <p:spPr>
          <a:xfrm flipH="false" flipV="false" rot="0">
            <a:off x="11991339" y="12684760"/>
            <a:ext cx="408940" cy="4445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</p:spTree>
  </p:cSld>
</p:sldLayout>
</file>

<file path=ppt/slideMasters/_rels/slideMaster1.xml.rels><?xml version="1.0" encoding="UTF-8" standalone="no" ?>
<Relationships xmlns="http://schemas.openxmlformats.org/package/2006/relationships">
  <Relationship Id="rId13" Target="../slideLayouts/slideLayout12.xml" Type="http://schemas.openxmlformats.org/officeDocument/2006/relationships/slideLayout"/>
  <Relationship Id="rId11" Target="../slideLayouts/slideLayout10.xml" Type="http://schemas.openxmlformats.org/officeDocument/2006/relationships/slideLayout"/>
  <Relationship Id="rId10" Target="../slideLayouts/slideLayout9.xml" Type="http://schemas.openxmlformats.org/officeDocument/2006/relationships/slideLayout"/>
  <Relationship Id="rId15" Target="../slideLayouts/slideLayout14.xml" Type="http://schemas.openxmlformats.org/officeDocument/2006/relationships/slideLayout"/>
  <Relationship Id="rId9" Target="../slideLayouts/slideLayout8.xml" Type="http://schemas.openxmlformats.org/officeDocument/2006/relationships/slideLayout"/>
  <Relationship Id="rId8" Target="../slideLayouts/slideLayout7.xml" Type="http://schemas.openxmlformats.org/officeDocument/2006/relationships/slideLayout"/>
  <Relationship Id="rId7" Target="../slideLayouts/slideLayout6.xml" Type="http://schemas.openxmlformats.org/officeDocument/2006/relationships/slideLayout"/>
  <Relationship Id="rId14" Target="../slideLayouts/slideLayout13.xml" Type="http://schemas.openxmlformats.org/officeDocument/2006/relationships/slideLayout"/>
  <Relationship Id="rId6" Target="../slideLayouts/slideLayout5.xml" Type="http://schemas.openxmlformats.org/officeDocument/2006/relationships/slideLayout"/>
  <Relationship Id="rId5" Target="../slideLayouts/slideLayout4.xml" Type="http://schemas.openxmlformats.org/officeDocument/2006/relationships/slideLayout"/>
  <Relationship Id="rId16" Target="../slideLayouts/slideLayout15.xml" Type="http://schemas.openxmlformats.org/officeDocument/2006/relationships/slideLayout"/>
  <Relationship Id="rId4" Target="../slideLayouts/slideLayout3.xml" Type="http://schemas.openxmlformats.org/officeDocument/2006/relationships/slideLayout"/>
  <Relationship Id="rId12" Target="../slideLayouts/slideLayout11.xml" Type="http://schemas.openxmlformats.org/officeDocument/2006/relationships/slideLayout"/>
  <Relationship Id="rId3" Target="../slideLayouts/slideLayout2.xml" Type="http://schemas.openxmlformats.org/officeDocument/2006/relationships/slideLayout"/>
  <Relationship Id="rId2" Target="../slideLayouts/slideLayout1.xml" Type="http://schemas.openxmlformats.org/officeDocument/2006/relationships/slideLayout"/>
  <Relationship Id="rId1" Target="../theme/theme1.xml" Type="http://schemas.openxmlformats.org/officeDocument/2006/relationships/theme"/>
</Relationships>

</file>

<file path=ppt/slideMasters/slideMaster1.xml><?xml version="1.0" encoding="utf-8"?>
<p:sldMaster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>
  <p:cSld name="">
    <p:bg>
      <p:bgPr>
        <a:solidFill>
          <a:srgbClr val="FFFFFF"/>
        </a:solidFill>
      </p:bgPr>
    </p:bg>
    <p:spTree>
      <p:nvGrpSpPr>
        <p:cNvPr hidden="false" id="1" name="GroupShape 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" name="Shape 2"/>
          <p:cNvSpPr txBox="true"/>
          <p:nvPr isPhoto="false">
            <p:ph idx="0" type="title"/>
          </p:nvPr>
        </p:nvSpPr>
        <p:spPr>
          <a:xfrm flipH="false" flipV="false" rot="0">
            <a:off x="1219200" y="774700"/>
            <a:ext cx="21945600" cy="1727200"/>
          </a:xfrm>
          <a:prstGeom prst="rect">
            <a:avLst/>
          </a:prstGeom>
          <a:ln w="12700">
            <a:prstDash val="solid"/>
          </a:ln>
        </p:spPr>
        <p:txBody>
          <a:bodyPr bIns="50800" lIns="50800" rIns="50800" tIns="50800">
            <a:normAutofit fontScale="100%" lnSpcReduction="0%"/>
          </a:bodyPr>
          <a:p>
            <a:r>
              <a:t>Заголовок слайда</a:t>
            </a:r>
          </a:p>
        </p:txBody>
      </p:sp>
      <p:sp>
        <p:nvSpPr>
          <p:cNvPr hidden="false" id="3" name="Shape 3"/>
          <p:cNvSpPr txBox="true"/>
          <p:nvPr isPhoto="false">
            <p:ph idx="1" type="body"/>
          </p:nvPr>
        </p:nvSpPr>
        <p:spPr>
          <a:xfrm flipH="false" flipV="false" rot="0">
            <a:off x="1219200" y="4013200"/>
            <a:ext cx="21948576" cy="8483600"/>
          </a:xfrm>
          <a:prstGeom prst="rect">
            <a:avLst/>
          </a:prstGeom>
          <a:ln w="12700">
            <a:prstDash val="solid"/>
          </a:ln>
        </p:spPr>
        <p:txBody>
          <a:bodyPr bIns="50800" lIns="50800" rIns="50800" tIns="50800">
            <a:normAutofit fontScale="100%" lnSpcReduction="0%"/>
          </a:bodyPr>
          <a:p>
            <a:r>
              <a:t>Текст пункта на слайде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hidden="false" id="4" name="Shape 4"/>
          <p:cNvSpPr txBox="true"/>
          <p:nvPr isPhoto="false">
            <p:ph idx="4" type="sldNum"/>
          </p:nvPr>
        </p:nvSpPr>
        <p:spPr>
          <a:xfrm flipH="false" flipV="false" rot="0">
            <a:off x="11987530" y="12684760"/>
            <a:ext cx="408940" cy="444500"/>
          </a:xfrm>
          <a:prstGeom prst="rect">
            <a:avLst/>
          </a:prstGeom>
          <a:ln w="12700">
            <a:prstDash val="solid"/>
          </a:ln>
        </p:spPr>
        <p:txBody>
          <a:bodyPr anchor="b" bIns="50800" lIns="50800" rIns="50800" tIns="50800" wrap="none">
            <a:spAutoFit/>
          </a:bodyPr>
          <a:lstStyle>
            <a:defPPr/>
            <a:lvl1pPr algn="ct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000" u="none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</a:defRPr>
            </a:lvl1pPr>
            <a:lvl2pPr algn="ctr" indent="457200" lvl="1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2pPr>
            <a:lvl3pPr algn="ctr" indent="914400" lvl="2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3pPr>
            <a:lvl4pPr algn="ctr" indent="1371600" lvl="3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4pPr>
            <a:lvl5pPr algn="ctr" indent="1828800" lvl="4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5pPr>
            <a:lvl6pPr algn="ctr" indent="2286000" lvl="5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6pPr>
            <a:lvl7pPr algn="ctr" indent="2743200" lvl="6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7pPr>
            <a:lvl8pPr algn="ctr" indent="3200400" lvl="7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8pPr>
            <a:lvl9pPr algn="ctr" indent="3657600" lvl="8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defPPr/>
      <a:lvl1pPr algn="ctr" indent="0" lvl="0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1pPr>
      <a:lvl2pPr algn="ctr" indent="457200" lvl="1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2pPr>
      <a:lvl3pPr algn="ctr" indent="914400" lvl="2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3pPr>
      <a:lvl4pPr algn="ctr" indent="1371600" lvl="3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4pPr>
      <a:lvl5pPr algn="ctr" indent="1828800" lvl="4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5pPr>
      <a:lvl6pPr algn="ctr" indent="2286000" lvl="5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6pPr>
      <a:lvl7pPr algn="ctr" indent="2743200" lvl="6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7pPr>
      <a:lvl8pPr algn="ctr" indent="3200400" lvl="7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8pPr>
      <a:lvl9pPr algn="ctr" indent="3657600" lvl="8" marL="0" marR="0">
        <a:lnSpc>
          <a:spcPct val="80000"/>
        </a:lnSpc>
        <a:spcBef>
          <a:spcPts val="0"/>
        </a:spcBef>
        <a:spcAft>
          <a:spcPts val="0"/>
        </a:spcAft>
        <a:buNone/>
        <a:defRPr b="false" baseline="0" cap="none" i="false" spc="-84" strike="noStrike" sz="8400" u="none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defPPr/>
      <a:lvl1pPr algn="l" indent="-546100" lvl="0" marL="5461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1pPr>
      <a:lvl2pPr algn="l" indent="-546100" lvl="1" marL="10922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2pPr>
      <a:lvl3pPr algn="l" indent="-546100" lvl="2" marL="16383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3pPr>
      <a:lvl4pPr algn="l" indent="-546100" lvl="3" marL="21844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4pPr>
      <a:lvl5pPr algn="l" indent="-546100" lvl="4" marL="27305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5pPr>
      <a:lvl6pPr algn="l" indent="-546100" lvl="5" marL="32766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6pPr>
      <a:lvl7pPr algn="l" indent="-546100" lvl="6" marL="38227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7pPr>
      <a:lvl8pPr algn="l" indent="-546100" lvl="7" marL="43688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8pPr>
      <a:lvl9pPr algn="l" indent="-546100" lvl="8" marL="4914900" marR="0">
        <a:lnSpc>
          <a:spcPct val="90000"/>
        </a:lnSpc>
        <a:spcBef>
          <a:spcPts val="2400"/>
        </a:spcBef>
        <a:spcAft>
          <a:spcPts val="0"/>
        </a:spcAft>
        <a:buSzPts val="6600"/>
        <a:buChar char="•"/>
        <a:defRPr b="false" baseline="0" cap="none" i="false" spc="0" strike="noStrike" sz="4400" u="none">
          <a:solidFill>
            <a:srgbClr val="000000"/>
          </a:solidFill>
          <a:latin typeface="Canela Text Regular"/>
          <a:ea typeface="Canela Text Regular"/>
          <a:cs typeface="Canela Text Regular"/>
        </a:defRPr>
      </a:lvl9pPr>
    </p:bodyStyle>
    <p:otherStyle>
      <a:defPPr/>
      <a:lvl1pPr algn="ctr" indent="0" lvl="0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1pPr>
      <a:lvl2pPr algn="ctr" indent="457200" lvl="1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2pPr>
      <a:lvl3pPr algn="ctr" indent="914400" lvl="2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3pPr>
      <a:lvl4pPr algn="ctr" indent="1371600" lvl="3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4pPr>
      <a:lvl5pPr algn="ctr" indent="1828800" lvl="4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5pPr>
      <a:lvl6pPr algn="ctr" indent="2286000" lvl="5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6pPr>
      <a:lvl7pPr algn="ctr" indent="2743200" lvl="6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7pPr>
      <a:lvl8pPr algn="ctr" indent="3200400" lvl="7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8pPr>
      <a:lvl9pPr algn="ctr" indent="3657600" lvl="8" marL="0" marR="0">
        <a:lnSpc>
          <a:spcPct val="100000"/>
        </a:lnSpc>
        <a:spcBef>
          <a:spcPts val="0"/>
        </a:spcBef>
        <a:spcAft>
          <a:spcPts val="0"/>
        </a:spcAft>
        <a:buNone/>
        <a:defRPr b="false" baseline="0" cap="none" i="false" spc="0" strike="noStrike" sz="2000" u="none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no" ?>
<Relationships xmlns="http://schemas.openxmlformats.org/package/2006/relationships">
  <Relationship Id="rId1" Target="../slideLayouts/slideLayout6.xml" Type="http://schemas.openxmlformats.org/officeDocument/2006/relationships/slideLayout"/>
</Relationships>

</file>

<file path=ppt/slides/_rels/slide3.xml.rels><?xml version="1.0" encoding="UTF-8" standalone="no" ?>
<Relationships xmlns="http://schemas.openxmlformats.org/package/2006/relationships">
  <Relationship Id="rId4" Target="../slideLayouts/slideLayout6.xml" Type="http://schemas.openxmlformats.org/officeDocument/2006/relationships/slideLayout"/>
  <Relationship Id="rId3" Target="../media/3.png" Type="http://schemas.openxmlformats.org/officeDocument/2006/relationships/image"/>
  <Relationship Id="rId2" Target="../media/2.png" Type="http://schemas.openxmlformats.org/officeDocument/2006/relationships/image"/>
  <Relationship Id="rId1" Target="../media/1.png" Type="http://schemas.openxmlformats.org/officeDocument/2006/relationships/image"/>
</Relationships>

</file>

<file path=ppt/slides/_rels/slide4.xml.rels><?xml version="1.0" encoding="UTF-8" standalone="no" ?>
<Relationships xmlns="http://schemas.openxmlformats.org/package/2006/relationships">
  <Relationship Id="rId4" Target="../slideLayouts/slideLayout6.xml" Type="http://schemas.openxmlformats.org/officeDocument/2006/relationships/slideLayout"/>
  <Relationship Id="rId3" Target="../media/6.png" Type="http://schemas.openxmlformats.org/officeDocument/2006/relationships/image"/>
  <Relationship Id="rId2" Target="../media/5.png" Type="http://schemas.openxmlformats.org/officeDocument/2006/relationships/image"/>
  <Relationship Id="rId1" Target="../media/4.png" Type="http://schemas.openxmlformats.org/officeDocument/2006/relationships/image"/>
</Relationships>

</file>

<file path=ppt/slides/slide1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68" name="GroupShape 6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9" name="Shape 69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Проект для Яндекс Лицея</a:t>
            </a:r>
          </a:p>
        </p:txBody>
      </p:sp>
      <p:sp>
        <p:nvSpPr>
          <p:cNvPr hidden="false" id="70" name="Shape 70"/>
          <p:cNvSpPr txBox="true"/>
          <p:nvPr isPhoto="false">
            <p:ph idx="1" type="sub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Приложение «Изучение иностранных слов»</a:t>
            </a:r>
          </a:p>
        </p:txBody>
      </p:sp>
    </p:spTree>
  </p:cSld>
</p:sld>
</file>

<file path=ppt/slides/slide2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71" name="GroupShape 7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2" name="Shape 72"/>
          <p:cNvSpPr txBox="true"/>
          <p:nvPr isPhoto="false"/>
        </p:nvSpPr>
        <p:spPr>
          <a:xfrm flipH="false" flipV="false" rot="0">
            <a:off x="7203284" y="1112986"/>
            <a:ext cx="9363456" cy="1282701"/>
          </a:xfrm>
          <a:prstGeom prst="rect">
            <a:avLst/>
          </a:prstGeom>
          <a:ln w="12700">
            <a:prstDash val="solid"/>
          </a:ln>
        </p:spPr>
        <p:txBody>
          <a:bodyPr anchor="ctr" bIns="50800" lIns="50800" rIns="50800" tIns="50800" wrap="none">
            <a:spAutoFit/>
          </a:bodyPr>
          <a:lstStyle>
            <a:defPPr/>
            <a:lvl1pPr algn="ct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-68" strike="noStrike" sz="6800" u="none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</a:defRPr>
            </a:lvl1pPr>
            <a:lvl2pPr algn="ctr" indent="457200" lvl="1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2pPr>
            <a:lvl3pPr algn="ctr" indent="914400" lvl="2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3pPr>
            <a:lvl4pPr algn="ctr" indent="1371600" lvl="3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4pPr>
            <a:lvl5pPr algn="ctr" indent="1828800" lvl="4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5pPr>
            <a:lvl6pPr algn="ctr" indent="2286000" lvl="5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6pPr>
            <a:lvl7pPr algn="ctr" indent="2743200" lvl="6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7pPr>
            <a:lvl8pPr algn="ctr" indent="3200400" lvl="7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8pPr>
            <a:lvl9pPr algn="ctr" indent="3657600" lvl="8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9pPr>
          </a:lstStyle>
          <a:p>
            <a:r>
              <a:t>Используемые классы</a:t>
            </a:r>
          </a:p>
        </p:txBody>
      </p:sp>
      <p:sp>
        <p:nvSpPr>
          <p:cNvPr hidden="false" id="73" name="Shape 73"/>
          <p:cNvSpPr txBox="true"/>
          <p:nvPr isPhoto="false"/>
        </p:nvSpPr>
        <p:spPr>
          <a:xfrm flipH="false" flipV="false" rot="0">
            <a:off x="3957267" y="4203700"/>
            <a:ext cx="4591259" cy="5308601"/>
          </a:xfrm>
          <a:prstGeom prst="rect">
            <a:avLst/>
          </a:prstGeom>
          <a:ln w="12700">
            <a:prstDash val="solid"/>
          </a:ln>
        </p:spPr>
        <p:txBody>
          <a:bodyPr anchor="ctr" bIns="50800" lIns="50800" rIns="50800" tIns="50800" wrap="none">
            <a:spAutoFit/>
          </a:bodyPr>
          <a:lstStyle>
            <a:defPPr/>
            <a:lvl1pPr algn="ctr" indent="0" lvl="0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1pPr>
            <a:lvl2pPr algn="ctr" indent="457200" lvl="1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2pPr>
            <a:lvl3pPr algn="ctr" indent="914400" lvl="2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3pPr>
            <a:lvl4pPr algn="ctr" indent="1371600" lvl="3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4pPr>
            <a:lvl5pPr algn="ctr" indent="1828800" lvl="4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5pPr>
            <a:lvl6pPr algn="ctr" indent="2286000" lvl="5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6pPr>
            <a:lvl7pPr algn="ctr" indent="2743200" lvl="6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7pPr>
            <a:lvl8pPr algn="ctr" indent="3200400" lvl="7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8pPr>
            <a:lvl9pPr algn="ctr" indent="3657600" lvl="8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false" baseline="0" cap="none" i="false" spc="0" strike="noStrike" sz="2400" u="none">
                <a:solidFill>
                  <a:srgbClr val="000000"/>
                </a:solidFill>
                <a:latin typeface="Canela Text Regular"/>
                <a:ea typeface="Canela Text Regular"/>
                <a:cs typeface="Canela Text Regular"/>
              </a:defRPr>
            </a:lvl9pPr>
          </a:lstStyle>
          <a:p>
            <a:pPr algn="l" indent="-744681" marL="744681">
              <a:lnSpc>
                <a:spcPct val="100000"/>
              </a:lnSpc>
              <a:buSzPts val="3600"/>
              <a:buChar char="•"/>
            </a:pPr>
            <a:r>
              <a:rPr spc="-59" sz="6000">
                <a:latin typeface="Avenir Next Demi Bold"/>
                <a:ea typeface="Avenir Next Demi Bold"/>
                <a:cs typeface="Avenir Next Demi Bold"/>
              </a:rPr>
              <a:t>MainMenu</a:t>
            </a:r>
            <a:endParaRPr spc="-59" sz="6000">
              <a:latin typeface="Avenir Next Demi Bold"/>
              <a:ea typeface="Avenir Next Demi Bold"/>
              <a:cs typeface="Avenir Next Demi Bold"/>
            </a:endParaRPr>
          </a:p>
          <a:p>
            <a:pPr algn="l" indent="-744681" marL="744681">
              <a:lnSpc>
                <a:spcPct val="100000"/>
              </a:lnSpc>
              <a:buSzPts val="3600"/>
              <a:buChar char="•"/>
            </a:pPr>
            <a:r>
              <a:rPr spc="-59" sz="6000">
                <a:latin typeface="Avenir Next Demi Bold"/>
                <a:ea typeface="Avenir Next Demi Bold"/>
                <a:cs typeface="Avenir Next Demi Bold"/>
              </a:rPr>
              <a:t>PlayForm</a:t>
            </a:r>
            <a:endParaRPr spc="-59" sz="6000">
              <a:latin typeface="Avenir Next Demi Bold"/>
              <a:ea typeface="Avenir Next Demi Bold"/>
              <a:cs typeface="Avenir Next Demi Bold"/>
            </a:endParaRPr>
          </a:p>
          <a:p>
            <a:pPr algn="l" indent="-744681" marL="744681">
              <a:lnSpc>
                <a:spcPct val="100000"/>
              </a:lnSpc>
              <a:buSzPts val="3600"/>
              <a:buChar char="•"/>
            </a:pPr>
            <a:r>
              <a:rPr spc="-59" sz="6000">
                <a:latin typeface="Avenir Next Demi Bold"/>
                <a:ea typeface="Avenir Next Demi Bold"/>
                <a:cs typeface="Avenir Next Demi Bold"/>
              </a:rPr>
              <a:t>ListForm</a:t>
            </a:r>
            <a:endParaRPr spc="-59" sz="6000">
              <a:latin typeface="Avenir Next Demi Bold"/>
              <a:ea typeface="Avenir Next Demi Bold"/>
              <a:cs typeface="Avenir Next Demi Bold"/>
            </a:endParaRPr>
          </a:p>
          <a:p>
            <a:pPr algn="l" indent="-744681" marL="744681">
              <a:lnSpc>
                <a:spcPct val="100000"/>
              </a:lnSpc>
              <a:buSzPts val="3600"/>
              <a:buChar char="•"/>
            </a:pPr>
            <a:r>
              <a:rPr spc="-59" sz="6000">
                <a:latin typeface="Avenir Next Demi Bold"/>
                <a:ea typeface="Avenir Next Demi Bold"/>
                <a:cs typeface="Avenir Next Demi Bold"/>
              </a:rPr>
              <a:t>AddForm</a:t>
            </a:r>
            <a:endParaRPr spc="-59" sz="6000">
              <a:latin typeface="Avenir Next Demi Bold"/>
              <a:ea typeface="Avenir Next Demi Bold"/>
              <a:cs typeface="Avenir Next Demi Bold"/>
            </a:endParaRPr>
          </a:p>
          <a:p>
            <a:pPr algn="l" indent="-744681" marL="744681">
              <a:lnSpc>
                <a:spcPct val="100000"/>
              </a:lnSpc>
              <a:buSzPts val="3600"/>
              <a:buChar char="•"/>
            </a:pPr>
            <a:r>
              <a:rPr spc="-59" sz="6000">
                <a:latin typeface="Avenir Next Demi Bold"/>
                <a:ea typeface="Avenir Next Demi Bold"/>
                <a:cs typeface="Avenir Next Demi Bold"/>
              </a:rPr>
              <a:t>StatForm</a:t>
            </a:r>
            <a:endParaRPr spc="-59" sz="6000">
              <a:latin typeface="Avenir Next Demi Bold"/>
              <a:ea typeface="Avenir Next Demi Bold"/>
              <a:cs typeface="Avenir Next Demi 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74" name="GroupShape 7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pic>
        <p:nvPicPr>
          <p:cNvPr hidden="false" id="76" name="Picture 76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1247402" y="1288938"/>
            <a:ext cx="5925854" cy="11138123"/>
          </a:xfrm>
          <a:prstGeom prst="rect">
            <a:avLst/>
          </a:prstGeom>
          <a:ln w="12700">
            <a:prstDash val="solid"/>
          </a:ln>
        </p:spPr>
      </p:pic>
      <p:pic>
        <p:nvPicPr>
          <p:cNvPr hidden="false" id="78" name="Picture 78"/>
          <p:cNvPicPr preferRelativeResize="true"/>
          <p:nvPr isPhoto="false"/>
        </p:nvPicPr>
        <p:blipFill>
          <a:blip r:embed="rId2"/>
          <a:stretch/>
        </p:blipFill>
        <p:spPr>
          <a:xfrm flipH="false" flipV="false" rot="0">
            <a:off x="9225869" y="1266494"/>
            <a:ext cx="5932262" cy="11183012"/>
          </a:xfrm>
          <a:prstGeom prst="rect">
            <a:avLst/>
          </a:prstGeom>
          <a:ln w="12700">
            <a:prstDash val="solid"/>
          </a:ln>
        </p:spPr>
      </p:pic>
      <p:pic>
        <p:nvPicPr>
          <p:cNvPr hidden="false" id="80" name="Picture 80"/>
          <p:cNvPicPr preferRelativeResize="true"/>
          <p:nvPr isPhoto="false"/>
        </p:nvPicPr>
        <p:blipFill>
          <a:blip r:embed="rId3"/>
          <a:stretch/>
        </p:blipFill>
        <p:spPr>
          <a:xfrm flipH="false" flipV="false" rot="0">
            <a:off x="17210744" y="2774098"/>
            <a:ext cx="5815476" cy="8167804"/>
          </a:xfrm>
          <a:prstGeom prst="rect">
            <a:avLst/>
          </a:prstGeom>
          <a:ln w="12700">
            <a:prstDash val="solid"/>
          </a:ln>
        </p:spPr>
      </p:pic>
    </p:spTree>
  </p:cSld>
</p:sld>
</file>

<file path=ppt/slides/slide4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81" name="GroupShape 8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pic>
        <p:nvPicPr>
          <p:cNvPr hidden="false" id="83" name="Picture 83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1381361" y="2968386"/>
            <a:ext cx="6170641" cy="7779228"/>
          </a:xfrm>
          <a:prstGeom prst="rect">
            <a:avLst/>
          </a:prstGeom>
          <a:ln w="12700">
            <a:prstDash val="solid"/>
          </a:ln>
        </p:spPr>
      </p:pic>
      <p:pic>
        <p:nvPicPr>
          <p:cNvPr hidden="false" id="85" name="Picture 85"/>
          <p:cNvPicPr preferRelativeResize="true"/>
          <p:nvPr isPhoto="false"/>
        </p:nvPicPr>
        <p:blipFill>
          <a:blip r:embed="rId2"/>
          <a:stretch/>
        </p:blipFill>
        <p:spPr>
          <a:xfrm flipH="false" flipV="false" rot="0">
            <a:off x="9043193" y="3040062"/>
            <a:ext cx="6297568" cy="7636016"/>
          </a:xfrm>
          <a:prstGeom prst="rect">
            <a:avLst/>
          </a:prstGeom>
          <a:ln w="12700">
            <a:prstDash val="solid"/>
          </a:ln>
        </p:spPr>
      </p:pic>
      <p:pic>
        <p:nvPicPr>
          <p:cNvPr hidden="false" id="87" name="Picture 87"/>
          <p:cNvPicPr preferRelativeResize="true"/>
          <p:nvPr isPhoto="false"/>
        </p:nvPicPr>
        <p:blipFill>
          <a:blip r:embed="rId3"/>
          <a:stretch/>
        </p:blipFill>
        <p:spPr>
          <a:xfrm flipH="false" flipV="false" rot="0">
            <a:off x="16831996" y="831063"/>
            <a:ext cx="6428733" cy="12053874"/>
          </a:xfrm>
          <a:prstGeom prst="rect">
            <a:avLst/>
          </a:prstGeom>
          <a:ln w="12700">
            <a:prstDash val="solid"/>
          </a:ln>
        </p:spPr>
      </p:pic>
    </p:spTree>
  </p:cSld>
</p:sld>
</file>

<file path=ppt/theme/theme1.xml><?xml version="1.0" encoding="utf-8"?>
<a:theme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"/>
        <a:cs typeface=""/>
      </a:majorFont>
      <a:minorFont>
        <a:latin typeface="Canela Bold"/>
        <a:ea typeface=""/>
        <a:cs typeface=""/>
      </a:minorFont>
    </a:fontScheme>
    <a:fmtScheme name="23_Clas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</a:gradFill>
      </a:fillStyleLst>
      <a:lnStyleLst>
        <a:ln w="9525">
          <a:solidFill>
            <a:schemeClr val="phClr">
              <a:shade val="95000"/>
              <a:satMod val="104999"/>
            </a:schemeClr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>Normal.dotm</Template>
  <TotalTime>0</TotalTime>
  <DocSecurity>0</DocSecurity>
  <ScaleCrop>false</ScaleCrop>
  <Application>MyOffice-CoreFramework-Android/30-1057.739.7919.691.1@89f4a034c81d4209c3ded56ae0069fc9a02e31e4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2023-11-24T17:10:51Z</dcterms:modified>
</cp:coreProperties>
</file>