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2e93b2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2e93b2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2e93b24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2e93b24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2ea396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2ea396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2ea396d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2ea396d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Pygame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ReSource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PCHZ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описание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- Создать, многопользовательскую стратегию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Описание: Многопользовательская пошаговая стратегия о сражениях Инсееков и Людей на удалённой планете, где-то на краю галактики.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классы игры:</a:t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Board - основной игровой класс</a:t>
            </a:r>
            <a:endParaRPr/>
          </a:p>
          <a:p>
            <a:pPr indent="-342900" lvl="0" marL="914400" rtl="0" algn="ct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City - класс городов игрока</a:t>
            </a:r>
            <a:endParaRPr/>
          </a:p>
          <a:p>
            <a:pPr indent="-342900" lvl="0" marL="914400" rtl="0" algn="ct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IN - класс городов инсееков</a:t>
            </a:r>
            <a:endParaRPr/>
          </a:p>
          <a:p>
            <a:pPr indent="-342900" lvl="0" marL="914400" rtl="0" algn="ct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Menu - класс главного меню</a:t>
            </a:r>
            <a:endParaRPr/>
          </a:p>
          <a:p>
            <a:pPr indent="-342900" lvl="0" marL="914400" rtl="0" algn="ct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Player - класс ресурсов игрока</a:t>
            </a:r>
            <a:endParaRPr/>
          </a:p>
          <a:p>
            <a:pPr indent="-342900" lvl="0" marL="914400" rtl="0" algn="ct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RS - класс добывающей станции</a:t>
            </a:r>
            <a:endParaRPr/>
          </a:p>
          <a:p>
            <a:pPr indent="-342900" lvl="0" marL="914400" rtl="0" algn="ctr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Unit - класс армии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Скриншоты из игры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7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           Главное меню                     Игровое поле          Взаимодействие с армией                                            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0" y="1801212"/>
            <a:ext cx="2739691" cy="15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548" y="1801200"/>
            <a:ext cx="2314901" cy="154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050" y="1801200"/>
            <a:ext cx="2739701" cy="154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Вывод: команда PCHZ создала м</a:t>
            </a:r>
            <a:r>
              <a:rPr lang="ru"/>
              <a:t>ногопользовательскую стратегию.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Возможности для доработки в будущем: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Добавить ИИ для инсееков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Доработать систему донатов в игре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