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5" r:id="rId2"/>
  </p:sldMasterIdLst>
  <p:notesMasterIdLst>
    <p:notesMasterId r:id="rId19"/>
  </p:notesMasterIdLst>
  <p:sldIdLst>
    <p:sldId id="256" r:id="rId3"/>
    <p:sldId id="257" r:id="rId4"/>
    <p:sldId id="258" r:id="rId5"/>
    <p:sldId id="259" r:id="rId6"/>
    <p:sldId id="261" r:id="rId7"/>
    <p:sldId id="274" r:id="rId8"/>
    <p:sldId id="275" r:id="rId9"/>
    <p:sldId id="276" r:id="rId10"/>
    <p:sldId id="267" r:id="rId11"/>
    <p:sldId id="268" r:id="rId12"/>
    <p:sldId id="269" r:id="rId13"/>
    <p:sldId id="266" r:id="rId14"/>
    <p:sldId id="270" r:id="rId15"/>
    <p:sldId id="271" r:id="rId16"/>
    <p:sldId id="273" r:id="rId17"/>
    <p:sldId id="272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86" autoAdjust="0"/>
    <p:restoredTop sz="86792" autoAdjust="0"/>
  </p:normalViewPr>
  <p:slideViewPr>
    <p:cSldViewPr snapToGrid="0">
      <p:cViewPr varScale="1">
        <p:scale>
          <a:sx n="82" d="100"/>
          <a:sy n="82" d="100"/>
        </p:scale>
        <p:origin x="732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microsoft.com/office/2016/11/relationships/changesInfo" Target="changesInfos/changesInfo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伯尧 丁" userId="86706a6a-cdaa-42d0-b31c-255ab0f7d779" providerId="ADAL" clId="{277A5D72-7B02-463D-AF69-4CAD53C524AB}"/>
    <pc:docChg chg="undo custSel addSld delSld modSld sldOrd">
      <pc:chgData name="伯尧 丁" userId="86706a6a-cdaa-42d0-b31c-255ab0f7d779" providerId="ADAL" clId="{277A5D72-7B02-463D-AF69-4CAD53C524AB}" dt="2022-10-02T07:23:58.787" v="3012" actId="1076"/>
      <pc:docMkLst>
        <pc:docMk/>
      </pc:docMkLst>
      <pc:sldChg chg="modSp mod">
        <pc:chgData name="伯尧 丁" userId="86706a6a-cdaa-42d0-b31c-255ab0f7d779" providerId="ADAL" clId="{277A5D72-7B02-463D-AF69-4CAD53C524AB}" dt="2022-10-02T01:21:04.793" v="24" actId="20577"/>
        <pc:sldMkLst>
          <pc:docMk/>
          <pc:sldMk cId="1371742127" sldId="256"/>
        </pc:sldMkLst>
        <pc:spChg chg="mod">
          <ac:chgData name="伯尧 丁" userId="86706a6a-cdaa-42d0-b31c-255ab0f7d779" providerId="ADAL" clId="{277A5D72-7B02-463D-AF69-4CAD53C524AB}" dt="2022-10-02T01:21:04.793" v="24" actId="20577"/>
          <ac:spMkLst>
            <pc:docMk/>
            <pc:sldMk cId="1371742127" sldId="256"/>
            <ac:spMk id="4" creationId="{00000000-0000-0000-0000-000000000000}"/>
          </ac:spMkLst>
        </pc:spChg>
        <pc:spChg chg="mod">
          <ac:chgData name="伯尧 丁" userId="86706a6a-cdaa-42d0-b31c-255ab0f7d779" providerId="ADAL" clId="{277A5D72-7B02-463D-AF69-4CAD53C524AB}" dt="2022-10-02T01:21:00.169" v="22" actId="20577"/>
          <ac:spMkLst>
            <pc:docMk/>
            <pc:sldMk cId="1371742127" sldId="256"/>
            <ac:spMk id="5" creationId="{00000000-0000-0000-0000-000000000000}"/>
          </ac:spMkLst>
        </pc:spChg>
      </pc:sldChg>
      <pc:sldChg chg="modSp new mod">
        <pc:chgData name="伯尧 丁" userId="86706a6a-cdaa-42d0-b31c-255ab0f7d779" providerId="ADAL" clId="{277A5D72-7B02-463D-AF69-4CAD53C524AB}" dt="2022-10-02T01:25:39.406" v="253" actId="5793"/>
        <pc:sldMkLst>
          <pc:docMk/>
          <pc:sldMk cId="282039560" sldId="257"/>
        </pc:sldMkLst>
        <pc:spChg chg="mod">
          <ac:chgData name="伯尧 丁" userId="86706a6a-cdaa-42d0-b31c-255ab0f7d779" providerId="ADAL" clId="{277A5D72-7B02-463D-AF69-4CAD53C524AB}" dt="2022-10-02T01:25:39.406" v="253" actId="5793"/>
          <ac:spMkLst>
            <pc:docMk/>
            <pc:sldMk cId="282039560" sldId="257"/>
            <ac:spMk id="3" creationId="{D855D952-30C1-A917-D5EC-FE424BED5C18}"/>
          </ac:spMkLst>
        </pc:spChg>
        <pc:spChg chg="mod">
          <ac:chgData name="伯尧 丁" userId="86706a6a-cdaa-42d0-b31c-255ab0f7d779" providerId="ADAL" clId="{277A5D72-7B02-463D-AF69-4CAD53C524AB}" dt="2022-10-02T01:22:02.185" v="28"/>
          <ac:spMkLst>
            <pc:docMk/>
            <pc:sldMk cId="282039560" sldId="257"/>
            <ac:spMk id="4" creationId="{7A77DEC2-BA2F-C833-F083-8A6558E3B1AC}"/>
          </ac:spMkLst>
        </pc:spChg>
      </pc:sldChg>
      <pc:sldChg chg="del">
        <pc:chgData name="伯尧 丁" userId="86706a6a-cdaa-42d0-b31c-255ab0f7d779" providerId="ADAL" clId="{277A5D72-7B02-463D-AF69-4CAD53C524AB}" dt="2022-10-02T01:20:48.502" v="0" actId="47"/>
        <pc:sldMkLst>
          <pc:docMk/>
          <pc:sldMk cId="3722750705" sldId="257"/>
        </pc:sldMkLst>
      </pc:sldChg>
      <pc:sldChg chg="addSp delSp modSp new mod">
        <pc:chgData name="伯尧 丁" userId="86706a6a-cdaa-42d0-b31c-255ab0f7d779" providerId="ADAL" clId="{277A5D72-7B02-463D-AF69-4CAD53C524AB}" dt="2022-10-02T07:20:37.616" v="2959" actId="1076"/>
        <pc:sldMkLst>
          <pc:docMk/>
          <pc:sldMk cId="906248412" sldId="258"/>
        </pc:sldMkLst>
        <pc:spChg chg="mod">
          <ac:chgData name="伯尧 丁" userId="86706a6a-cdaa-42d0-b31c-255ab0f7d779" providerId="ADAL" clId="{277A5D72-7B02-463D-AF69-4CAD53C524AB}" dt="2022-10-02T07:19:48.103" v="2934" actId="20577"/>
          <ac:spMkLst>
            <pc:docMk/>
            <pc:sldMk cId="906248412" sldId="258"/>
            <ac:spMk id="3" creationId="{9CA44554-6E0C-13FB-FBD5-40A1D0D47D7F}"/>
          </ac:spMkLst>
        </pc:spChg>
        <pc:spChg chg="mod">
          <ac:chgData name="伯尧 丁" userId="86706a6a-cdaa-42d0-b31c-255ab0f7d779" providerId="ADAL" clId="{277A5D72-7B02-463D-AF69-4CAD53C524AB}" dt="2022-10-02T01:25:00.736" v="231"/>
          <ac:spMkLst>
            <pc:docMk/>
            <pc:sldMk cId="906248412" sldId="258"/>
            <ac:spMk id="4" creationId="{0B69521F-55E5-CE6C-D8C5-3B2D92FE861D}"/>
          </ac:spMkLst>
        </pc:spChg>
        <pc:spChg chg="add mod">
          <ac:chgData name="伯尧 丁" userId="86706a6a-cdaa-42d0-b31c-255ab0f7d779" providerId="ADAL" clId="{277A5D72-7B02-463D-AF69-4CAD53C524AB}" dt="2022-10-02T07:20:37.616" v="2959" actId="1076"/>
          <ac:spMkLst>
            <pc:docMk/>
            <pc:sldMk cId="906248412" sldId="258"/>
            <ac:spMk id="5" creationId="{AAE5A8C3-BF01-0BC5-A06B-3BC55D1EE65A}"/>
          </ac:spMkLst>
        </pc:spChg>
        <pc:spChg chg="add del">
          <ac:chgData name="伯尧 丁" userId="86706a6a-cdaa-42d0-b31c-255ab0f7d779" providerId="ADAL" clId="{277A5D72-7B02-463D-AF69-4CAD53C524AB}" dt="2022-10-02T01:40:45.072" v="456" actId="22"/>
          <ac:spMkLst>
            <pc:docMk/>
            <pc:sldMk cId="906248412" sldId="258"/>
            <ac:spMk id="7" creationId="{A594D97D-2237-8D90-C4C1-12FDEF44FE68}"/>
          </ac:spMkLst>
        </pc:spChg>
      </pc:sldChg>
      <pc:sldChg chg="del">
        <pc:chgData name="伯尧 丁" userId="86706a6a-cdaa-42d0-b31c-255ab0f7d779" providerId="ADAL" clId="{277A5D72-7B02-463D-AF69-4CAD53C524AB}" dt="2022-10-02T01:20:48.502" v="0" actId="47"/>
        <pc:sldMkLst>
          <pc:docMk/>
          <pc:sldMk cId="2466992845" sldId="258"/>
        </pc:sldMkLst>
      </pc:sldChg>
      <pc:sldChg chg="del">
        <pc:chgData name="伯尧 丁" userId="86706a6a-cdaa-42d0-b31c-255ab0f7d779" providerId="ADAL" clId="{277A5D72-7B02-463D-AF69-4CAD53C524AB}" dt="2022-10-02T01:20:48.502" v="0" actId="47"/>
        <pc:sldMkLst>
          <pc:docMk/>
          <pc:sldMk cId="1716100312" sldId="259"/>
        </pc:sldMkLst>
      </pc:sldChg>
      <pc:sldChg chg="modSp new mod">
        <pc:chgData name="伯尧 丁" userId="86706a6a-cdaa-42d0-b31c-255ab0f7d779" providerId="ADAL" clId="{277A5D72-7B02-463D-AF69-4CAD53C524AB}" dt="2022-10-02T01:45:12.398" v="710" actId="20577"/>
        <pc:sldMkLst>
          <pc:docMk/>
          <pc:sldMk cId="2020529879" sldId="259"/>
        </pc:sldMkLst>
        <pc:spChg chg="mod">
          <ac:chgData name="伯尧 丁" userId="86706a6a-cdaa-42d0-b31c-255ab0f7d779" providerId="ADAL" clId="{277A5D72-7B02-463D-AF69-4CAD53C524AB}" dt="2022-10-02T01:45:12.398" v="710" actId="20577"/>
          <ac:spMkLst>
            <pc:docMk/>
            <pc:sldMk cId="2020529879" sldId="259"/>
            <ac:spMk id="2" creationId="{3B61E710-3FFE-AD13-7D3B-0CCDB1EA4CFB}"/>
          </ac:spMkLst>
        </pc:spChg>
        <pc:spChg chg="mod">
          <ac:chgData name="伯尧 丁" userId="86706a6a-cdaa-42d0-b31c-255ab0f7d779" providerId="ADAL" clId="{277A5D72-7B02-463D-AF69-4CAD53C524AB}" dt="2022-10-02T01:41:03.861" v="475" actId="5793"/>
          <ac:spMkLst>
            <pc:docMk/>
            <pc:sldMk cId="2020529879" sldId="259"/>
            <ac:spMk id="3" creationId="{61B1575C-4B60-2E81-CB04-62143F00B714}"/>
          </ac:spMkLst>
        </pc:spChg>
      </pc:sldChg>
      <pc:sldChg chg="addSp delSp modSp new del mod">
        <pc:chgData name="伯尧 丁" userId="86706a6a-cdaa-42d0-b31c-255ab0f7d779" providerId="ADAL" clId="{277A5D72-7B02-463D-AF69-4CAD53C524AB}" dt="2022-10-02T07:21:53.318" v="2975" actId="47"/>
        <pc:sldMkLst>
          <pc:docMk/>
          <pc:sldMk cId="203885735" sldId="260"/>
        </pc:sldMkLst>
        <pc:spChg chg="del">
          <ac:chgData name="伯尧 丁" userId="86706a6a-cdaa-42d0-b31c-255ab0f7d779" providerId="ADAL" clId="{277A5D72-7B02-463D-AF69-4CAD53C524AB}" dt="2022-10-02T01:45:32.062" v="713" actId="478"/>
          <ac:spMkLst>
            <pc:docMk/>
            <pc:sldMk cId="203885735" sldId="260"/>
            <ac:spMk id="2" creationId="{ABBFE680-5375-1CD2-34E3-283F9E566015}"/>
          </ac:spMkLst>
        </pc:spChg>
        <pc:spChg chg="mod">
          <ac:chgData name="伯尧 丁" userId="86706a6a-cdaa-42d0-b31c-255ab0f7d779" providerId="ADAL" clId="{277A5D72-7B02-463D-AF69-4CAD53C524AB}" dt="2022-10-02T01:45:19.701" v="712"/>
          <ac:spMkLst>
            <pc:docMk/>
            <pc:sldMk cId="203885735" sldId="260"/>
            <ac:spMk id="3" creationId="{DEBE0A79-FFA7-D50D-3639-531398F68D36}"/>
          </ac:spMkLst>
        </pc:spChg>
        <pc:spChg chg="add mod">
          <ac:chgData name="伯尧 丁" userId="86706a6a-cdaa-42d0-b31c-255ab0f7d779" providerId="ADAL" clId="{277A5D72-7B02-463D-AF69-4CAD53C524AB}" dt="2022-10-02T01:51:31.978" v="849" actId="1076"/>
          <ac:spMkLst>
            <pc:docMk/>
            <pc:sldMk cId="203885735" sldId="260"/>
            <ac:spMk id="4" creationId="{33168741-9DBF-039E-DFF3-4905F5A29E98}"/>
          </ac:spMkLst>
        </pc:spChg>
        <pc:spChg chg="add del mod">
          <ac:chgData name="伯尧 丁" userId="86706a6a-cdaa-42d0-b31c-255ab0f7d779" providerId="ADAL" clId="{277A5D72-7B02-463D-AF69-4CAD53C524AB}" dt="2022-10-02T01:46:01.098" v="721" actId="478"/>
          <ac:spMkLst>
            <pc:docMk/>
            <pc:sldMk cId="203885735" sldId="260"/>
            <ac:spMk id="5" creationId="{EDCEFBF0-5ACC-7744-5532-FDF0F4292ABD}"/>
          </ac:spMkLst>
        </pc:spChg>
        <pc:spChg chg="add mod">
          <ac:chgData name="伯尧 丁" userId="86706a6a-cdaa-42d0-b31c-255ab0f7d779" providerId="ADAL" clId="{277A5D72-7B02-463D-AF69-4CAD53C524AB}" dt="2022-10-02T01:51:31.978" v="849" actId="1076"/>
          <ac:spMkLst>
            <pc:docMk/>
            <pc:sldMk cId="203885735" sldId="260"/>
            <ac:spMk id="6" creationId="{B2AF9058-A036-C25A-8E66-48BF3740D97A}"/>
          </ac:spMkLst>
        </pc:spChg>
        <pc:spChg chg="add mod">
          <ac:chgData name="伯尧 丁" userId="86706a6a-cdaa-42d0-b31c-255ab0f7d779" providerId="ADAL" clId="{277A5D72-7B02-463D-AF69-4CAD53C524AB}" dt="2022-10-02T01:51:31.978" v="849" actId="1076"/>
          <ac:spMkLst>
            <pc:docMk/>
            <pc:sldMk cId="203885735" sldId="260"/>
            <ac:spMk id="7" creationId="{95D35400-EA71-70AB-8612-9EEBBCD07234}"/>
          </ac:spMkLst>
        </pc:spChg>
        <pc:spChg chg="add mod">
          <ac:chgData name="伯尧 丁" userId="86706a6a-cdaa-42d0-b31c-255ab0f7d779" providerId="ADAL" clId="{277A5D72-7B02-463D-AF69-4CAD53C524AB}" dt="2022-10-02T01:51:31.978" v="849" actId="1076"/>
          <ac:spMkLst>
            <pc:docMk/>
            <pc:sldMk cId="203885735" sldId="260"/>
            <ac:spMk id="14" creationId="{D21C590C-6F48-90AD-8663-6C8CB2845332}"/>
          </ac:spMkLst>
        </pc:spChg>
        <pc:spChg chg="add mod">
          <ac:chgData name="伯尧 丁" userId="86706a6a-cdaa-42d0-b31c-255ab0f7d779" providerId="ADAL" clId="{277A5D72-7B02-463D-AF69-4CAD53C524AB}" dt="2022-10-02T01:51:31.978" v="849" actId="1076"/>
          <ac:spMkLst>
            <pc:docMk/>
            <pc:sldMk cId="203885735" sldId="260"/>
            <ac:spMk id="15" creationId="{2871A744-BD9E-EC44-F60C-909E35E2B6F2}"/>
          </ac:spMkLst>
        </pc:spChg>
        <pc:spChg chg="add mod">
          <ac:chgData name="伯尧 丁" userId="86706a6a-cdaa-42d0-b31c-255ab0f7d779" providerId="ADAL" clId="{277A5D72-7B02-463D-AF69-4CAD53C524AB}" dt="2022-10-02T01:51:31.978" v="849" actId="1076"/>
          <ac:spMkLst>
            <pc:docMk/>
            <pc:sldMk cId="203885735" sldId="260"/>
            <ac:spMk id="16" creationId="{F17FC0F6-3635-0152-289D-26089884578C}"/>
          </ac:spMkLst>
        </pc:spChg>
        <pc:spChg chg="add mod">
          <ac:chgData name="伯尧 丁" userId="86706a6a-cdaa-42d0-b31c-255ab0f7d779" providerId="ADAL" clId="{277A5D72-7B02-463D-AF69-4CAD53C524AB}" dt="2022-10-02T01:51:31.978" v="849" actId="1076"/>
          <ac:spMkLst>
            <pc:docMk/>
            <pc:sldMk cId="203885735" sldId="260"/>
            <ac:spMk id="21" creationId="{FFD9FE0C-5360-91DB-9F1C-45ACEAEB05C9}"/>
          </ac:spMkLst>
        </pc:spChg>
        <pc:spChg chg="add mod">
          <ac:chgData name="伯尧 丁" userId="86706a6a-cdaa-42d0-b31c-255ab0f7d779" providerId="ADAL" clId="{277A5D72-7B02-463D-AF69-4CAD53C524AB}" dt="2022-10-02T01:48:39.390" v="776" actId="164"/>
          <ac:spMkLst>
            <pc:docMk/>
            <pc:sldMk cId="203885735" sldId="260"/>
            <ac:spMk id="22" creationId="{2741B9F6-8C0C-3863-D98A-F8C73D4934A7}"/>
          </ac:spMkLst>
        </pc:spChg>
        <pc:spChg chg="add mod">
          <ac:chgData name="伯尧 丁" userId="86706a6a-cdaa-42d0-b31c-255ab0f7d779" providerId="ADAL" clId="{277A5D72-7B02-463D-AF69-4CAD53C524AB}" dt="2022-10-02T01:51:31.978" v="849" actId="1076"/>
          <ac:spMkLst>
            <pc:docMk/>
            <pc:sldMk cId="203885735" sldId="260"/>
            <ac:spMk id="27" creationId="{22C91075-B83A-5BE3-D778-CE0856F72210}"/>
          </ac:spMkLst>
        </pc:spChg>
        <pc:spChg chg="add mod ord">
          <ac:chgData name="伯尧 丁" userId="86706a6a-cdaa-42d0-b31c-255ab0f7d779" providerId="ADAL" clId="{277A5D72-7B02-463D-AF69-4CAD53C524AB}" dt="2022-10-02T01:48:39.390" v="776" actId="164"/>
          <ac:spMkLst>
            <pc:docMk/>
            <pc:sldMk cId="203885735" sldId="260"/>
            <ac:spMk id="28" creationId="{9B9278D9-0FBE-B1DB-0673-86EAD1404A06}"/>
          </ac:spMkLst>
        </pc:spChg>
        <pc:spChg chg="add mod">
          <ac:chgData name="伯尧 丁" userId="86706a6a-cdaa-42d0-b31c-255ab0f7d779" providerId="ADAL" clId="{277A5D72-7B02-463D-AF69-4CAD53C524AB}" dt="2022-10-02T01:51:31.978" v="849" actId="1076"/>
          <ac:spMkLst>
            <pc:docMk/>
            <pc:sldMk cId="203885735" sldId="260"/>
            <ac:spMk id="36" creationId="{F21B3DE2-BB04-4AA0-7CC4-35DFF6A24A44}"/>
          </ac:spMkLst>
        </pc:spChg>
        <pc:spChg chg="add mod">
          <ac:chgData name="伯尧 丁" userId="86706a6a-cdaa-42d0-b31c-255ab0f7d779" providerId="ADAL" clId="{277A5D72-7B02-463D-AF69-4CAD53C524AB}" dt="2022-10-02T01:51:31.978" v="849" actId="1076"/>
          <ac:spMkLst>
            <pc:docMk/>
            <pc:sldMk cId="203885735" sldId="260"/>
            <ac:spMk id="45" creationId="{C00CC723-5BC0-7EB9-F04B-212E3E9A0C54}"/>
          </ac:spMkLst>
        </pc:spChg>
        <pc:spChg chg="add mod">
          <ac:chgData name="伯尧 丁" userId="86706a6a-cdaa-42d0-b31c-255ab0f7d779" providerId="ADAL" clId="{277A5D72-7B02-463D-AF69-4CAD53C524AB}" dt="2022-10-02T01:51:31.978" v="849" actId="1076"/>
          <ac:spMkLst>
            <pc:docMk/>
            <pc:sldMk cId="203885735" sldId="260"/>
            <ac:spMk id="48" creationId="{B3B4C514-B871-A1FC-9B59-33403A7707B9}"/>
          </ac:spMkLst>
        </pc:spChg>
        <pc:spChg chg="add mod">
          <ac:chgData name="伯尧 丁" userId="86706a6a-cdaa-42d0-b31c-255ab0f7d779" providerId="ADAL" clId="{277A5D72-7B02-463D-AF69-4CAD53C524AB}" dt="2022-10-02T02:09:51.746" v="1211" actId="20577"/>
          <ac:spMkLst>
            <pc:docMk/>
            <pc:sldMk cId="203885735" sldId="260"/>
            <ac:spMk id="49" creationId="{E766E87A-563D-9486-8251-5F68F20FB40A}"/>
          </ac:spMkLst>
        </pc:spChg>
        <pc:spChg chg="add mod">
          <ac:chgData name="伯尧 丁" userId="86706a6a-cdaa-42d0-b31c-255ab0f7d779" providerId="ADAL" clId="{277A5D72-7B02-463D-AF69-4CAD53C524AB}" dt="2022-10-02T02:28:20.515" v="1721" actId="1582"/>
          <ac:spMkLst>
            <pc:docMk/>
            <pc:sldMk cId="203885735" sldId="260"/>
            <ac:spMk id="52" creationId="{E44D4DA6-B97E-C8CE-4711-D7764A9190CE}"/>
          </ac:spMkLst>
        </pc:spChg>
        <pc:spChg chg="add mod">
          <ac:chgData name="伯尧 丁" userId="86706a6a-cdaa-42d0-b31c-255ab0f7d779" providerId="ADAL" clId="{277A5D72-7B02-463D-AF69-4CAD53C524AB}" dt="2022-10-02T02:28:14.816" v="1720" actId="1582"/>
          <ac:spMkLst>
            <pc:docMk/>
            <pc:sldMk cId="203885735" sldId="260"/>
            <ac:spMk id="53" creationId="{21FABC2A-2B29-B9B3-79A1-D9203F8BDBCF}"/>
          </ac:spMkLst>
        </pc:spChg>
        <pc:grpChg chg="add mod">
          <ac:chgData name="伯尧 丁" userId="86706a6a-cdaa-42d0-b31c-255ab0f7d779" providerId="ADAL" clId="{277A5D72-7B02-463D-AF69-4CAD53C524AB}" dt="2022-10-02T01:51:31.978" v="849" actId="1076"/>
          <ac:grpSpMkLst>
            <pc:docMk/>
            <pc:sldMk cId="203885735" sldId="260"/>
            <ac:grpSpMk id="30" creationId="{4402322E-498C-4795-277A-1F94EF3884AA}"/>
          </ac:grpSpMkLst>
        </pc:grpChg>
        <pc:cxnChg chg="add mod">
          <ac:chgData name="伯尧 丁" userId="86706a6a-cdaa-42d0-b31c-255ab0f7d779" providerId="ADAL" clId="{277A5D72-7B02-463D-AF69-4CAD53C524AB}" dt="2022-10-02T01:51:31.978" v="849" actId="1076"/>
          <ac:cxnSpMkLst>
            <pc:docMk/>
            <pc:sldMk cId="203885735" sldId="260"/>
            <ac:cxnSpMk id="9" creationId="{46684008-1480-E91B-1564-18F78FC05C2B}"/>
          </ac:cxnSpMkLst>
        </pc:cxnChg>
        <pc:cxnChg chg="add mod">
          <ac:chgData name="伯尧 丁" userId="86706a6a-cdaa-42d0-b31c-255ab0f7d779" providerId="ADAL" clId="{277A5D72-7B02-463D-AF69-4CAD53C524AB}" dt="2022-10-02T01:51:31.978" v="849" actId="1076"/>
          <ac:cxnSpMkLst>
            <pc:docMk/>
            <pc:sldMk cId="203885735" sldId="260"/>
            <ac:cxnSpMk id="11" creationId="{276A58EB-F086-CFC3-319D-2BD484FEC7A1}"/>
          </ac:cxnSpMkLst>
        </pc:cxnChg>
        <pc:cxnChg chg="add mod">
          <ac:chgData name="伯尧 丁" userId="86706a6a-cdaa-42d0-b31c-255ab0f7d779" providerId="ADAL" clId="{277A5D72-7B02-463D-AF69-4CAD53C524AB}" dt="2022-10-02T01:51:31.978" v="849" actId="1076"/>
          <ac:cxnSpMkLst>
            <pc:docMk/>
            <pc:sldMk cId="203885735" sldId="260"/>
            <ac:cxnSpMk id="18" creationId="{E1C69E73-8E55-9FE2-A051-41E683546387}"/>
          </ac:cxnSpMkLst>
        </pc:cxnChg>
        <pc:cxnChg chg="add mod">
          <ac:chgData name="伯尧 丁" userId="86706a6a-cdaa-42d0-b31c-255ab0f7d779" providerId="ADAL" clId="{277A5D72-7B02-463D-AF69-4CAD53C524AB}" dt="2022-10-02T01:51:31.978" v="849" actId="1076"/>
          <ac:cxnSpMkLst>
            <pc:docMk/>
            <pc:sldMk cId="203885735" sldId="260"/>
            <ac:cxnSpMk id="23" creationId="{9CECE50C-1A07-0C64-F748-E2DF94697B4C}"/>
          </ac:cxnSpMkLst>
        </pc:cxnChg>
        <pc:cxnChg chg="add mod">
          <ac:chgData name="伯尧 丁" userId="86706a6a-cdaa-42d0-b31c-255ab0f7d779" providerId="ADAL" clId="{277A5D72-7B02-463D-AF69-4CAD53C524AB}" dt="2022-10-02T01:51:31.978" v="849" actId="1076"/>
          <ac:cxnSpMkLst>
            <pc:docMk/>
            <pc:sldMk cId="203885735" sldId="260"/>
            <ac:cxnSpMk id="33" creationId="{8FD4DD9A-A757-56B4-2961-BCAD76E74E6C}"/>
          </ac:cxnSpMkLst>
        </pc:cxnChg>
        <pc:cxnChg chg="add mod">
          <ac:chgData name="伯尧 丁" userId="86706a6a-cdaa-42d0-b31c-255ab0f7d779" providerId="ADAL" clId="{277A5D72-7B02-463D-AF69-4CAD53C524AB}" dt="2022-10-02T01:51:31.978" v="849" actId="1076"/>
          <ac:cxnSpMkLst>
            <pc:docMk/>
            <pc:sldMk cId="203885735" sldId="260"/>
            <ac:cxnSpMk id="39" creationId="{655649A2-1F64-6B8D-FAAB-0488566A5C50}"/>
          </ac:cxnSpMkLst>
        </pc:cxnChg>
        <pc:cxnChg chg="add mod">
          <ac:chgData name="伯尧 丁" userId="86706a6a-cdaa-42d0-b31c-255ab0f7d779" providerId="ADAL" clId="{277A5D72-7B02-463D-AF69-4CAD53C524AB}" dt="2022-10-02T01:56:34.580" v="1060" actId="14100"/>
          <ac:cxnSpMkLst>
            <pc:docMk/>
            <pc:sldMk cId="203885735" sldId="260"/>
            <ac:cxnSpMk id="42" creationId="{FE382B08-DFC2-F436-2597-4BE5AFCD047B}"/>
          </ac:cxnSpMkLst>
        </pc:cxnChg>
      </pc:sldChg>
      <pc:sldChg chg="addSp delSp modSp add mod ord">
        <pc:chgData name="伯尧 丁" userId="86706a6a-cdaa-42d0-b31c-255ab0f7d779" providerId="ADAL" clId="{277A5D72-7B02-463D-AF69-4CAD53C524AB}" dt="2022-10-02T07:20:56.263" v="2963" actId="1076"/>
        <pc:sldMkLst>
          <pc:docMk/>
          <pc:sldMk cId="1736023552" sldId="261"/>
        </pc:sldMkLst>
        <pc:spChg chg="add mod">
          <ac:chgData name="伯尧 丁" userId="86706a6a-cdaa-42d0-b31c-255ab0f7d779" providerId="ADAL" clId="{277A5D72-7B02-463D-AF69-4CAD53C524AB}" dt="2022-10-02T02:28:27.004" v="1722" actId="1582"/>
          <ac:spMkLst>
            <pc:docMk/>
            <pc:sldMk cId="1736023552" sldId="261"/>
            <ac:spMk id="2" creationId="{21B045FE-9B49-47F6-535D-D1651FDC5F24}"/>
          </ac:spMkLst>
        </pc:spChg>
        <pc:spChg chg="mod">
          <ac:chgData name="伯尧 丁" userId="86706a6a-cdaa-42d0-b31c-255ab0f7d779" providerId="ADAL" clId="{277A5D72-7B02-463D-AF69-4CAD53C524AB}" dt="2022-10-02T07:20:51.276" v="2962" actId="1076"/>
          <ac:spMkLst>
            <pc:docMk/>
            <pc:sldMk cId="1736023552" sldId="261"/>
            <ac:spMk id="49" creationId="{E766E87A-563D-9486-8251-5F68F20FB40A}"/>
          </ac:spMkLst>
        </pc:spChg>
        <pc:spChg chg="mod">
          <ac:chgData name="伯尧 丁" userId="86706a6a-cdaa-42d0-b31c-255ab0f7d779" providerId="ADAL" clId="{277A5D72-7B02-463D-AF69-4CAD53C524AB}" dt="2022-10-02T07:20:56.263" v="2963" actId="1076"/>
          <ac:spMkLst>
            <pc:docMk/>
            <pc:sldMk cId="1736023552" sldId="261"/>
            <ac:spMk id="52" creationId="{E44D4DA6-B97E-C8CE-4711-D7764A9190CE}"/>
          </ac:spMkLst>
        </pc:spChg>
        <pc:spChg chg="del">
          <ac:chgData name="伯尧 丁" userId="86706a6a-cdaa-42d0-b31c-255ab0f7d779" providerId="ADAL" clId="{277A5D72-7B02-463D-AF69-4CAD53C524AB}" dt="2022-10-02T02:10:54.818" v="1222" actId="478"/>
          <ac:spMkLst>
            <pc:docMk/>
            <pc:sldMk cId="1736023552" sldId="261"/>
            <ac:spMk id="53" creationId="{21FABC2A-2B29-B9B3-79A1-D9203F8BDBCF}"/>
          </ac:spMkLst>
        </pc:spChg>
      </pc:sldChg>
      <pc:sldChg chg="del">
        <pc:chgData name="伯尧 丁" userId="86706a6a-cdaa-42d0-b31c-255ab0f7d779" providerId="ADAL" clId="{277A5D72-7B02-463D-AF69-4CAD53C524AB}" dt="2022-10-02T01:20:48.502" v="0" actId="47"/>
        <pc:sldMkLst>
          <pc:docMk/>
          <pc:sldMk cId="3972866451" sldId="261"/>
        </pc:sldMkLst>
      </pc:sldChg>
      <pc:sldChg chg="modSp add del mod">
        <pc:chgData name="伯尧 丁" userId="86706a6a-cdaa-42d0-b31c-255ab0f7d779" providerId="ADAL" clId="{277A5D72-7B02-463D-AF69-4CAD53C524AB}" dt="2022-10-02T07:21:53.318" v="2975" actId="47"/>
        <pc:sldMkLst>
          <pc:docMk/>
          <pc:sldMk cId="248193907" sldId="262"/>
        </pc:sldMkLst>
        <pc:spChg chg="mod">
          <ac:chgData name="伯尧 丁" userId="86706a6a-cdaa-42d0-b31c-255ab0f7d779" providerId="ADAL" clId="{277A5D72-7B02-463D-AF69-4CAD53C524AB}" dt="2022-10-02T02:28:08.554" v="1719" actId="1582"/>
          <ac:spMkLst>
            <pc:docMk/>
            <pc:sldMk cId="248193907" sldId="262"/>
            <ac:spMk id="52" creationId="{E44D4DA6-B97E-C8CE-4711-D7764A9190CE}"/>
          </ac:spMkLst>
        </pc:spChg>
        <pc:spChg chg="mod">
          <ac:chgData name="伯尧 丁" userId="86706a6a-cdaa-42d0-b31c-255ab0f7d779" providerId="ADAL" clId="{277A5D72-7B02-463D-AF69-4CAD53C524AB}" dt="2022-10-02T02:28:03.673" v="1718" actId="1582"/>
          <ac:spMkLst>
            <pc:docMk/>
            <pc:sldMk cId="248193907" sldId="262"/>
            <ac:spMk id="53" creationId="{21FABC2A-2B29-B9B3-79A1-D9203F8BDBCF}"/>
          </ac:spMkLst>
        </pc:spChg>
      </pc:sldChg>
      <pc:sldChg chg="del">
        <pc:chgData name="伯尧 丁" userId="86706a6a-cdaa-42d0-b31c-255ab0f7d779" providerId="ADAL" clId="{277A5D72-7B02-463D-AF69-4CAD53C524AB}" dt="2022-10-02T01:20:48.502" v="0" actId="47"/>
        <pc:sldMkLst>
          <pc:docMk/>
          <pc:sldMk cId="1986861320" sldId="262"/>
        </pc:sldMkLst>
      </pc:sldChg>
      <pc:sldChg chg="del">
        <pc:chgData name="伯尧 丁" userId="86706a6a-cdaa-42d0-b31c-255ab0f7d779" providerId="ADAL" clId="{277A5D72-7B02-463D-AF69-4CAD53C524AB}" dt="2022-10-02T01:20:48.502" v="0" actId="47"/>
        <pc:sldMkLst>
          <pc:docMk/>
          <pc:sldMk cId="1403729235" sldId="263"/>
        </pc:sldMkLst>
      </pc:sldChg>
      <pc:sldChg chg="modSp add del mod">
        <pc:chgData name="伯尧 丁" userId="86706a6a-cdaa-42d0-b31c-255ab0f7d779" providerId="ADAL" clId="{277A5D72-7B02-463D-AF69-4CAD53C524AB}" dt="2022-10-02T07:22:00.270" v="2977" actId="47"/>
        <pc:sldMkLst>
          <pc:docMk/>
          <pc:sldMk cId="3015086623" sldId="263"/>
        </pc:sldMkLst>
        <pc:spChg chg="mod">
          <ac:chgData name="伯尧 丁" userId="86706a6a-cdaa-42d0-b31c-255ab0f7d779" providerId="ADAL" clId="{277A5D72-7B02-463D-AF69-4CAD53C524AB}" dt="2022-10-02T02:27:51.291" v="1716" actId="1582"/>
          <ac:spMkLst>
            <pc:docMk/>
            <pc:sldMk cId="3015086623" sldId="263"/>
            <ac:spMk id="52" creationId="{E44D4DA6-B97E-C8CE-4711-D7764A9190CE}"/>
          </ac:spMkLst>
        </pc:spChg>
        <pc:spChg chg="mod">
          <ac:chgData name="伯尧 丁" userId="86706a6a-cdaa-42d0-b31c-255ab0f7d779" providerId="ADAL" clId="{277A5D72-7B02-463D-AF69-4CAD53C524AB}" dt="2022-10-02T02:27:57.459" v="1717" actId="1582"/>
          <ac:spMkLst>
            <pc:docMk/>
            <pc:sldMk cId="3015086623" sldId="263"/>
            <ac:spMk id="53" creationId="{21FABC2A-2B29-B9B3-79A1-D9203F8BDBCF}"/>
          </ac:spMkLst>
        </pc:spChg>
      </pc:sldChg>
      <pc:sldChg chg="modSp new del mod">
        <pc:chgData name="伯尧 丁" userId="86706a6a-cdaa-42d0-b31c-255ab0f7d779" providerId="ADAL" clId="{277A5D72-7B02-463D-AF69-4CAD53C524AB}" dt="2022-10-02T02:12:12.495" v="1249" actId="47"/>
        <pc:sldMkLst>
          <pc:docMk/>
          <pc:sldMk cId="196478672" sldId="264"/>
        </pc:sldMkLst>
        <pc:spChg chg="mod">
          <ac:chgData name="伯尧 丁" userId="86706a6a-cdaa-42d0-b31c-255ab0f7d779" providerId="ADAL" clId="{277A5D72-7B02-463D-AF69-4CAD53C524AB}" dt="2022-10-02T02:12:04.929" v="1247" actId="5793"/>
          <ac:spMkLst>
            <pc:docMk/>
            <pc:sldMk cId="196478672" sldId="264"/>
            <ac:spMk id="3" creationId="{5E3A8B02-0F17-2412-F84A-1585C3F4DA37}"/>
          </ac:spMkLst>
        </pc:spChg>
      </pc:sldChg>
      <pc:sldChg chg="del">
        <pc:chgData name="伯尧 丁" userId="86706a6a-cdaa-42d0-b31c-255ab0f7d779" providerId="ADAL" clId="{277A5D72-7B02-463D-AF69-4CAD53C524AB}" dt="2022-10-02T01:20:48.502" v="0" actId="47"/>
        <pc:sldMkLst>
          <pc:docMk/>
          <pc:sldMk cId="3627821644" sldId="264"/>
        </pc:sldMkLst>
      </pc:sldChg>
      <pc:sldChg chg="del">
        <pc:chgData name="伯尧 丁" userId="86706a6a-cdaa-42d0-b31c-255ab0f7d779" providerId="ADAL" clId="{277A5D72-7B02-463D-AF69-4CAD53C524AB}" dt="2022-10-02T01:20:48.502" v="0" actId="47"/>
        <pc:sldMkLst>
          <pc:docMk/>
          <pc:sldMk cId="1348081252" sldId="265"/>
        </pc:sldMkLst>
      </pc:sldChg>
      <pc:sldChg chg="addSp modSp add del mod">
        <pc:chgData name="伯尧 丁" userId="86706a6a-cdaa-42d0-b31c-255ab0f7d779" providerId="ADAL" clId="{277A5D72-7B02-463D-AF69-4CAD53C524AB}" dt="2022-10-02T02:29:54.294" v="1744" actId="47"/>
        <pc:sldMkLst>
          <pc:docMk/>
          <pc:sldMk cId="3447787870" sldId="265"/>
        </pc:sldMkLst>
        <pc:spChg chg="mod">
          <ac:chgData name="伯尧 丁" userId="86706a6a-cdaa-42d0-b31c-255ab0f7d779" providerId="ADAL" clId="{277A5D72-7B02-463D-AF69-4CAD53C524AB}" dt="2022-10-02T02:25:59.594" v="1698" actId="20577"/>
          <ac:spMkLst>
            <pc:docMk/>
            <pc:sldMk cId="3447787870" sldId="265"/>
            <ac:spMk id="2" creationId="{3B61E710-3FFE-AD13-7D3B-0CCDB1EA4CFB}"/>
          </ac:spMkLst>
        </pc:spChg>
        <pc:spChg chg="add mod">
          <ac:chgData name="伯尧 丁" userId="86706a6a-cdaa-42d0-b31c-255ab0f7d779" providerId="ADAL" clId="{277A5D72-7B02-463D-AF69-4CAD53C524AB}" dt="2022-10-02T02:29:52.157" v="1743"/>
          <ac:spMkLst>
            <pc:docMk/>
            <pc:sldMk cId="3447787870" sldId="265"/>
            <ac:spMk id="4" creationId="{B55767E9-8A67-F04A-32A3-4B81B08B703B}"/>
          </ac:spMkLst>
        </pc:spChg>
      </pc:sldChg>
      <pc:sldChg chg="del">
        <pc:chgData name="伯尧 丁" userId="86706a6a-cdaa-42d0-b31c-255ab0f7d779" providerId="ADAL" clId="{277A5D72-7B02-463D-AF69-4CAD53C524AB}" dt="2022-10-02T01:20:48.502" v="0" actId="47"/>
        <pc:sldMkLst>
          <pc:docMk/>
          <pc:sldMk cId="1698929821" sldId="266"/>
        </pc:sldMkLst>
      </pc:sldChg>
      <pc:sldChg chg="addSp delSp modSp new mod">
        <pc:chgData name="伯尧 丁" userId="86706a6a-cdaa-42d0-b31c-255ab0f7d779" providerId="ADAL" clId="{277A5D72-7B02-463D-AF69-4CAD53C524AB}" dt="2022-10-02T02:30:42.145" v="1763" actId="20577"/>
        <pc:sldMkLst>
          <pc:docMk/>
          <pc:sldMk cId="3470000511" sldId="266"/>
        </pc:sldMkLst>
        <pc:spChg chg="mod">
          <ac:chgData name="伯尧 丁" userId="86706a6a-cdaa-42d0-b31c-255ab0f7d779" providerId="ADAL" clId="{277A5D72-7B02-463D-AF69-4CAD53C524AB}" dt="2022-10-02T02:30:42.145" v="1763" actId="20577"/>
          <ac:spMkLst>
            <pc:docMk/>
            <pc:sldMk cId="3470000511" sldId="266"/>
            <ac:spMk id="2" creationId="{A16932AB-B816-0E60-1852-F20EDE3F993C}"/>
          </ac:spMkLst>
        </pc:spChg>
        <pc:spChg chg="mod">
          <ac:chgData name="伯尧 丁" userId="86706a6a-cdaa-42d0-b31c-255ab0f7d779" providerId="ADAL" clId="{277A5D72-7B02-463D-AF69-4CAD53C524AB}" dt="2022-10-02T02:30:01.568" v="1756" actId="20577"/>
          <ac:spMkLst>
            <pc:docMk/>
            <pc:sldMk cId="3470000511" sldId="266"/>
            <ac:spMk id="3" creationId="{AB82AF96-AFF8-A9C5-8217-E888DFFBCAF2}"/>
          </ac:spMkLst>
        </pc:spChg>
        <pc:spChg chg="add del mod">
          <ac:chgData name="伯尧 丁" userId="86706a6a-cdaa-42d0-b31c-255ab0f7d779" providerId="ADAL" clId="{277A5D72-7B02-463D-AF69-4CAD53C524AB}" dt="2022-10-02T02:17:33.383" v="1330"/>
          <ac:spMkLst>
            <pc:docMk/>
            <pc:sldMk cId="3470000511" sldId="266"/>
            <ac:spMk id="4" creationId="{28B2C94F-FDDD-989E-3C9F-A9A6EC9433DD}"/>
          </ac:spMkLst>
        </pc:spChg>
      </pc:sldChg>
      <pc:sldChg chg="del">
        <pc:chgData name="伯尧 丁" userId="86706a6a-cdaa-42d0-b31c-255ab0f7d779" providerId="ADAL" clId="{277A5D72-7B02-463D-AF69-4CAD53C524AB}" dt="2022-10-02T01:20:48.502" v="0" actId="47"/>
        <pc:sldMkLst>
          <pc:docMk/>
          <pc:sldMk cId="70500377" sldId="267"/>
        </pc:sldMkLst>
      </pc:sldChg>
      <pc:sldChg chg="addSp modSp add mod">
        <pc:chgData name="伯尧 丁" userId="86706a6a-cdaa-42d0-b31c-255ab0f7d779" providerId="ADAL" clId="{277A5D72-7B02-463D-AF69-4CAD53C524AB}" dt="2022-10-02T07:22:34.836" v="2989" actId="14100"/>
        <pc:sldMkLst>
          <pc:docMk/>
          <pc:sldMk cId="2016560322" sldId="267"/>
        </pc:sldMkLst>
        <pc:spChg chg="mod">
          <ac:chgData name="伯尧 丁" userId="86706a6a-cdaa-42d0-b31c-255ab0f7d779" providerId="ADAL" clId="{277A5D72-7B02-463D-AF69-4CAD53C524AB}" dt="2022-10-02T02:27:08.957" v="1706" actId="20577"/>
          <ac:spMkLst>
            <pc:docMk/>
            <pc:sldMk cId="2016560322" sldId="267"/>
            <ac:spMk id="2" creationId="{3B61E710-3FFE-AD13-7D3B-0CCDB1EA4CFB}"/>
          </ac:spMkLst>
        </pc:spChg>
        <pc:spChg chg="mod">
          <ac:chgData name="伯尧 丁" userId="86706a6a-cdaa-42d0-b31c-255ab0f7d779" providerId="ADAL" clId="{277A5D72-7B02-463D-AF69-4CAD53C524AB}" dt="2022-10-02T07:22:29.148" v="2987" actId="1076"/>
          <ac:spMkLst>
            <pc:docMk/>
            <pc:sldMk cId="2016560322" sldId="267"/>
            <ac:spMk id="4" creationId="{B55767E9-8A67-F04A-32A3-4B81B08B703B}"/>
          </ac:spMkLst>
        </pc:spChg>
        <pc:spChg chg="add mod">
          <ac:chgData name="伯尧 丁" userId="86706a6a-cdaa-42d0-b31c-255ab0f7d779" providerId="ADAL" clId="{277A5D72-7B02-463D-AF69-4CAD53C524AB}" dt="2022-10-02T07:22:34.836" v="2989" actId="14100"/>
          <ac:spMkLst>
            <pc:docMk/>
            <pc:sldMk cId="2016560322" sldId="267"/>
            <ac:spMk id="5" creationId="{3DAB03D7-66F5-6FBC-EFB6-2C6AA5E7AD68}"/>
          </ac:spMkLst>
        </pc:spChg>
      </pc:sldChg>
      <pc:sldChg chg="del">
        <pc:chgData name="伯尧 丁" userId="86706a6a-cdaa-42d0-b31c-255ab0f7d779" providerId="ADAL" clId="{277A5D72-7B02-463D-AF69-4CAD53C524AB}" dt="2022-10-02T01:20:48.502" v="0" actId="47"/>
        <pc:sldMkLst>
          <pc:docMk/>
          <pc:sldMk cId="1689320535" sldId="268"/>
        </pc:sldMkLst>
      </pc:sldChg>
      <pc:sldChg chg="addSp delSp modSp add mod ord">
        <pc:chgData name="伯尧 丁" userId="86706a6a-cdaa-42d0-b31c-255ab0f7d779" providerId="ADAL" clId="{277A5D72-7B02-463D-AF69-4CAD53C524AB}" dt="2022-10-02T07:23:07.461" v="2997" actId="14100"/>
        <pc:sldMkLst>
          <pc:docMk/>
          <pc:sldMk cId="2484844525" sldId="268"/>
        </pc:sldMkLst>
        <pc:spChg chg="mod">
          <ac:chgData name="伯尧 丁" userId="86706a6a-cdaa-42d0-b31c-255ab0f7d779" providerId="ADAL" clId="{277A5D72-7B02-463D-AF69-4CAD53C524AB}" dt="2022-10-02T02:27:17.891" v="1710" actId="20577"/>
          <ac:spMkLst>
            <pc:docMk/>
            <pc:sldMk cId="2484844525" sldId="268"/>
            <ac:spMk id="2" creationId="{3B61E710-3FFE-AD13-7D3B-0CCDB1EA4CFB}"/>
          </ac:spMkLst>
        </pc:spChg>
        <pc:spChg chg="del mod">
          <ac:chgData name="伯尧 丁" userId="86706a6a-cdaa-42d0-b31c-255ab0f7d779" providerId="ADAL" clId="{277A5D72-7B02-463D-AF69-4CAD53C524AB}" dt="2022-10-02T07:22:46.771" v="2990" actId="478"/>
          <ac:spMkLst>
            <pc:docMk/>
            <pc:sldMk cId="2484844525" sldId="268"/>
            <ac:spMk id="4" creationId="{B55767E9-8A67-F04A-32A3-4B81B08B703B}"/>
          </ac:spMkLst>
        </pc:spChg>
        <pc:spChg chg="add mod ord">
          <ac:chgData name="伯尧 丁" userId="86706a6a-cdaa-42d0-b31c-255ab0f7d779" providerId="ADAL" clId="{277A5D72-7B02-463D-AF69-4CAD53C524AB}" dt="2022-10-02T07:23:07.461" v="2997" actId="14100"/>
          <ac:spMkLst>
            <pc:docMk/>
            <pc:sldMk cId="2484844525" sldId="268"/>
            <ac:spMk id="5" creationId="{55051F65-5C59-B16B-0652-1B7392D79303}"/>
          </ac:spMkLst>
        </pc:spChg>
        <pc:spChg chg="add mod">
          <ac:chgData name="伯尧 丁" userId="86706a6a-cdaa-42d0-b31c-255ab0f7d779" providerId="ADAL" clId="{277A5D72-7B02-463D-AF69-4CAD53C524AB}" dt="2022-10-02T07:23:02.855" v="2995" actId="1076"/>
          <ac:spMkLst>
            <pc:docMk/>
            <pc:sldMk cId="2484844525" sldId="268"/>
            <ac:spMk id="6" creationId="{5A23E890-EA94-1266-450B-BB6C8AD4774A}"/>
          </ac:spMkLst>
        </pc:spChg>
      </pc:sldChg>
      <pc:sldChg chg="addSp delSp modSp add mod">
        <pc:chgData name="伯尧 丁" userId="86706a6a-cdaa-42d0-b31c-255ab0f7d779" providerId="ADAL" clId="{277A5D72-7B02-463D-AF69-4CAD53C524AB}" dt="2022-10-02T07:23:27.982" v="3002" actId="14100"/>
        <pc:sldMkLst>
          <pc:docMk/>
          <pc:sldMk cId="2796747660" sldId="269"/>
        </pc:sldMkLst>
        <pc:spChg chg="mod">
          <ac:chgData name="伯尧 丁" userId="86706a6a-cdaa-42d0-b31c-255ab0f7d779" providerId="ADAL" clId="{277A5D72-7B02-463D-AF69-4CAD53C524AB}" dt="2022-10-02T02:28:45.392" v="1728" actId="20577"/>
          <ac:spMkLst>
            <pc:docMk/>
            <pc:sldMk cId="2796747660" sldId="269"/>
            <ac:spMk id="2" creationId="{3B61E710-3FFE-AD13-7D3B-0CCDB1EA4CFB}"/>
          </ac:spMkLst>
        </pc:spChg>
        <pc:spChg chg="del mod">
          <ac:chgData name="伯尧 丁" userId="86706a6a-cdaa-42d0-b31c-255ab0f7d779" providerId="ADAL" clId="{277A5D72-7B02-463D-AF69-4CAD53C524AB}" dt="2022-10-02T07:23:14.308" v="2998" actId="478"/>
          <ac:spMkLst>
            <pc:docMk/>
            <pc:sldMk cId="2796747660" sldId="269"/>
            <ac:spMk id="4" creationId="{B55767E9-8A67-F04A-32A3-4B81B08B703B}"/>
          </ac:spMkLst>
        </pc:spChg>
        <pc:spChg chg="mod">
          <ac:chgData name="伯尧 丁" userId="86706a6a-cdaa-42d0-b31c-255ab0f7d779" providerId="ADAL" clId="{277A5D72-7B02-463D-AF69-4CAD53C524AB}" dt="2022-10-02T07:23:27.982" v="3002" actId="14100"/>
          <ac:spMkLst>
            <pc:docMk/>
            <pc:sldMk cId="2796747660" sldId="269"/>
            <ac:spMk id="5" creationId="{55051F65-5C59-B16B-0652-1B7392D79303}"/>
          </ac:spMkLst>
        </pc:spChg>
        <pc:spChg chg="add del mod">
          <ac:chgData name="伯尧 丁" userId="86706a6a-cdaa-42d0-b31c-255ab0f7d779" providerId="ADAL" clId="{277A5D72-7B02-463D-AF69-4CAD53C524AB}" dt="2022-10-02T02:28:50.463" v="1730"/>
          <ac:spMkLst>
            <pc:docMk/>
            <pc:sldMk cId="2796747660" sldId="269"/>
            <ac:spMk id="6" creationId="{E2B912FA-49FA-605D-1368-F4852C38286F}"/>
          </ac:spMkLst>
        </pc:spChg>
        <pc:spChg chg="add mod">
          <ac:chgData name="伯尧 丁" userId="86706a6a-cdaa-42d0-b31c-255ab0f7d779" providerId="ADAL" clId="{277A5D72-7B02-463D-AF69-4CAD53C524AB}" dt="2022-10-02T07:23:19.789" v="3000" actId="1076"/>
          <ac:spMkLst>
            <pc:docMk/>
            <pc:sldMk cId="2796747660" sldId="269"/>
            <ac:spMk id="6" creationId="{FC8EFE11-CD25-9A1A-ADB7-44BD549A6BC8}"/>
          </ac:spMkLst>
        </pc:spChg>
      </pc:sldChg>
      <pc:sldChg chg="del">
        <pc:chgData name="伯尧 丁" userId="86706a6a-cdaa-42d0-b31c-255ab0f7d779" providerId="ADAL" clId="{277A5D72-7B02-463D-AF69-4CAD53C524AB}" dt="2022-10-02T01:20:48.502" v="0" actId="47"/>
        <pc:sldMkLst>
          <pc:docMk/>
          <pc:sldMk cId="3359006474" sldId="269"/>
        </pc:sldMkLst>
      </pc:sldChg>
      <pc:sldChg chg="del">
        <pc:chgData name="伯尧 丁" userId="86706a6a-cdaa-42d0-b31c-255ab0f7d779" providerId="ADAL" clId="{277A5D72-7B02-463D-AF69-4CAD53C524AB}" dt="2022-10-02T01:20:48.502" v="0" actId="47"/>
        <pc:sldMkLst>
          <pc:docMk/>
          <pc:sldMk cId="634015903" sldId="270"/>
        </pc:sldMkLst>
      </pc:sldChg>
      <pc:sldChg chg="addSp delSp modSp new mod">
        <pc:chgData name="伯尧 丁" userId="86706a6a-cdaa-42d0-b31c-255ab0f7d779" providerId="ADAL" clId="{277A5D72-7B02-463D-AF69-4CAD53C524AB}" dt="2022-10-02T07:23:49.476" v="3008" actId="1076"/>
        <pc:sldMkLst>
          <pc:docMk/>
          <pc:sldMk cId="1342506317" sldId="270"/>
        </pc:sldMkLst>
        <pc:spChg chg="mod">
          <ac:chgData name="伯尧 丁" userId="86706a6a-cdaa-42d0-b31c-255ab0f7d779" providerId="ADAL" clId="{277A5D72-7B02-463D-AF69-4CAD53C524AB}" dt="2022-10-02T02:31:45.993" v="1850" actId="1076"/>
          <ac:spMkLst>
            <pc:docMk/>
            <pc:sldMk cId="1342506317" sldId="270"/>
            <ac:spMk id="2" creationId="{0D6DA901-04F3-A4E1-ADA8-57ED05E64AAD}"/>
          </ac:spMkLst>
        </pc:spChg>
        <pc:spChg chg="mod">
          <ac:chgData name="伯尧 丁" userId="86706a6a-cdaa-42d0-b31c-255ab0f7d779" providerId="ADAL" clId="{277A5D72-7B02-463D-AF69-4CAD53C524AB}" dt="2022-10-02T02:30:50.593" v="1770" actId="20577"/>
          <ac:spMkLst>
            <pc:docMk/>
            <pc:sldMk cId="1342506317" sldId="270"/>
            <ac:spMk id="3" creationId="{4973674E-9D5E-3DC0-68C2-01E3EB79FAA0}"/>
          </ac:spMkLst>
        </pc:spChg>
        <pc:spChg chg="add mod">
          <ac:chgData name="伯尧 丁" userId="86706a6a-cdaa-42d0-b31c-255ab0f7d779" providerId="ADAL" clId="{277A5D72-7B02-463D-AF69-4CAD53C524AB}" dt="2022-10-02T02:35:09.631" v="1909" actId="1076"/>
          <ac:spMkLst>
            <pc:docMk/>
            <pc:sldMk cId="1342506317" sldId="270"/>
            <ac:spMk id="4" creationId="{F8525FB7-D320-0B44-A45A-DC6925B60FDE}"/>
          </ac:spMkLst>
        </pc:spChg>
        <pc:spChg chg="add mod">
          <ac:chgData name="伯尧 丁" userId="86706a6a-cdaa-42d0-b31c-255ab0f7d779" providerId="ADAL" clId="{277A5D72-7B02-463D-AF69-4CAD53C524AB}" dt="2022-10-02T02:32:25.286" v="1861" actId="164"/>
          <ac:spMkLst>
            <pc:docMk/>
            <pc:sldMk cId="1342506317" sldId="270"/>
            <ac:spMk id="5" creationId="{CDDA8BB8-291E-03B7-DE19-495398C00F06}"/>
          </ac:spMkLst>
        </pc:spChg>
        <pc:spChg chg="add mod">
          <ac:chgData name="伯尧 丁" userId="86706a6a-cdaa-42d0-b31c-255ab0f7d779" providerId="ADAL" clId="{277A5D72-7B02-463D-AF69-4CAD53C524AB}" dt="2022-10-02T02:35:09.631" v="1909" actId="1076"/>
          <ac:spMkLst>
            <pc:docMk/>
            <pc:sldMk cId="1342506317" sldId="270"/>
            <ac:spMk id="6" creationId="{EFC0B79F-2B33-17D7-3A6D-815FCDAE97EA}"/>
          </ac:spMkLst>
        </pc:spChg>
        <pc:spChg chg="add mod">
          <ac:chgData name="伯尧 丁" userId="86706a6a-cdaa-42d0-b31c-255ab0f7d779" providerId="ADAL" clId="{277A5D72-7B02-463D-AF69-4CAD53C524AB}" dt="2022-10-02T02:35:09.631" v="1909" actId="1076"/>
          <ac:spMkLst>
            <pc:docMk/>
            <pc:sldMk cId="1342506317" sldId="270"/>
            <ac:spMk id="7" creationId="{EA95E584-AD08-8577-AF3C-FDD97BD00F10}"/>
          </ac:spMkLst>
        </pc:spChg>
        <pc:spChg chg="add mod ord">
          <ac:chgData name="伯尧 丁" userId="86706a6a-cdaa-42d0-b31c-255ab0f7d779" providerId="ADAL" clId="{277A5D72-7B02-463D-AF69-4CAD53C524AB}" dt="2022-10-02T02:32:25.286" v="1861" actId="164"/>
          <ac:spMkLst>
            <pc:docMk/>
            <pc:sldMk cId="1342506317" sldId="270"/>
            <ac:spMk id="8" creationId="{5F80AAFD-4DA8-F95C-77A9-473B4EF3197A}"/>
          </ac:spMkLst>
        </pc:spChg>
        <pc:spChg chg="add mod">
          <ac:chgData name="伯尧 丁" userId="86706a6a-cdaa-42d0-b31c-255ab0f7d779" providerId="ADAL" clId="{277A5D72-7B02-463D-AF69-4CAD53C524AB}" dt="2022-10-02T02:35:09.631" v="1909" actId="1076"/>
          <ac:spMkLst>
            <pc:docMk/>
            <pc:sldMk cId="1342506317" sldId="270"/>
            <ac:spMk id="13" creationId="{00189CD9-8C51-6AF9-C8BA-7E20905F1390}"/>
          </ac:spMkLst>
        </pc:spChg>
        <pc:spChg chg="add mod">
          <ac:chgData name="伯尧 丁" userId="86706a6a-cdaa-42d0-b31c-255ab0f7d779" providerId="ADAL" clId="{277A5D72-7B02-463D-AF69-4CAD53C524AB}" dt="2022-10-02T02:35:09.631" v="1909" actId="1076"/>
          <ac:spMkLst>
            <pc:docMk/>
            <pc:sldMk cId="1342506317" sldId="270"/>
            <ac:spMk id="25" creationId="{16F71D68-1593-2EF6-9DCE-AE1F4993AF39}"/>
          </ac:spMkLst>
        </pc:spChg>
        <pc:spChg chg="add mod">
          <ac:chgData name="伯尧 丁" userId="86706a6a-cdaa-42d0-b31c-255ab0f7d779" providerId="ADAL" clId="{277A5D72-7B02-463D-AF69-4CAD53C524AB}" dt="2022-10-02T02:35:09.631" v="1909" actId="1076"/>
          <ac:spMkLst>
            <pc:docMk/>
            <pc:sldMk cId="1342506317" sldId="270"/>
            <ac:spMk id="29" creationId="{E9931DC7-55B6-95FC-FDAA-70F6A60D935B}"/>
          </ac:spMkLst>
        </pc:spChg>
        <pc:spChg chg="add mod">
          <ac:chgData name="伯尧 丁" userId="86706a6a-cdaa-42d0-b31c-255ab0f7d779" providerId="ADAL" clId="{277A5D72-7B02-463D-AF69-4CAD53C524AB}" dt="2022-10-02T02:35:09.631" v="1909" actId="1076"/>
          <ac:spMkLst>
            <pc:docMk/>
            <pc:sldMk cId="1342506317" sldId="270"/>
            <ac:spMk id="33" creationId="{F8E5717E-CE21-26DB-E146-8A58FF2CCD85}"/>
          </ac:spMkLst>
        </pc:spChg>
        <pc:spChg chg="add mod">
          <ac:chgData name="伯尧 丁" userId="86706a6a-cdaa-42d0-b31c-255ab0f7d779" providerId="ADAL" clId="{277A5D72-7B02-463D-AF69-4CAD53C524AB}" dt="2022-10-02T07:23:49.476" v="3008" actId="1076"/>
          <ac:spMkLst>
            <pc:docMk/>
            <pc:sldMk cId="1342506317" sldId="270"/>
            <ac:spMk id="35" creationId="{818A106F-D0C5-62AF-F776-8C3284807F61}"/>
          </ac:spMkLst>
        </pc:spChg>
        <pc:grpChg chg="add mod">
          <ac:chgData name="伯尧 丁" userId="86706a6a-cdaa-42d0-b31c-255ab0f7d779" providerId="ADAL" clId="{277A5D72-7B02-463D-AF69-4CAD53C524AB}" dt="2022-10-02T02:35:09.631" v="1909" actId="1076"/>
          <ac:grpSpMkLst>
            <pc:docMk/>
            <pc:sldMk cId="1342506317" sldId="270"/>
            <ac:grpSpMk id="9" creationId="{1994540A-586C-4B8B-55AC-04FB2F1EB014}"/>
          </ac:grpSpMkLst>
        </pc:grpChg>
        <pc:cxnChg chg="add del mod">
          <ac:chgData name="伯尧 丁" userId="86706a6a-cdaa-42d0-b31c-255ab0f7d779" providerId="ADAL" clId="{277A5D72-7B02-463D-AF69-4CAD53C524AB}" dt="2022-10-02T02:33:18.291" v="1875" actId="478"/>
          <ac:cxnSpMkLst>
            <pc:docMk/>
            <pc:sldMk cId="1342506317" sldId="270"/>
            <ac:cxnSpMk id="11" creationId="{4DF23E7C-DB76-D7E4-C373-90CDC83F9861}"/>
          </ac:cxnSpMkLst>
        </pc:cxnChg>
        <pc:cxnChg chg="add del mod">
          <ac:chgData name="伯尧 丁" userId="86706a6a-cdaa-42d0-b31c-255ab0f7d779" providerId="ADAL" clId="{277A5D72-7B02-463D-AF69-4CAD53C524AB}" dt="2022-10-02T02:33:13.278" v="1874" actId="478"/>
          <ac:cxnSpMkLst>
            <pc:docMk/>
            <pc:sldMk cId="1342506317" sldId="270"/>
            <ac:cxnSpMk id="14" creationId="{566C56D8-1360-59C9-C645-34C35C34916B}"/>
          </ac:cxnSpMkLst>
        </pc:cxnChg>
        <pc:cxnChg chg="add mod">
          <ac:chgData name="伯尧 丁" userId="86706a6a-cdaa-42d0-b31c-255ab0f7d779" providerId="ADAL" clId="{277A5D72-7B02-463D-AF69-4CAD53C524AB}" dt="2022-10-02T02:35:09.631" v="1909" actId="1076"/>
          <ac:cxnSpMkLst>
            <pc:docMk/>
            <pc:sldMk cId="1342506317" sldId="270"/>
            <ac:cxnSpMk id="20" creationId="{973B18B1-DF32-332C-E3E8-1D01B8A20113}"/>
          </ac:cxnSpMkLst>
        </pc:cxnChg>
        <pc:cxnChg chg="add mod">
          <ac:chgData name="伯尧 丁" userId="86706a6a-cdaa-42d0-b31c-255ab0f7d779" providerId="ADAL" clId="{277A5D72-7B02-463D-AF69-4CAD53C524AB}" dt="2022-10-02T02:35:09.631" v="1909" actId="1076"/>
          <ac:cxnSpMkLst>
            <pc:docMk/>
            <pc:sldMk cId="1342506317" sldId="270"/>
            <ac:cxnSpMk id="22" creationId="{73E7C502-5DFD-FBDA-6A66-307C227F9807}"/>
          </ac:cxnSpMkLst>
        </pc:cxnChg>
        <pc:cxnChg chg="add mod">
          <ac:chgData name="伯尧 丁" userId="86706a6a-cdaa-42d0-b31c-255ab0f7d779" providerId="ADAL" clId="{277A5D72-7B02-463D-AF69-4CAD53C524AB}" dt="2022-10-02T02:35:09.631" v="1909" actId="1076"/>
          <ac:cxnSpMkLst>
            <pc:docMk/>
            <pc:sldMk cId="1342506317" sldId="270"/>
            <ac:cxnSpMk id="26" creationId="{A6D1063A-60A2-620A-43FA-18D00C587289}"/>
          </ac:cxnSpMkLst>
        </pc:cxnChg>
        <pc:cxnChg chg="add mod">
          <ac:chgData name="伯尧 丁" userId="86706a6a-cdaa-42d0-b31c-255ab0f7d779" providerId="ADAL" clId="{277A5D72-7B02-463D-AF69-4CAD53C524AB}" dt="2022-10-02T02:35:09.631" v="1909" actId="1076"/>
          <ac:cxnSpMkLst>
            <pc:docMk/>
            <pc:sldMk cId="1342506317" sldId="270"/>
            <ac:cxnSpMk id="30" creationId="{9139DB11-539D-EBD4-240C-66B9C1CCCB19}"/>
          </ac:cxnSpMkLst>
        </pc:cxnChg>
      </pc:sldChg>
      <pc:sldChg chg="del">
        <pc:chgData name="伯尧 丁" userId="86706a6a-cdaa-42d0-b31c-255ab0f7d779" providerId="ADAL" clId="{277A5D72-7B02-463D-AF69-4CAD53C524AB}" dt="2022-10-02T01:20:48.502" v="0" actId="47"/>
        <pc:sldMkLst>
          <pc:docMk/>
          <pc:sldMk cId="1560241986" sldId="271"/>
        </pc:sldMkLst>
      </pc:sldChg>
      <pc:sldChg chg="addSp delSp modSp add mod">
        <pc:chgData name="伯尧 丁" userId="86706a6a-cdaa-42d0-b31c-255ab0f7d779" providerId="ADAL" clId="{277A5D72-7B02-463D-AF69-4CAD53C524AB}" dt="2022-10-02T07:23:58.787" v="3012" actId="1076"/>
        <pc:sldMkLst>
          <pc:docMk/>
          <pc:sldMk cId="2695871934" sldId="271"/>
        </pc:sldMkLst>
        <pc:spChg chg="mod">
          <ac:chgData name="伯尧 丁" userId="86706a6a-cdaa-42d0-b31c-255ab0f7d779" providerId="ADAL" clId="{277A5D72-7B02-463D-AF69-4CAD53C524AB}" dt="2022-10-02T02:45:37.347" v="2422" actId="20577"/>
          <ac:spMkLst>
            <pc:docMk/>
            <pc:sldMk cId="2695871934" sldId="271"/>
            <ac:spMk id="2" creationId="{0D6DA901-04F3-A4E1-ADA8-57ED05E64AAD}"/>
          </ac:spMkLst>
        </pc:spChg>
        <pc:spChg chg="del">
          <ac:chgData name="伯尧 丁" userId="86706a6a-cdaa-42d0-b31c-255ab0f7d779" providerId="ADAL" clId="{277A5D72-7B02-463D-AF69-4CAD53C524AB}" dt="2022-10-02T02:41:37.928" v="2085" actId="478"/>
          <ac:spMkLst>
            <pc:docMk/>
            <pc:sldMk cId="2695871934" sldId="271"/>
            <ac:spMk id="4" creationId="{F8525FB7-D320-0B44-A45A-DC6925B60FDE}"/>
          </ac:spMkLst>
        </pc:spChg>
        <pc:spChg chg="del">
          <ac:chgData name="伯尧 丁" userId="86706a6a-cdaa-42d0-b31c-255ab0f7d779" providerId="ADAL" clId="{277A5D72-7B02-463D-AF69-4CAD53C524AB}" dt="2022-10-02T02:41:37.928" v="2085" actId="478"/>
          <ac:spMkLst>
            <pc:docMk/>
            <pc:sldMk cId="2695871934" sldId="271"/>
            <ac:spMk id="6" creationId="{EFC0B79F-2B33-17D7-3A6D-815FCDAE97EA}"/>
          </ac:spMkLst>
        </pc:spChg>
        <pc:spChg chg="del">
          <ac:chgData name="伯尧 丁" userId="86706a6a-cdaa-42d0-b31c-255ab0f7d779" providerId="ADAL" clId="{277A5D72-7B02-463D-AF69-4CAD53C524AB}" dt="2022-10-02T02:41:37.928" v="2085" actId="478"/>
          <ac:spMkLst>
            <pc:docMk/>
            <pc:sldMk cId="2695871934" sldId="271"/>
            <ac:spMk id="7" creationId="{EA95E584-AD08-8577-AF3C-FDD97BD00F10}"/>
          </ac:spMkLst>
        </pc:spChg>
        <pc:spChg chg="add del mod">
          <ac:chgData name="伯尧 丁" userId="86706a6a-cdaa-42d0-b31c-255ab0f7d779" providerId="ADAL" clId="{277A5D72-7B02-463D-AF69-4CAD53C524AB}" dt="2022-10-02T03:03:31.875" v="2607" actId="478"/>
          <ac:spMkLst>
            <pc:docMk/>
            <pc:sldMk cId="2695871934" sldId="271"/>
            <ac:spMk id="10" creationId="{846B1DCF-9989-D14D-DC50-6CC8F343B926}"/>
          </ac:spMkLst>
        </pc:spChg>
        <pc:spChg chg="add mod">
          <ac:chgData name="伯尧 丁" userId="86706a6a-cdaa-42d0-b31c-255ab0f7d779" providerId="ADAL" clId="{277A5D72-7B02-463D-AF69-4CAD53C524AB}" dt="2022-10-02T07:23:58.787" v="3012" actId="1076"/>
          <ac:spMkLst>
            <pc:docMk/>
            <pc:sldMk cId="2695871934" sldId="271"/>
            <ac:spMk id="11" creationId="{D7D2A864-C9DD-A66A-1580-A76E1BAE8509}"/>
          </ac:spMkLst>
        </pc:spChg>
        <pc:spChg chg="del">
          <ac:chgData name="伯尧 丁" userId="86706a6a-cdaa-42d0-b31c-255ab0f7d779" providerId="ADAL" clId="{277A5D72-7B02-463D-AF69-4CAD53C524AB}" dt="2022-10-02T02:41:37.928" v="2085" actId="478"/>
          <ac:spMkLst>
            <pc:docMk/>
            <pc:sldMk cId="2695871934" sldId="271"/>
            <ac:spMk id="13" creationId="{00189CD9-8C51-6AF9-C8BA-7E20905F1390}"/>
          </ac:spMkLst>
        </pc:spChg>
        <pc:spChg chg="del">
          <ac:chgData name="伯尧 丁" userId="86706a6a-cdaa-42d0-b31c-255ab0f7d779" providerId="ADAL" clId="{277A5D72-7B02-463D-AF69-4CAD53C524AB}" dt="2022-10-02T02:41:37.928" v="2085" actId="478"/>
          <ac:spMkLst>
            <pc:docMk/>
            <pc:sldMk cId="2695871934" sldId="271"/>
            <ac:spMk id="25" creationId="{16F71D68-1593-2EF6-9DCE-AE1F4993AF39}"/>
          </ac:spMkLst>
        </pc:spChg>
        <pc:spChg chg="del">
          <ac:chgData name="伯尧 丁" userId="86706a6a-cdaa-42d0-b31c-255ab0f7d779" providerId="ADAL" clId="{277A5D72-7B02-463D-AF69-4CAD53C524AB}" dt="2022-10-02T02:41:37.928" v="2085" actId="478"/>
          <ac:spMkLst>
            <pc:docMk/>
            <pc:sldMk cId="2695871934" sldId="271"/>
            <ac:spMk id="29" creationId="{E9931DC7-55B6-95FC-FDAA-70F6A60D935B}"/>
          </ac:spMkLst>
        </pc:spChg>
        <pc:spChg chg="del">
          <ac:chgData name="伯尧 丁" userId="86706a6a-cdaa-42d0-b31c-255ab0f7d779" providerId="ADAL" clId="{277A5D72-7B02-463D-AF69-4CAD53C524AB}" dt="2022-10-02T02:41:37.928" v="2085" actId="478"/>
          <ac:spMkLst>
            <pc:docMk/>
            <pc:sldMk cId="2695871934" sldId="271"/>
            <ac:spMk id="33" creationId="{F8E5717E-CE21-26DB-E146-8A58FF2CCD85}"/>
          </ac:spMkLst>
        </pc:spChg>
        <pc:spChg chg="del mod">
          <ac:chgData name="伯尧 丁" userId="86706a6a-cdaa-42d0-b31c-255ab0f7d779" providerId="ADAL" clId="{277A5D72-7B02-463D-AF69-4CAD53C524AB}" dt="2022-10-02T02:48:03.438" v="2482" actId="21"/>
          <ac:spMkLst>
            <pc:docMk/>
            <pc:sldMk cId="2695871934" sldId="271"/>
            <ac:spMk id="35" creationId="{818A106F-D0C5-62AF-F776-8C3284807F61}"/>
          </ac:spMkLst>
        </pc:spChg>
        <pc:grpChg chg="del">
          <ac:chgData name="伯尧 丁" userId="86706a6a-cdaa-42d0-b31c-255ab0f7d779" providerId="ADAL" clId="{277A5D72-7B02-463D-AF69-4CAD53C524AB}" dt="2022-10-02T02:41:37.928" v="2085" actId="478"/>
          <ac:grpSpMkLst>
            <pc:docMk/>
            <pc:sldMk cId="2695871934" sldId="271"/>
            <ac:grpSpMk id="9" creationId="{1994540A-586C-4B8B-55AC-04FB2F1EB014}"/>
          </ac:grpSpMkLst>
        </pc:grpChg>
        <pc:cxnChg chg="del mod">
          <ac:chgData name="伯尧 丁" userId="86706a6a-cdaa-42d0-b31c-255ab0f7d779" providerId="ADAL" clId="{277A5D72-7B02-463D-AF69-4CAD53C524AB}" dt="2022-10-02T02:41:37.928" v="2085" actId="478"/>
          <ac:cxnSpMkLst>
            <pc:docMk/>
            <pc:sldMk cId="2695871934" sldId="271"/>
            <ac:cxnSpMk id="20" creationId="{973B18B1-DF32-332C-E3E8-1D01B8A20113}"/>
          </ac:cxnSpMkLst>
        </pc:cxnChg>
        <pc:cxnChg chg="del mod">
          <ac:chgData name="伯尧 丁" userId="86706a6a-cdaa-42d0-b31c-255ab0f7d779" providerId="ADAL" clId="{277A5D72-7B02-463D-AF69-4CAD53C524AB}" dt="2022-10-02T02:41:37.928" v="2085" actId="478"/>
          <ac:cxnSpMkLst>
            <pc:docMk/>
            <pc:sldMk cId="2695871934" sldId="271"/>
            <ac:cxnSpMk id="22" creationId="{73E7C502-5DFD-FBDA-6A66-307C227F9807}"/>
          </ac:cxnSpMkLst>
        </pc:cxnChg>
        <pc:cxnChg chg="del mod">
          <ac:chgData name="伯尧 丁" userId="86706a6a-cdaa-42d0-b31c-255ab0f7d779" providerId="ADAL" clId="{277A5D72-7B02-463D-AF69-4CAD53C524AB}" dt="2022-10-02T02:41:37.928" v="2085" actId="478"/>
          <ac:cxnSpMkLst>
            <pc:docMk/>
            <pc:sldMk cId="2695871934" sldId="271"/>
            <ac:cxnSpMk id="26" creationId="{A6D1063A-60A2-620A-43FA-18D00C587289}"/>
          </ac:cxnSpMkLst>
        </pc:cxnChg>
        <pc:cxnChg chg="del mod">
          <ac:chgData name="伯尧 丁" userId="86706a6a-cdaa-42d0-b31c-255ab0f7d779" providerId="ADAL" clId="{277A5D72-7B02-463D-AF69-4CAD53C524AB}" dt="2022-10-02T02:41:37.928" v="2085" actId="478"/>
          <ac:cxnSpMkLst>
            <pc:docMk/>
            <pc:sldMk cId="2695871934" sldId="271"/>
            <ac:cxnSpMk id="30" creationId="{9139DB11-539D-EBD4-240C-66B9C1CCCB19}"/>
          </ac:cxnSpMkLst>
        </pc:cxnChg>
      </pc:sldChg>
      <pc:sldChg chg="del">
        <pc:chgData name="伯尧 丁" userId="86706a6a-cdaa-42d0-b31c-255ab0f7d779" providerId="ADAL" clId="{277A5D72-7B02-463D-AF69-4CAD53C524AB}" dt="2022-10-02T01:20:48.502" v="0" actId="47"/>
        <pc:sldMkLst>
          <pc:docMk/>
          <pc:sldMk cId="49169174" sldId="272"/>
        </pc:sldMkLst>
      </pc:sldChg>
      <pc:sldChg chg="addSp modSp new mod modShow">
        <pc:chgData name="伯尧 丁" userId="86706a6a-cdaa-42d0-b31c-255ab0f7d779" providerId="ADAL" clId="{277A5D72-7B02-463D-AF69-4CAD53C524AB}" dt="2022-10-02T02:48:12.267" v="2486" actId="729"/>
        <pc:sldMkLst>
          <pc:docMk/>
          <pc:sldMk cId="3912580187" sldId="272"/>
        </pc:sldMkLst>
        <pc:spChg chg="add mod">
          <ac:chgData name="伯尧 丁" userId="86706a6a-cdaa-42d0-b31c-255ab0f7d779" providerId="ADAL" clId="{277A5D72-7B02-463D-AF69-4CAD53C524AB}" dt="2022-10-02T02:48:07.715" v="2485" actId="1076"/>
          <ac:spMkLst>
            <pc:docMk/>
            <pc:sldMk cId="3912580187" sldId="272"/>
            <ac:spMk id="4" creationId="{1D77391A-C99A-0DC3-F517-C74594C02F7B}"/>
          </ac:spMkLst>
        </pc:spChg>
      </pc:sldChg>
      <pc:sldChg chg="del">
        <pc:chgData name="伯尧 丁" userId="86706a6a-cdaa-42d0-b31c-255ab0f7d779" providerId="ADAL" clId="{277A5D72-7B02-463D-AF69-4CAD53C524AB}" dt="2022-10-02T01:20:48.502" v="0" actId="47"/>
        <pc:sldMkLst>
          <pc:docMk/>
          <pc:sldMk cId="6857947" sldId="273"/>
        </pc:sldMkLst>
      </pc:sldChg>
      <pc:sldChg chg="modSp new mod">
        <pc:chgData name="伯尧 丁" userId="86706a6a-cdaa-42d0-b31c-255ab0f7d779" providerId="ADAL" clId="{277A5D72-7B02-463D-AF69-4CAD53C524AB}" dt="2022-10-02T03:30:20.503" v="2910" actId="20577"/>
        <pc:sldMkLst>
          <pc:docMk/>
          <pc:sldMk cId="1597405446" sldId="273"/>
        </pc:sldMkLst>
        <pc:spChg chg="mod">
          <ac:chgData name="伯尧 丁" userId="86706a6a-cdaa-42d0-b31c-255ab0f7d779" providerId="ADAL" clId="{277A5D72-7B02-463D-AF69-4CAD53C524AB}" dt="2022-10-02T03:30:20.503" v="2910" actId="20577"/>
          <ac:spMkLst>
            <pc:docMk/>
            <pc:sldMk cId="1597405446" sldId="273"/>
            <ac:spMk id="2" creationId="{5A3D9469-0AD0-616E-FD4C-07F855A865E9}"/>
          </ac:spMkLst>
        </pc:spChg>
        <pc:spChg chg="mod">
          <ac:chgData name="伯尧 丁" userId="86706a6a-cdaa-42d0-b31c-255ab0f7d779" providerId="ADAL" clId="{277A5D72-7B02-463D-AF69-4CAD53C524AB}" dt="2022-10-02T03:28:27.312" v="2709" actId="20577"/>
          <ac:spMkLst>
            <pc:docMk/>
            <pc:sldMk cId="1597405446" sldId="273"/>
            <ac:spMk id="3" creationId="{D3D2DE89-5BAE-6FC0-9372-75E7DB01BBA8}"/>
          </ac:spMkLst>
        </pc:spChg>
      </pc:sldChg>
      <pc:sldChg chg="del">
        <pc:chgData name="伯尧 丁" userId="86706a6a-cdaa-42d0-b31c-255ab0f7d779" providerId="ADAL" clId="{277A5D72-7B02-463D-AF69-4CAD53C524AB}" dt="2022-10-02T01:20:48.502" v="0" actId="47"/>
        <pc:sldMkLst>
          <pc:docMk/>
          <pc:sldMk cId="643298629" sldId="274"/>
        </pc:sldMkLst>
      </pc:sldChg>
      <pc:sldChg chg="modSp add mod">
        <pc:chgData name="伯尧 丁" userId="86706a6a-cdaa-42d0-b31c-255ab0f7d779" providerId="ADAL" clId="{277A5D72-7B02-463D-AF69-4CAD53C524AB}" dt="2022-10-02T07:21:25.569" v="2969" actId="14100"/>
        <pc:sldMkLst>
          <pc:docMk/>
          <pc:sldMk cId="2344617580" sldId="274"/>
        </pc:sldMkLst>
        <pc:spChg chg="mod">
          <ac:chgData name="伯尧 丁" userId="86706a6a-cdaa-42d0-b31c-255ab0f7d779" providerId="ADAL" clId="{277A5D72-7B02-463D-AF69-4CAD53C524AB}" dt="2022-10-02T07:21:25.569" v="2969" actId="14100"/>
          <ac:spMkLst>
            <pc:docMk/>
            <pc:sldMk cId="2344617580" sldId="274"/>
            <ac:spMk id="2" creationId="{21B045FE-9B49-47F6-535D-D1651FDC5F24}"/>
          </ac:spMkLst>
        </pc:spChg>
        <pc:spChg chg="mod">
          <ac:chgData name="伯尧 丁" userId="86706a6a-cdaa-42d0-b31c-255ab0f7d779" providerId="ADAL" clId="{277A5D72-7B02-463D-AF69-4CAD53C524AB}" dt="2022-10-02T07:21:15.022" v="2966" actId="14100"/>
          <ac:spMkLst>
            <pc:docMk/>
            <pc:sldMk cId="2344617580" sldId="274"/>
            <ac:spMk id="52" creationId="{E44D4DA6-B97E-C8CE-4711-D7764A9190CE}"/>
          </ac:spMkLst>
        </pc:spChg>
      </pc:sldChg>
      <pc:sldChg chg="modSp add mod">
        <pc:chgData name="伯尧 丁" userId="86706a6a-cdaa-42d0-b31c-255ab0f7d779" providerId="ADAL" clId="{277A5D72-7B02-463D-AF69-4CAD53C524AB}" dt="2022-10-02T07:21:50.104" v="2974" actId="14100"/>
        <pc:sldMkLst>
          <pc:docMk/>
          <pc:sldMk cId="1026620030" sldId="275"/>
        </pc:sldMkLst>
        <pc:spChg chg="mod">
          <ac:chgData name="伯尧 丁" userId="86706a6a-cdaa-42d0-b31c-255ab0f7d779" providerId="ADAL" clId="{277A5D72-7B02-463D-AF69-4CAD53C524AB}" dt="2022-10-02T07:21:47.059" v="2973" actId="14100"/>
          <ac:spMkLst>
            <pc:docMk/>
            <pc:sldMk cId="1026620030" sldId="275"/>
            <ac:spMk id="2" creationId="{21B045FE-9B49-47F6-535D-D1651FDC5F24}"/>
          </ac:spMkLst>
        </pc:spChg>
        <pc:spChg chg="mod">
          <ac:chgData name="伯尧 丁" userId="86706a6a-cdaa-42d0-b31c-255ab0f7d779" providerId="ADAL" clId="{277A5D72-7B02-463D-AF69-4CAD53C524AB}" dt="2022-10-02T07:21:50.104" v="2974" actId="14100"/>
          <ac:spMkLst>
            <pc:docMk/>
            <pc:sldMk cId="1026620030" sldId="275"/>
            <ac:spMk id="52" creationId="{E44D4DA6-B97E-C8CE-4711-D7764A9190CE}"/>
          </ac:spMkLst>
        </pc:spChg>
      </pc:sldChg>
      <pc:sldChg chg="modSp add mod">
        <pc:chgData name="伯尧 丁" userId="86706a6a-cdaa-42d0-b31c-255ab0f7d779" providerId="ADAL" clId="{277A5D72-7B02-463D-AF69-4CAD53C524AB}" dt="2022-10-02T07:22:15.429" v="2983" actId="14100"/>
        <pc:sldMkLst>
          <pc:docMk/>
          <pc:sldMk cId="443355238" sldId="276"/>
        </pc:sldMkLst>
        <pc:spChg chg="mod">
          <ac:chgData name="伯尧 丁" userId="86706a6a-cdaa-42d0-b31c-255ab0f7d779" providerId="ADAL" clId="{277A5D72-7B02-463D-AF69-4CAD53C524AB}" dt="2022-10-02T07:22:12.635" v="2982" actId="1076"/>
          <ac:spMkLst>
            <pc:docMk/>
            <pc:sldMk cId="443355238" sldId="276"/>
            <ac:spMk id="2" creationId="{21B045FE-9B49-47F6-535D-D1651FDC5F24}"/>
          </ac:spMkLst>
        </pc:spChg>
        <pc:spChg chg="mod">
          <ac:chgData name="伯尧 丁" userId="86706a6a-cdaa-42d0-b31c-255ab0f7d779" providerId="ADAL" clId="{277A5D72-7B02-463D-AF69-4CAD53C524AB}" dt="2022-10-02T07:22:15.429" v="2983" actId="14100"/>
          <ac:spMkLst>
            <pc:docMk/>
            <pc:sldMk cId="443355238" sldId="276"/>
            <ac:spMk id="52" creationId="{E44D4DA6-B97E-C8CE-4711-D7764A9190CE}"/>
          </ac:spMkLst>
        </pc:spChg>
      </pc:sldChg>
    </pc:docChg>
  </pc:docChgLst>
  <pc:docChgLst>
    <pc:chgData name="伯尧 丁" userId="86706a6a-cdaa-42d0-b31c-255ab0f7d779" providerId="ADAL" clId="{FFD9A591-4F93-49F4-ABA0-37C287038266}"/>
    <pc:docChg chg="undo custSel modSld">
      <pc:chgData name="伯尧 丁" userId="86706a6a-cdaa-42d0-b31c-255ab0f7d779" providerId="ADAL" clId="{FFD9A591-4F93-49F4-ABA0-37C287038266}" dt="2021-11-24T12:46:13.870" v="19" actId="20577"/>
      <pc:docMkLst>
        <pc:docMk/>
      </pc:docMkLst>
      <pc:sldChg chg="modSp mod">
        <pc:chgData name="伯尧 丁" userId="86706a6a-cdaa-42d0-b31c-255ab0f7d779" providerId="ADAL" clId="{FFD9A591-4F93-49F4-ABA0-37C287038266}" dt="2021-11-24T12:46:13.870" v="19" actId="20577"/>
        <pc:sldMkLst>
          <pc:docMk/>
          <pc:sldMk cId="1403729235" sldId="263"/>
        </pc:sldMkLst>
        <pc:spChg chg="mod">
          <ac:chgData name="伯尧 丁" userId="86706a6a-cdaa-42d0-b31c-255ab0f7d779" providerId="ADAL" clId="{FFD9A591-4F93-49F4-ABA0-37C287038266}" dt="2021-11-24T12:46:13.870" v="19" actId="20577"/>
          <ac:spMkLst>
            <pc:docMk/>
            <pc:sldMk cId="1403729235" sldId="263"/>
            <ac:spMk id="2" creationId="{00000000-0000-0000-0000-000000000000}"/>
          </ac:spMkLst>
        </pc:spChg>
      </pc:sldChg>
      <pc:sldChg chg="modSp mod">
        <pc:chgData name="伯尧 丁" userId="86706a6a-cdaa-42d0-b31c-255ab0f7d779" providerId="ADAL" clId="{FFD9A591-4F93-49F4-ABA0-37C287038266}" dt="2021-11-24T12:35:56.472" v="1" actId="1076"/>
        <pc:sldMkLst>
          <pc:docMk/>
          <pc:sldMk cId="1698929821" sldId="266"/>
        </pc:sldMkLst>
        <pc:picChg chg="mod">
          <ac:chgData name="伯尧 丁" userId="86706a6a-cdaa-42d0-b31c-255ab0f7d779" providerId="ADAL" clId="{FFD9A591-4F93-49F4-ABA0-37C287038266}" dt="2021-11-24T12:35:56.472" v="1" actId="1076"/>
          <ac:picMkLst>
            <pc:docMk/>
            <pc:sldMk cId="1698929821" sldId="266"/>
            <ac:picMk id="6" creationId="{00000000-0000-0000-0000-000000000000}"/>
          </ac:picMkLst>
        </pc:picChg>
      </pc:sldChg>
      <pc:sldChg chg="modSp mod">
        <pc:chgData name="伯尧 丁" userId="86706a6a-cdaa-42d0-b31c-255ab0f7d779" providerId="ADAL" clId="{FFD9A591-4F93-49F4-ABA0-37C287038266}" dt="2021-11-24T12:45:23.087" v="17" actId="20577"/>
        <pc:sldMkLst>
          <pc:docMk/>
          <pc:sldMk cId="643298629" sldId="274"/>
        </pc:sldMkLst>
        <pc:spChg chg="mod">
          <ac:chgData name="伯尧 丁" userId="86706a6a-cdaa-42d0-b31c-255ab0f7d779" providerId="ADAL" clId="{FFD9A591-4F93-49F4-ABA0-37C287038266}" dt="2021-11-24T12:45:23.087" v="17" actId="20577"/>
          <ac:spMkLst>
            <pc:docMk/>
            <pc:sldMk cId="643298629" sldId="274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91F429-C280-4083-9C65-27A93F1B6CCB}" type="datetimeFigureOut">
              <a:rPr lang="zh-CN" altLang="en-US" smtClean="0"/>
              <a:t>2022/10/2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6338DB-8E5B-4008-94E8-82D825FAB9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6094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6338DB-8E5B-4008-94E8-82D825FAB905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63546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6338DB-8E5B-4008-94E8-82D825FAB905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13075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6338DB-8E5B-4008-94E8-82D825FAB905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80348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A3E354F7-F0ED-42AE-82D8-126AC5F22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3082" y="1536333"/>
            <a:ext cx="7965831" cy="1892667"/>
          </a:xfrm>
          <a:prstGeom prst="rect">
            <a:avLst/>
          </a:prstGeom>
        </p:spPr>
        <p:txBody>
          <a:bodyPr anchor="ctr"/>
          <a:lstStyle>
            <a:lvl1pPr algn="ctr">
              <a:defRPr lang="zh-CN" altLang="en-US" sz="4000" b="1" kern="1200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5" name="矩形 19">
            <a:extLst>
              <a:ext uri="{FF2B5EF4-FFF2-40B4-BE49-F238E27FC236}">
                <a16:creationId xmlns:a16="http://schemas.microsoft.com/office/drawing/2014/main" id="{BC71A19F-F7A3-42EA-A331-F2E4908A384F}"/>
              </a:ext>
            </a:extLst>
          </p:cNvPr>
          <p:cNvSpPr/>
          <p:nvPr/>
        </p:nvSpPr>
        <p:spPr>
          <a:xfrm>
            <a:off x="1636686" y="1484784"/>
            <a:ext cx="8918627" cy="3650890"/>
          </a:xfrm>
          <a:prstGeom prst="rect">
            <a:avLst/>
          </a:prstGeom>
          <a:noFill/>
          <a:ln w="25400">
            <a:solidFill>
              <a:srgbClr val="4B64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 b="0" noProof="1">
              <a:solidFill>
                <a:prstClr val="white"/>
              </a:solidFill>
              <a:latin typeface="等线"/>
              <a:ea typeface="等线" panose="02010600030101010101" pitchFamily="2" charset="-122"/>
            </a:endParaRPr>
          </a:p>
        </p:txBody>
      </p:sp>
      <p:sp>
        <p:nvSpPr>
          <p:cNvPr id="6" name="副标题 2">
            <a:extLst>
              <a:ext uri="{FF2B5EF4-FFF2-40B4-BE49-F238E27FC236}">
                <a16:creationId xmlns:a16="http://schemas.microsoft.com/office/drawing/2014/main" id="{FC6CC002-1B6C-4F2D-94C7-2E8ACA288B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03075" y="3518817"/>
            <a:ext cx="8585847" cy="15526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800" b="0">
                <a:solidFill>
                  <a:srgbClr val="4B649F"/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 dirty="0"/>
          </a:p>
        </p:txBody>
      </p:sp>
      <p:grpSp>
        <p:nvGrpSpPr>
          <p:cNvPr id="7" name="Group 3">
            <a:extLst>
              <a:ext uri="{FF2B5EF4-FFF2-40B4-BE49-F238E27FC236}">
                <a16:creationId xmlns:a16="http://schemas.microsoft.com/office/drawing/2014/main" id="{B197089F-3598-4951-B6D4-54D9A671E5B2}"/>
              </a:ext>
            </a:extLst>
          </p:cNvPr>
          <p:cNvGrpSpPr/>
          <p:nvPr/>
        </p:nvGrpSpPr>
        <p:grpSpPr>
          <a:xfrm>
            <a:off x="1506855" y="1331226"/>
            <a:ext cx="470297" cy="470297"/>
            <a:chOff x="1308100" y="1397035"/>
            <a:chExt cx="627063" cy="627062"/>
          </a:xfrm>
        </p:grpSpPr>
        <p:sp>
          <p:nvSpPr>
            <p:cNvPr id="8" name="矩形 24">
              <a:extLst>
                <a:ext uri="{FF2B5EF4-FFF2-40B4-BE49-F238E27FC236}">
                  <a16:creationId xmlns:a16="http://schemas.microsoft.com/office/drawing/2014/main" id="{7EAABA7A-4F6F-438D-9185-86E90C63417E}"/>
                </a:ext>
              </a:extLst>
            </p:cNvPr>
            <p:cNvSpPr/>
            <p:nvPr/>
          </p:nvSpPr>
          <p:spPr>
            <a:xfrm>
              <a:off x="1308100" y="1397035"/>
              <a:ext cx="474663" cy="47466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b="0" noProof="1">
                <a:solidFill>
                  <a:prstClr val="white"/>
                </a:solidFill>
                <a:latin typeface="等线"/>
                <a:ea typeface="等线" panose="02010600030101010101" pitchFamily="2" charset="-122"/>
              </a:endParaRPr>
            </a:p>
          </p:txBody>
        </p:sp>
        <p:sp>
          <p:nvSpPr>
            <p:cNvPr id="9" name="矩形 25">
              <a:extLst>
                <a:ext uri="{FF2B5EF4-FFF2-40B4-BE49-F238E27FC236}">
                  <a16:creationId xmlns:a16="http://schemas.microsoft.com/office/drawing/2014/main" id="{33DD09B7-9822-4566-8A6F-FE8A7FE7079A}"/>
                </a:ext>
              </a:extLst>
            </p:cNvPr>
            <p:cNvSpPr/>
            <p:nvPr/>
          </p:nvSpPr>
          <p:spPr>
            <a:xfrm>
              <a:off x="1460500" y="1549435"/>
              <a:ext cx="474663" cy="474662"/>
            </a:xfrm>
            <a:prstGeom prst="rect">
              <a:avLst/>
            </a:prstGeom>
            <a:solidFill>
              <a:srgbClr val="4B649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b="0" noProof="1">
                <a:solidFill>
                  <a:prstClr val="white"/>
                </a:solidFill>
                <a:latin typeface="等线"/>
                <a:ea typeface="等线" panose="02010600030101010101" pitchFamily="2" charset="-122"/>
              </a:endParaRPr>
            </a:p>
          </p:txBody>
        </p:sp>
      </p:grpSp>
      <p:grpSp>
        <p:nvGrpSpPr>
          <p:cNvPr id="10" name="Group 1">
            <a:extLst>
              <a:ext uri="{FF2B5EF4-FFF2-40B4-BE49-F238E27FC236}">
                <a16:creationId xmlns:a16="http://schemas.microsoft.com/office/drawing/2014/main" id="{E368B615-5657-440B-8D0D-569A4DA40CAA}"/>
              </a:ext>
            </a:extLst>
          </p:cNvPr>
          <p:cNvGrpSpPr/>
          <p:nvPr/>
        </p:nvGrpSpPr>
        <p:grpSpPr>
          <a:xfrm>
            <a:off x="10220906" y="4807196"/>
            <a:ext cx="558403" cy="528638"/>
            <a:chOff x="10637838" y="3171860"/>
            <a:chExt cx="744537" cy="704850"/>
          </a:xfrm>
        </p:grpSpPr>
        <p:sp>
          <p:nvSpPr>
            <p:cNvPr id="11" name="矩形 21">
              <a:extLst>
                <a:ext uri="{FF2B5EF4-FFF2-40B4-BE49-F238E27FC236}">
                  <a16:creationId xmlns:a16="http://schemas.microsoft.com/office/drawing/2014/main" id="{3328BEBE-9CD5-4A86-8914-3E9049EFB455}"/>
                </a:ext>
              </a:extLst>
            </p:cNvPr>
            <p:cNvSpPr/>
            <p:nvPr/>
          </p:nvSpPr>
          <p:spPr>
            <a:xfrm>
              <a:off x="10906125" y="3400460"/>
              <a:ext cx="476250" cy="47625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b="0" noProof="1">
                <a:solidFill>
                  <a:prstClr val="white"/>
                </a:solidFill>
                <a:latin typeface="等线"/>
                <a:ea typeface="等线" panose="02010600030101010101" pitchFamily="2" charset="-122"/>
              </a:endParaRPr>
            </a:p>
          </p:txBody>
        </p:sp>
        <p:sp>
          <p:nvSpPr>
            <p:cNvPr id="12" name="矩形 22">
              <a:extLst>
                <a:ext uri="{FF2B5EF4-FFF2-40B4-BE49-F238E27FC236}">
                  <a16:creationId xmlns:a16="http://schemas.microsoft.com/office/drawing/2014/main" id="{F9774E07-744E-411E-9128-3DDE00D3E509}"/>
                </a:ext>
              </a:extLst>
            </p:cNvPr>
            <p:cNvSpPr/>
            <p:nvPr/>
          </p:nvSpPr>
          <p:spPr>
            <a:xfrm>
              <a:off x="10637838" y="3171860"/>
              <a:ext cx="474662" cy="474662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6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b="0" noProof="1">
                <a:solidFill>
                  <a:prstClr val="white"/>
                </a:solidFill>
                <a:latin typeface="等线"/>
                <a:ea typeface="等线" panose="02010600030101010101" pitchFamily="2" charset="-122"/>
              </a:endParaRP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CDB66F6E-3F5E-4D6E-AAEE-FAA482896727}"/>
              </a:ext>
            </a:extLst>
          </p:cNvPr>
          <p:cNvGrpSpPr/>
          <p:nvPr/>
        </p:nvGrpSpPr>
        <p:grpSpPr>
          <a:xfrm>
            <a:off x="9523" y="0"/>
            <a:ext cx="981077" cy="1003300"/>
            <a:chOff x="9523" y="0"/>
            <a:chExt cx="981077" cy="1003300"/>
          </a:xfrm>
        </p:grpSpPr>
        <p:sp>
          <p:nvSpPr>
            <p:cNvPr id="16" name="等腰三角形 15">
              <a:extLst>
                <a:ext uri="{FF2B5EF4-FFF2-40B4-BE49-F238E27FC236}">
                  <a16:creationId xmlns:a16="http://schemas.microsoft.com/office/drawing/2014/main" id="{6B801437-7D3B-43D3-882E-DFA97626D4E2}"/>
                </a:ext>
              </a:extLst>
            </p:cNvPr>
            <p:cNvSpPr/>
            <p:nvPr/>
          </p:nvSpPr>
          <p:spPr>
            <a:xfrm>
              <a:off x="336548" y="501650"/>
              <a:ext cx="654050" cy="501650"/>
            </a:xfrm>
            <a:prstGeom prst="triangle">
              <a:avLst/>
            </a:prstGeom>
            <a:solidFill>
              <a:srgbClr val="C5E0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等腰三角形 16">
              <a:extLst>
                <a:ext uri="{FF2B5EF4-FFF2-40B4-BE49-F238E27FC236}">
                  <a16:creationId xmlns:a16="http://schemas.microsoft.com/office/drawing/2014/main" id="{F7CAEB83-20FB-427B-9E60-CC51F816B235}"/>
                </a:ext>
              </a:extLst>
            </p:cNvPr>
            <p:cNvSpPr/>
            <p:nvPr/>
          </p:nvSpPr>
          <p:spPr>
            <a:xfrm rot="10800000">
              <a:off x="336550" y="0"/>
              <a:ext cx="654050" cy="501650"/>
            </a:xfrm>
            <a:prstGeom prst="triangle">
              <a:avLst/>
            </a:prstGeom>
            <a:solidFill>
              <a:srgbClr val="A5B1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等腰三角形 18">
              <a:extLst>
                <a:ext uri="{FF2B5EF4-FFF2-40B4-BE49-F238E27FC236}">
                  <a16:creationId xmlns:a16="http://schemas.microsoft.com/office/drawing/2014/main" id="{24C93EC3-1E98-4286-A723-6E340DC8745F}"/>
                </a:ext>
              </a:extLst>
            </p:cNvPr>
            <p:cNvSpPr/>
            <p:nvPr/>
          </p:nvSpPr>
          <p:spPr>
            <a:xfrm>
              <a:off x="9523" y="0"/>
              <a:ext cx="654050" cy="501650"/>
            </a:xfrm>
            <a:prstGeom prst="triangle">
              <a:avLst/>
            </a:prstGeom>
            <a:solidFill>
              <a:srgbClr val="266A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等腰三角形 19">
              <a:extLst>
                <a:ext uri="{FF2B5EF4-FFF2-40B4-BE49-F238E27FC236}">
                  <a16:creationId xmlns:a16="http://schemas.microsoft.com/office/drawing/2014/main" id="{52B555B4-4495-49D5-9D51-D9D40D38EDFB}"/>
                </a:ext>
              </a:extLst>
            </p:cNvPr>
            <p:cNvSpPr/>
            <p:nvPr/>
          </p:nvSpPr>
          <p:spPr>
            <a:xfrm rot="10800000">
              <a:off x="9523" y="501650"/>
              <a:ext cx="654050" cy="501650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45075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BA96EA-D46C-425F-9023-F6E11ED2E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7418F6-77DE-4C93-8786-64C7EB5786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7A26F3-B790-4F42-83B8-93E6880F1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111069-3F63-4FFF-9BC8-D9FB68F14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Address Sanitizer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F051AD-0767-4DE2-AC0C-E71E58D36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C3F8D-CBB6-4D77-B9DA-1B244EAD3A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1340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普通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B82FB95-47FB-4938-A121-2227E0BDAC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/>
              <a:t>Address Sanitizer</a:t>
            </a:r>
            <a:endParaRPr lang="zh-CN" altLang="en-US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FA3D5BA1-327D-4FFB-8604-622C04783FB7}"/>
              </a:ext>
            </a:extLst>
          </p:cNvPr>
          <p:cNvCxnSpPr>
            <a:cxnSpLocks/>
          </p:cNvCxnSpPr>
          <p:nvPr/>
        </p:nvCxnSpPr>
        <p:spPr>
          <a:xfrm>
            <a:off x="0" y="785813"/>
            <a:ext cx="10175631" cy="0"/>
          </a:xfrm>
          <a:prstGeom prst="line">
            <a:avLst/>
          </a:prstGeom>
          <a:ln w="25400">
            <a:gradFill>
              <a:gsLst>
                <a:gs pos="0">
                  <a:srgbClr val="4B649F"/>
                </a:gs>
                <a:gs pos="100000">
                  <a:srgbClr val="7DB1CD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占位符 2">
            <a:extLst>
              <a:ext uri="{FF2B5EF4-FFF2-40B4-BE49-F238E27FC236}">
                <a16:creationId xmlns:a16="http://schemas.microsoft.com/office/drawing/2014/main" id="{0A90AC45-33B8-467E-8109-A6BDBB3864A3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235527" y="919698"/>
            <a:ext cx="11721523" cy="52969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5600" indent="-355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Pct val="90000"/>
              <a:buFont typeface="Wingdings" pitchFamily="2" charset="2"/>
              <a:buChar char="q"/>
              <a:defRPr sz="2800"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defRPr>
            </a:lvl1pPr>
            <a:lvl2pPr marL="685800" indent="-2349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SzPct val="90000"/>
              <a:buFont typeface="Wingdings" pitchFamily="2" charset="2"/>
              <a:buChar char="n"/>
              <a:defRPr sz="2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985838" indent="-2730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Wingdings" pitchFamily="2" charset="2"/>
              <a:buChar char="v"/>
              <a:defRPr sz="20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262063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Wingdings" pitchFamily="2" charset="2"/>
              <a:buChar char="ü"/>
              <a:defRPr sz="1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524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6" name="平行四边形 15">
            <a:extLst>
              <a:ext uri="{FF2B5EF4-FFF2-40B4-BE49-F238E27FC236}">
                <a16:creationId xmlns:a16="http://schemas.microsoft.com/office/drawing/2014/main" id="{B1201DA1-814D-477D-93C1-4CE97B76CA07}"/>
              </a:ext>
            </a:extLst>
          </p:cNvPr>
          <p:cNvSpPr/>
          <p:nvPr/>
        </p:nvSpPr>
        <p:spPr>
          <a:xfrm>
            <a:off x="4803932" y="6418197"/>
            <a:ext cx="78730" cy="212350"/>
          </a:xfrm>
          <a:prstGeom prst="parallelogram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平行四边形 16">
            <a:extLst>
              <a:ext uri="{FF2B5EF4-FFF2-40B4-BE49-F238E27FC236}">
                <a16:creationId xmlns:a16="http://schemas.microsoft.com/office/drawing/2014/main" id="{CF070881-46C6-4933-90A8-CFF40A0FBF12}"/>
              </a:ext>
            </a:extLst>
          </p:cNvPr>
          <p:cNvSpPr/>
          <p:nvPr/>
        </p:nvSpPr>
        <p:spPr>
          <a:xfrm>
            <a:off x="7388871" y="6418197"/>
            <a:ext cx="78730" cy="212350"/>
          </a:xfrm>
          <a:prstGeom prst="parallelogram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标题 21">
            <a:extLst>
              <a:ext uri="{FF2B5EF4-FFF2-40B4-BE49-F238E27FC236}">
                <a16:creationId xmlns:a16="http://schemas.microsoft.com/office/drawing/2014/main" id="{F17CA559-8F3D-43C4-844D-C9BA2F653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" y="1"/>
            <a:ext cx="9340850" cy="709424"/>
          </a:xfrm>
          <a:prstGeom prst="rect">
            <a:avLst/>
          </a:prstGeom>
        </p:spPr>
        <p:txBody>
          <a:bodyPr anchor="ctr"/>
          <a:lstStyle>
            <a:lvl1pPr algn="l">
              <a:defRPr lang="zh-CN" altLang="en-US" sz="4000" b="1" kern="1200" dirty="0" smtClean="0">
                <a:solidFill>
                  <a:srgbClr val="4B649F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2353B46D-92D7-43F6-B39F-D17490099C0E}"/>
              </a:ext>
            </a:extLst>
          </p:cNvPr>
          <p:cNvSpPr/>
          <p:nvPr/>
        </p:nvSpPr>
        <p:spPr>
          <a:xfrm>
            <a:off x="11556957" y="6251928"/>
            <a:ext cx="455007" cy="45500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2587977E-2C10-420F-BE86-C0F891FE5212}" type="slidenum">
              <a:rPr lang="zh-CN" altLang="en-US" sz="12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‹#›</a:t>
            </a:fld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71209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0E95540-518A-436D-96A9-E8E5B99E656B}"/>
              </a:ext>
            </a:extLst>
          </p:cNvPr>
          <p:cNvSpPr txBox="1"/>
          <p:nvPr/>
        </p:nvSpPr>
        <p:spPr>
          <a:xfrm>
            <a:off x="2113078" y="651792"/>
            <a:ext cx="7965831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5400" b="1" spc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学士学位论文答辩</a:t>
            </a:r>
          </a:p>
        </p:txBody>
      </p:sp>
      <p:sp>
        <p:nvSpPr>
          <p:cNvPr id="5" name="标题 3">
            <a:extLst>
              <a:ext uri="{FF2B5EF4-FFF2-40B4-BE49-F238E27FC236}">
                <a16:creationId xmlns:a16="http://schemas.microsoft.com/office/drawing/2014/main" id="{D890E7FE-640E-4C4B-AEED-461CE6C68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3079" y="3467667"/>
            <a:ext cx="7965831" cy="1534958"/>
          </a:xfrm>
          <a:prstGeom prst="rect">
            <a:avLst/>
          </a:prstGeom>
        </p:spPr>
        <p:txBody>
          <a:bodyPr anchor="ctr"/>
          <a:lstStyle>
            <a:lvl1pPr algn="ctr">
              <a:defRPr lang="zh-CN" altLang="en-US" sz="4000" b="1" kern="1200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6" name="矩形 19">
            <a:extLst>
              <a:ext uri="{FF2B5EF4-FFF2-40B4-BE49-F238E27FC236}">
                <a16:creationId xmlns:a16="http://schemas.microsoft.com/office/drawing/2014/main" id="{ED687791-76AA-47CB-B229-403F2F592611}"/>
              </a:ext>
            </a:extLst>
          </p:cNvPr>
          <p:cNvSpPr/>
          <p:nvPr/>
        </p:nvSpPr>
        <p:spPr>
          <a:xfrm>
            <a:off x="1636686" y="723900"/>
            <a:ext cx="8918627" cy="5086350"/>
          </a:xfrm>
          <a:prstGeom prst="rect">
            <a:avLst/>
          </a:prstGeom>
          <a:noFill/>
          <a:ln w="25400">
            <a:solidFill>
              <a:srgbClr val="4B64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 b="0" noProof="1">
              <a:solidFill>
                <a:prstClr val="white"/>
              </a:solidFill>
              <a:latin typeface="等线"/>
              <a:ea typeface="等线" panose="02010600030101010101" pitchFamily="2" charset="-122"/>
            </a:endParaRPr>
          </a:p>
        </p:txBody>
      </p:sp>
      <p:sp>
        <p:nvSpPr>
          <p:cNvPr id="7" name="副标题 2">
            <a:extLst>
              <a:ext uri="{FF2B5EF4-FFF2-40B4-BE49-F238E27FC236}">
                <a16:creationId xmlns:a16="http://schemas.microsoft.com/office/drawing/2014/main" id="{DA3962CF-197B-43C5-A281-4A78FDC25C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03069" y="5127259"/>
            <a:ext cx="8585847" cy="60111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800" b="0">
                <a:solidFill>
                  <a:srgbClr val="4B649F"/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 dirty="0"/>
          </a:p>
        </p:txBody>
      </p:sp>
      <p:grpSp>
        <p:nvGrpSpPr>
          <p:cNvPr id="8" name="Group 3">
            <a:extLst>
              <a:ext uri="{FF2B5EF4-FFF2-40B4-BE49-F238E27FC236}">
                <a16:creationId xmlns:a16="http://schemas.microsoft.com/office/drawing/2014/main" id="{15034403-6685-4B58-ACE4-C380E28D34DC}"/>
              </a:ext>
            </a:extLst>
          </p:cNvPr>
          <p:cNvGrpSpPr/>
          <p:nvPr/>
        </p:nvGrpSpPr>
        <p:grpSpPr>
          <a:xfrm>
            <a:off x="1493414" y="565150"/>
            <a:ext cx="470297" cy="470297"/>
            <a:chOff x="1308100" y="1397035"/>
            <a:chExt cx="627063" cy="627062"/>
          </a:xfrm>
        </p:grpSpPr>
        <p:sp>
          <p:nvSpPr>
            <p:cNvPr id="9" name="矩形 24">
              <a:extLst>
                <a:ext uri="{FF2B5EF4-FFF2-40B4-BE49-F238E27FC236}">
                  <a16:creationId xmlns:a16="http://schemas.microsoft.com/office/drawing/2014/main" id="{1194DD5D-D017-4C63-9A90-32B25C275B57}"/>
                </a:ext>
              </a:extLst>
            </p:cNvPr>
            <p:cNvSpPr/>
            <p:nvPr/>
          </p:nvSpPr>
          <p:spPr>
            <a:xfrm>
              <a:off x="1308100" y="1397035"/>
              <a:ext cx="474663" cy="47466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b="0" noProof="1">
                <a:solidFill>
                  <a:prstClr val="white"/>
                </a:solidFill>
                <a:latin typeface="等线"/>
                <a:ea typeface="等线" panose="02010600030101010101" pitchFamily="2" charset="-122"/>
              </a:endParaRPr>
            </a:p>
          </p:txBody>
        </p:sp>
        <p:sp>
          <p:nvSpPr>
            <p:cNvPr id="10" name="矩形 25">
              <a:extLst>
                <a:ext uri="{FF2B5EF4-FFF2-40B4-BE49-F238E27FC236}">
                  <a16:creationId xmlns:a16="http://schemas.microsoft.com/office/drawing/2014/main" id="{EF70099E-DB65-418D-9F7D-50A7CCBED790}"/>
                </a:ext>
              </a:extLst>
            </p:cNvPr>
            <p:cNvSpPr/>
            <p:nvPr/>
          </p:nvSpPr>
          <p:spPr>
            <a:xfrm>
              <a:off x="1460500" y="1549435"/>
              <a:ext cx="474663" cy="474662"/>
            </a:xfrm>
            <a:prstGeom prst="rect">
              <a:avLst/>
            </a:prstGeom>
            <a:solidFill>
              <a:srgbClr val="4B649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b="0" noProof="1">
                <a:solidFill>
                  <a:prstClr val="white"/>
                </a:solidFill>
                <a:latin typeface="等线"/>
                <a:ea typeface="等线" panose="02010600030101010101" pitchFamily="2" charset="-122"/>
              </a:endParaRPr>
            </a:p>
          </p:txBody>
        </p:sp>
      </p:grpSp>
      <p:grpSp>
        <p:nvGrpSpPr>
          <p:cNvPr id="11" name="Group 1">
            <a:extLst>
              <a:ext uri="{FF2B5EF4-FFF2-40B4-BE49-F238E27FC236}">
                <a16:creationId xmlns:a16="http://schemas.microsoft.com/office/drawing/2014/main" id="{6916F8CC-E994-4B67-9C33-5BC4E68DD1F7}"/>
              </a:ext>
            </a:extLst>
          </p:cNvPr>
          <p:cNvGrpSpPr/>
          <p:nvPr/>
        </p:nvGrpSpPr>
        <p:grpSpPr>
          <a:xfrm>
            <a:off x="10276111" y="5526361"/>
            <a:ext cx="558403" cy="528638"/>
            <a:chOff x="10637838" y="3171860"/>
            <a:chExt cx="744537" cy="704850"/>
          </a:xfrm>
        </p:grpSpPr>
        <p:sp>
          <p:nvSpPr>
            <p:cNvPr id="12" name="矩形 21">
              <a:extLst>
                <a:ext uri="{FF2B5EF4-FFF2-40B4-BE49-F238E27FC236}">
                  <a16:creationId xmlns:a16="http://schemas.microsoft.com/office/drawing/2014/main" id="{D23328E7-BFF2-425E-8135-D37933F8D22A}"/>
                </a:ext>
              </a:extLst>
            </p:cNvPr>
            <p:cNvSpPr/>
            <p:nvPr/>
          </p:nvSpPr>
          <p:spPr>
            <a:xfrm>
              <a:off x="10906125" y="3400460"/>
              <a:ext cx="476250" cy="47625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b="0" noProof="1">
                <a:solidFill>
                  <a:prstClr val="white"/>
                </a:solidFill>
                <a:latin typeface="等线"/>
                <a:ea typeface="等线" panose="02010600030101010101" pitchFamily="2" charset="-122"/>
              </a:endParaRPr>
            </a:p>
          </p:txBody>
        </p:sp>
        <p:sp>
          <p:nvSpPr>
            <p:cNvPr id="13" name="矩形 22">
              <a:extLst>
                <a:ext uri="{FF2B5EF4-FFF2-40B4-BE49-F238E27FC236}">
                  <a16:creationId xmlns:a16="http://schemas.microsoft.com/office/drawing/2014/main" id="{123FCACE-815B-4AA6-8CC1-58F35DA38D09}"/>
                </a:ext>
              </a:extLst>
            </p:cNvPr>
            <p:cNvSpPr/>
            <p:nvPr/>
          </p:nvSpPr>
          <p:spPr>
            <a:xfrm>
              <a:off x="10637838" y="3171860"/>
              <a:ext cx="474662" cy="474662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6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b="0" noProof="1">
                <a:solidFill>
                  <a:prstClr val="white"/>
                </a:solidFill>
                <a:latin typeface="等线"/>
                <a:ea typeface="等线" panose="02010600030101010101" pitchFamily="2" charset="-122"/>
              </a:endParaRP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3702AD55-5847-4CCB-A65A-9BC88ED1E6B1}"/>
              </a:ext>
            </a:extLst>
          </p:cNvPr>
          <p:cNvGrpSpPr/>
          <p:nvPr/>
        </p:nvGrpSpPr>
        <p:grpSpPr>
          <a:xfrm>
            <a:off x="9523" y="0"/>
            <a:ext cx="981077" cy="1003300"/>
            <a:chOff x="9523" y="0"/>
            <a:chExt cx="981077" cy="1003300"/>
          </a:xfrm>
        </p:grpSpPr>
        <p:sp>
          <p:nvSpPr>
            <p:cNvPr id="15" name="等腰三角形 14">
              <a:extLst>
                <a:ext uri="{FF2B5EF4-FFF2-40B4-BE49-F238E27FC236}">
                  <a16:creationId xmlns:a16="http://schemas.microsoft.com/office/drawing/2014/main" id="{73F66E0E-B447-4E57-9437-FDC3BE56C10F}"/>
                </a:ext>
              </a:extLst>
            </p:cNvPr>
            <p:cNvSpPr/>
            <p:nvPr/>
          </p:nvSpPr>
          <p:spPr>
            <a:xfrm>
              <a:off x="336548" y="501650"/>
              <a:ext cx="654050" cy="501650"/>
            </a:xfrm>
            <a:prstGeom prst="triangle">
              <a:avLst/>
            </a:prstGeom>
            <a:solidFill>
              <a:srgbClr val="C5E0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等腰三角形 15">
              <a:extLst>
                <a:ext uri="{FF2B5EF4-FFF2-40B4-BE49-F238E27FC236}">
                  <a16:creationId xmlns:a16="http://schemas.microsoft.com/office/drawing/2014/main" id="{1804777B-56A3-4EB8-8017-C5BC277C4834}"/>
                </a:ext>
              </a:extLst>
            </p:cNvPr>
            <p:cNvSpPr/>
            <p:nvPr/>
          </p:nvSpPr>
          <p:spPr>
            <a:xfrm rot="10800000">
              <a:off x="336550" y="0"/>
              <a:ext cx="654050" cy="501650"/>
            </a:xfrm>
            <a:prstGeom prst="triangle">
              <a:avLst/>
            </a:prstGeom>
            <a:solidFill>
              <a:srgbClr val="A5B1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等腰三角形 16">
              <a:extLst>
                <a:ext uri="{FF2B5EF4-FFF2-40B4-BE49-F238E27FC236}">
                  <a16:creationId xmlns:a16="http://schemas.microsoft.com/office/drawing/2014/main" id="{1F2CDE73-8FE8-4606-B128-CCEDD1135E5C}"/>
                </a:ext>
              </a:extLst>
            </p:cNvPr>
            <p:cNvSpPr/>
            <p:nvPr/>
          </p:nvSpPr>
          <p:spPr>
            <a:xfrm>
              <a:off x="9523" y="0"/>
              <a:ext cx="654050" cy="501650"/>
            </a:xfrm>
            <a:prstGeom prst="triangle">
              <a:avLst/>
            </a:prstGeom>
            <a:solidFill>
              <a:srgbClr val="266A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等腰三角形 17">
              <a:extLst>
                <a:ext uri="{FF2B5EF4-FFF2-40B4-BE49-F238E27FC236}">
                  <a16:creationId xmlns:a16="http://schemas.microsoft.com/office/drawing/2014/main" id="{319890DC-74B3-48DB-A2FC-C12B534F2B8F}"/>
                </a:ext>
              </a:extLst>
            </p:cNvPr>
            <p:cNvSpPr/>
            <p:nvPr/>
          </p:nvSpPr>
          <p:spPr>
            <a:xfrm rot="10800000">
              <a:off x="9523" y="501650"/>
              <a:ext cx="654050" cy="501650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1" name="图片 20">
            <a:extLst>
              <a:ext uri="{FF2B5EF4-FFF2-40B4-BE49-F238E27FC236}">
                <a16:creationId xmlns:a16="http://schemas.microsoft.com/office/drawing/2014/main" id="{8A2C1484-EB3C-4054-A87F-5E1663E32CC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3690" y="1431296"/>
            <a:ext cx="1984608" cy="2040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121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A95D5C-1BC9-4DE3-BF77-23600C6F76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44A8D62-6E40-44A2-95C4-F7A6F94E52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DB29C9-888F-4D93-9A98-3DF5DB449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7C2156-8F98-49B2-8C17-9DA8926B5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Address Sanitizer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1403F1-B7E9-4AEB-972C-14C990412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6B5A6-9B50-4F47-82F4-813FF30C8C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4024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07242D-8BF4-491D-9337-DAF55FE062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46753" y="1726880"/>
            <a:ext cx="8585847" cy="1783082"/>
          </a:xfrm>
          <a:prstGeom prst="rect">
            <a:avLst/>
          </a:prstGeom>
        </p:spPr>
        <p:txBody>
          <a:bodyPr anchor="b"/>
          <a:lstStyle>
            <a:lvl1pPr algn="ctr">
              <a:defRPr sz="4000" b="1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746EC9B-BF03-44DF-A8BA-DEC10CF46E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46752" y="3705101"/>
            <a:ext cx="8585847" cy="1552698"/>
          </a:xfrm>
        </p:spPr>
        <p:txBody>
          <a:bodyPr>
            <a:normAutofit/>
          </a:bodyPr>
          <a:lstStyle>
            <a:lvl1pPr marL="0" indent="0" algn="ctr">
              <a:buNone/>
              <a:defRPr sz="2800" b="0">
                <a:solidFill>
                  <a:srgbClr val="4B649F"/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DCF9BB-E938-4B89-BFD0-F1F7E7F01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969515-F994-4062-90A1-C5AFF8886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Address Sanitizer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36AF07-1610-4396-B004-C0D31EE8D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66BE2-40FE-4A59-82BB-128E7E394AEC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D9A5DF5-4A92-4DC2-BF60-CF7F5CFD30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8644" y="4757740"/>
            <a:ext cx="4399359" cy="1243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19">
            <a:extLst>
              <a:ext uri="{FF2B5EF4-FFF2-40B4-BE49-F238E27FC236}">
                <a16:creationId xmlns:a16="http://schemas.microsoft.com/office/drawing/2014/main" id="{3093C588-C891-47DE-AB8C-7210B8F033B9}"/>
              </a:ext>
            </a:extLst>
          </p:cNvPr>
          <p:cNvSpPr/>
          <p:nvPr/>
        </p:nvSpPr>
        <p:spPr>
          <a:xfrm>
            <a:off x="1468754" y="1701661"/>
            <a:ext cx="8918627" cy="3650890"/>
          </a:xfrm>
          <a:prstGeom prst="rect">
            <a:avLst/>
          </a:prstGeom>
          <a:noFill/>
          <a:ln w="25400">
            <a:solidFill>
              <a:srgbClr val="4B64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 b="0" noProof="1">
              <a:solidFill>
                <a:prstClr val="white"/>
              </a:solidFill>
              <a:latin typeface="等线"/>
              <a:ea typeface="等线" panose="02010600030101010101" pitchFamily="2" charset="-122"/>
            </a:endParaRPr>
          </a:p>
        </p:txBody>
      </p:sp>
      <p:grpSp>
        <p:nvGrpSpPr>
          <p:cNvPr id="10" name="Group 1">
            <a:extLst>
              <a:ext uri="{FF2B5EF4-FFF2-40B4-BE49-F238E27FC236}">
                <a16:creationId xmlns:a16="http://schemas.microsoft.com/office/drawing/2014/main" id="{699205C8-0229-4279-B618-AEECC6033E62}"/>
              </a:ext>
            </a:extLst>
          </p:cNvPr>
          <p:cNvGrpSpPr/>
          <p:nvPr/>
        </p:nvGrpSpPr>
        <p:grpSpPr>
          <a:xfrm>
            <a:off x="10031385" y="4810119"/>
            <a:ext cx="558403" cy="528638"/>
            <a:chOff x="10637838" y="3171860"/>
            <a:chExt cx="744537" cy="704850"/>
          </a:xfrm>
        </p:grpSpPr>
        <p:sp>
          <p:nvSpPr>
            <p:cNvPr id="11" name="矩形 21">
              <a:extLst>
                <a:ext uri="{FF2B5EF4-FFF2-40B4-BE49-F238E27FC236}">
                  <a16:creationId xmlns:a16="http://schemas.microsoft.com/office/drawing/2014/main" id="{7642A93B-C446-461D-84B8-32CA9F4BDCDB}"/>
                </a:ext>
              </a:extLst>
            </p:cNvPr>
            <p:cNvSpPr/>
            <p:nvPr/>
          </p:nvSpPr>
          <p:spPr>
            <a:xfrm>
              <a:off x="10906125" y="3400460"/>
              <a:ext cx="476250" cy="47625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b="0" noProof="1">
                <a:solidFill>
                  <a:prstClr val="white"/>
                </a:solidFill>
                <a:latin typeface="等线"/>
                <a:ea typeface="等线" panose="02010600030101010101" pitchFamily="2" charset="-122"/>
              </a:endParaRPr>
            </a:p>
          </p:txBody>
        </p:sp>
        <p:sp>
          <p:nvSpPr>
            <p:cNvPr id="12" name="矩形 22">
              <a:extLst>
                <a:ext uri="{FF2B5EF4-FFF2-40B4-BE49-F238E27FC236}">
                  <a16:creationId xmlns:a16="http://schemas.microsoft.com/office/drawing/2014/main" id="{B95D439B-E84C-4CE8-B66B-54587B9CC8A0}"/>
                </a:ext>
              </a:extLst>
            </p:cNvPr>
            <p:cNvSpPr/>
            <p:nvPr/>
          </p:nvSpPr>
          <p:spPr>
            <a:xfrm>
              <a:off x="10637838" y="3171860"/>
              <a:ext cx="474662" cy="474662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6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b="0" noProof="1">
                <a:solidFill>
                  <a:prstClr val="white"/>
                </a:solidFill>
                <a:latin typeface="等线"/>
                <a:ea typeface="等线" panose="02010600030101010101" pitchFamily="2" charset="-122"/>
              </a:endParaRPr>
            </a:p>
          </p:txBody>
        </p:sp>
      </p:grpSp>
      <p:grpSp>
        <p:nvGrpSpPr>
          <p:cNvPr id="13" name="Group 3">
            <a:extLst>
              <a:ext uri="{FF2B5EF4-FFF2-40B4-BE49-F238E27FC236}">
                <a16:creationId xmlns:a16="http://schemas.microsoft.com/office/drawing/2014/main" id="{5071832E-9782-4517-ABCE-52744968689D}"/>
              </a:ext>
            </a:extLst>
          </p:cNvPr>
          <p:cNvGrpSpPr/>
          <p:nvPr/>
        </p:nvGrpSpPr>
        <p:grpSpPr>
          <a:xfrm>
            <a:off x="1354455" y="1612580"/>
            <a:ext cx="470297" cy="470297"/>
            <a:chOff x="1308100" y="1397035"/>
            <a:chExt cx="627063" cy="627062"/>
          </a:xfrm>
        </p:grpSpPr>
        <p:sp>
          <p:nvSpPr>
            <p:cNvPr id="14" name="矩形 24">
              <a:extLst>
                <a:ext uri="{FF2B5EF4-FFF2-40B4-BE49-F238E27FC236}">
                  <a16:creationId xmlns:a16="http://schemas.microsoft.com/office/drawing/2014/main" id="{20CCC993-F73A-4608-BA4F-ECC09B6A8879}"/>
                </a:ext>
              </a:extLst>
            </p:cNvPr>
            <p:cNvSpPr/>
            <p:nvPr/>
          </p:nvSpPr>
          <p:spPr>
            <a:xfrm>
              <a:off x="1308100" y="1397035"/>
              <a:ext cx="474663" cy="47466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b="0" noProof="1">
                <a:solidFill>
                  <a:prstClr val="white"/>
                </a:solidFill>
                <a:latin typeface="等线"/>
                <a:ea typeface="等线" panose="02010600030101010101" pitchFamily="2" charset="-122"/>
              </a:endParaRPr>
            </a:p>
          </p:txBody>
        </p:sp>
        <p:sp>
          <p:nvSpPr>
            <p:cNvPr id="15" name="矩形 25">
              <a:extLst>
                <a:ext uri="{FF2B5EF4-FFF2-40B4-BE49-F238E27FC236}">
                  <a16:creationId xmlns:a16="http://schemas.microsoft.com/office/drawing/2014/main" id="{05E4C06D-7FAD-47AC-97E6-1CF70EAFAD79}"/>
                </a:ext>
              </a:extLst>
            </p:cNvPr>
            <p:cNvSpPr/>
            <p:nvPr/>
          </p:nvSpPr>
          <p:spPr>
            <a:xfrm>
              <a:off x="1460500" y="1549435"/>
              <a:ext cx="474663" cy="474662"/>
            </a:xfrm>
            <a:prstGeom prst="rect">
              <a:avLst/>
            </a:prstGeom>
            <a:solidFill>
              <a:srgbClr val="4B649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b="0" noProof="1">
                <a:solidFill>
                  <a:prstClr val="white"/>
                </a:solidFill>
                <a:latin typeface="等线"/>
                <a:ea typeface="等线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28766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CE07242D-8BF4-491D-9337-DAF55FE062AD}"/>
              </a:ext>
            </a:extLst>
          </p:cNvPr>
          <p:cNvSpPr txBox="1">
            <a:spLocks/>
          </p:cNvSpPr>
          <p:nvPr/>
        </p:nvSpPr>
        <p:spPr>
          <a:xfrm>
            <a:off x="-1556395" y="0"/>
            <a:ext cx="8585847" cy="2047869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endParaRPr lang="zh-CN" altLang="en-US" dirty="0"/>
          </a:p>
        </p:txBody>
      </p:sp>
      <p:pic>
        <p:nvPicPr>
          <p:cNvPr id="8" name="图片 6">
            <a:extLst>
              <a:ext uri="{FF2B5EF4-FFF2-40B4-BE49-F238E27FC236}">
                <a16:creationId xmlns:a16="http://schemas.microsoft.com/office/drawing/2014/main" id="{1D9A5DF5-4A92-4DC2-BF60-CF7F5CFD30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0543" y="4057650"/>
            <a:ext cx="4399359" cy="1243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19">
            <a:extLst>
              <a:ext uri="{FF2B5EF4-FFF2-40B4-BE49-F238E27FC236}">
                <a16:creationId xmlns:a16="http://schemas.microsoft.com/office/drawing/2014/main" id="{3093C588-C891-47DE-AB8C-7210B8F033B9}"/>
              </a:ext>
            </a:extLst>
          </p:cNvPr>
          <p:cNvSpPr/>
          <p:nvPr/>
        </p:nvSpPr>
        <p:spPr>
          <a:xfrm>
            <a:off x="1468754" y="2419350"/>
            <a:ext cx="8918627" cy="2076450"/>
          </a:xfrm>
          <a:prstGeom prst="rect">
            <a:avLst/>
          </a:prstGeom>
          <a:noFill/>
          <a:ln w="25400">
            <a:solidFill>
              <a:srgbClr val="4B64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 b="0" noProof="1">
              <a:solidFill>
                <a:prstClr val="white"/>
              </a:solidFill>
              <a:latin typeface="等线"/>
              <a:ea typeface="等线" panose="02010600030101010101" pitchFamily="2" charset="-122"/>
            </a:endParaRPr>
          </a:p>
        </p:txBody>
      </p:sp>
      <p:grpSp>
        <p:nvGrpSpPr>
          <p:cNvPr id="10" name="Group 1">
            <a:extLst>
              <a:ext uri="{FF2B5EF4-FFF2-40B4-BE49-F238E27FC236}">
                <a16:creationId xmlns:a16="http://schemas.microsoft.com/office/drawing/2014/main" id="{699205C8-0229-4279-B618-AEECC6033E62}"/>
              </a:ext>
            </a:extLst>
          </p:cNvPr>
          <p:cNvGrpSpPr/>
          <p:nvPr/>
        </p:nvGrpSpPr>
        <p:grpSpPr>
          <a:xfrm>
            <a:off x="9993285" y="4295769"/>
            <a:ext cx="558403" cy="528638"/>
            <a:chOff x="10637838" y="3171860"/>
            <a:chExt cx="744537" cy="704850"/>
          </a:xfrm>
        </p:grpSpPr>
        <p:sp>
          <p:nvSpPr>
            <p:cNvPr id="11" name="矩形 21">
              <a:extLst>
                <a:ext uri="{FF2B5EF4-FFF2-40B4-BE49-F238E27FC236}">
                  <a16:creationId xmlns:a16="http://schemas.microsoft.com/office/drawing/2014/main" id="{7642A93B-C446-461D-84B8-32CA9F4BDCDB}"/>
                </a:ext>
              </a:extLst>
            </p:cNvPr>
            <p:cNvSpPr/>
            <p:nvPr/>
          </p:nvSpPr>
          <p:spPr>
            <a:xfrm>
              <a:off x="10906125" y="3400460"/>
              <a:ext cx="476250" cy="47625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b="0" noProof="1">
                <a:solidFill>
                  <a:prstClr val="white"/>
                </a:solidFill>
                <a:latin typeface="等线"/>
                <a:ea typeface="等线" panose="02010600030101010101" pitchFamily="2" charset="-122"/>
              </a:endParaRPr>
            </a:p>
          </p:txBody>
        </p:sp>
        <p:sp>
          <p:nvSpPr>
            <p:cNvPr id="12" name="矩形 22">
              <a:extLst>
                <a:ext uri="{FF2B5EF4-FFF2-40B4-BE49-F238E27FC236}">
                  <a16:creationId xmlns:a16="http://schemas.microsoft.com/office/drawing/2014/main" id="{B95D439B-E84C-4CE8-B66B-54587B9CC8A0}"/>
                </a:ext>
              </a:extLst>
            </p:cNvPr>
            <p:cNvSpPr/>
            <p:nvPr/>
          </p:nvSpPr>
          <p:spPr>
            <a:xfrm>
              <a:off x="10637838" y="3171860"/>
              <a:ext cx="474662" cy="474662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6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b="0" noProof="1">
                <a:solidFill>
                  <a:prstClr val="white"/>
                </a:solidFill>
                <a:latin typeface="等线"/>
                <a:ea typeface="等线" panose="02010600030101010101" pitchFamily="2" charset="-122"/>
              </a:endParaRPr>
            </a:p>
          </p:txBody>
        </p:sp>
      </p:grpSp>
      <p:grpSp>
        <p:nvGrpSpPr>
          <p:cNvPr id="13" name="Group 3">
            <a:extLst>
              <a:ext uri="{FF2B5EF4-FFF2-40B4-BE49-F238E27FC236}">
                <a16:creationId xmlns:a16="http://schemas.microsoft.com/office/drawing/2014/main" id="{5071832E-9782-4517-ABCE-52744968689D}"/>
              </a:ext>
            </a:extLst>
          </p:cNvPr>
          <p:cNvGrpSpPr/>
          <p:nvPr/>
        </p:nvGrpSpPr>
        <p:grpSpPr>
          <a:xfrm>
            <a:off x="1411604" y="2184201"/>
            <a:ext cx="470297" cy="470297"/>
            <a:chOff x="1308100" y="1397035"/>
            <a:chExt cx="627063" cy="627062"/>
          </a:xfrm>
        </p:grpSpPr>
        <p:sp>
          <p:nvSpPr>
            <p:cNvPr id="14" name="矩形 24">
              <a:extLst>
                <a:ext uri="{FF2B5EF4-FFF2-40B4-BE49-F238E27FC236}">
                  <a16:creationId xmlns:a16="http://schemas.microsoft.com/office/drawing/2014/main" id="{20CCC993-F73A-4608-BA4F-ECC09B6A8879}"/>
                </a:ext>
              </a:extLst>
            </p:cNvPr>
            <p:cNvSpPr/>
            <p:nvPr/>
          </p:nvSpPr>
          <p:spPr>
            <a:xfrm>
              <a:off x="1308100" y="1397035"/>
              <a:ext cx="474663" cy="47466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b="0" noProof="1">
                <a:solidFill>
                  <a:prstClr val="white"/>
                </a:solidFill>
                <a:latin typeface="等线"/>
                <a:ea typeface="等线" panose="02010600030101010101" pitchFamily="2" charset="-122"/>
              </a:endParaRPr>
            </a:p>
          </p:txBody>
        </p:sp>
        <p:sp>
          <p:nvSpPr>
            <p:cNvPr id="15" name="矩形 25">
              <a:extLst>
                <a:ext uri="{FF2B5EF4-FFF2-40B4-BE49-F238E27FC236}">
                  <a16:creationId xmlns:a16="http://schemas.microsoft.com/office/drawing/2014/main" id="{05E4C06D-7FAD-47AC-97E6-1CF70EAFAD79}"/>
                </a:ext>
              </a:extLst>
            </p:cNvPr>
            <p:cNvSpPr/>
            <p:nvPr/>
          </p:nvSpPr>
          <p:spPr>
            <a:xfrm>
              <a:off x="1460500" y="1549435"/>
              <a:ext cx="474663" cy="474662"/>
            </a:xfrm>
            <a:prstGeom prst="rect">
              <a:avLst/>
            </a:prstGeom>
            <a:solidFill>
              <a:srgbClr val="4B649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b="0" noProof="1">
                <a:solidFill>
                  <a:prstClr val="white"/>
                </a:solidFill>
                <a:latin typeface="等线"/>
                <a:ea typeface="等线" panose="02010600030101010101" pitchFamily="2" charset="-122"/>
              </a:endParaRPr>
            </a:p>
          </p:txBody>
        </p:sp>
      </p:grpSp>
      <p:sp>
        <p:nvSpPr>
          <p:cNvPr id="24" name="标题 1">
            <a:extLst>
              <a:ext uri="{FF2B5EF4-FFF2-40B4-BE49-F238E27FC236}">
                <a16:creationId xmlns:a16="http://schemas.microsoft.com/office/drawing/2014/main" id="{CE07242D-8BF4-491D-9337-DAF55FE062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46753" y="2546030"/>
            <a:ext cx="8585847" cy="1783082"/>
          </a:xfrm>
          <a:prstGeom prst="rect">
            <a:avLst/>
          </a:prstGeom>
        </p:spPr>
        <p:txBody>
          <a:bodyPr anchor="ctr" anchorCtr="0"/>
          <a:lstStyle>
            <a:lvl1pPr algn="ctr">
              <a:defRPr sz="4000" b="1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8304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Address Sanitizer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66BE2-40FE-4A59-82BB-128E7E394AE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190005" y="902526"/>
            <a:ext cx="11792198" cy="5379522"/>
          </a:xfrm>
        </p:spPr>
        <p:txBody>
          <a:bodyPr/>
          <a:lstStyle>
            <a:lvl1pPr>
              <a:lnSpc>
                <a:spcPct val="114000"/>
              </a:lnSpc>
              <a:defRPr/>
            </a:lvl1pPr>
            <a:lvl2pPr>
              <a:lnSpc>
                <a:spcPct val="114000"/>
              </a:lnSpc>
              <a:defRPr/>
            </a:lvl2pPr>
            <a:lvl3pPr>
              <a:lnSpc>
                <a:spcPct val="114000"/>
              </a:lnSpc>
              <a:defRPr/>
            </a:lvl3pPr>
            <a:lvl4pPr>
              <a:lnSpc>
                <a:spcPct val="114000"/>
              </a:lnSpc>
              <a:defRPr/>
            </a:lvl4pPr>
            <a:lvl5pPr>
              <a:lnSpc>
                <a:spcPct val="114000"/>
              </a:lnSpc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9" name="Title Placeholder 10"/>
          <p:cNvSpPr>
            <a:spLocks noGrp="1"/>
          </p:cNvSpPr>
          <p:nvPr>
            <p:ph type="title"/>
          </p:nvPr>
        </p:nvSpPr>
        <p:spPr>
          <a:xfrm>
            <a:off x="166255" y="0"/>
            <a:ext cx="10212779" cy="7388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41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1176000" y="6274026"/>
            <a:ext cx="695820" cy="365125"/>
          </a:xfrm>
        </p:spPr>
        <p:txBody>
          <a:bodyPr/>
          <a:lstStyle>
            <a:lvl1pPr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defTabSz="685800">
              <a:defRPr/>
            </a:pPr>
            <a:fld id="{86CFBB55-5383-4680-AC02-FAC14F853CF3}" type="slidenum">
              <a:rPr lang="zh-CN" alt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 defTabSz="685800">
                <a:defRPr/>
              </a:pPr>
              <a:t>‹#›</a:t>
            </a:fld>
            <a:endParaRPr lang="zh-CN" alt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0" y="785813"/>
            <a:ext cx="11176000" cy="0"/>
          </a:xfrm>
          <a:prstGeom prst="line">
            <a:avLst/>
          </a:prstGeom>
          <a:ln w="25400">
            <a:gradFill>
              <a:gsLst>
                <a:gs pos="0">
                  <a:srgbClr val="4B649F"/>
                </a:gs>
                <a:gs pos="100000">
                  <a:srgbClr val="7DB1CD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71EF2AA3-EA03-6545-9DED-6F9154ACB19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09" t="24631" r="20228" b="20396"/>
          <a:stretch/>
        </p:blipFill>
        <p:spPr>
          <a:xfrm>
            <a:off x="10480124" y="38033"/>
            <a:ext cx="1531840" cy="70086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281"/>
          <a:stretch/>
        </p:blipFill>
        <p:spPr>
          <a:xfrm>
            <a:off x="9777715" y="70119"/>
            <a:ext cx="702408" cy="672935"/>
          </a:xfrm>
          <a:prstGeom prst="rect">
            <a:avLst/>
          </a:prstGeom>
        </p:spPr>
      </p:pic>
      <p:sp>
        <p:nvSpPr>
          <p:cNvPr id="11" name="文本占位符 2">
            <a:extLst>
              <a:ext uri="{FF2B5EF4-FFF2-40B4-BE49-F238E27FC236}">
                <a16:creationId xmlns:a16="http://schemas.microsoft.com/office/drawing/2014/main" id="{80FC510A-EAAE-41C0-9423-6423A04A3E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007" y="878774"/>
            <a:ext cx="11720945" cy="53795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2" name="Title Placeholder 10"/>
          <p:cNvSpPr>
            <a:spLocks noGrp="1"/>
          </p:cNvSpPr>
          <p:nvPr>
            <p:ph type="title"/>
          </p:nvPr>
        </p:nvSpPr>
        <p:spPr>
          <a:xfrm>
            <a:off x="166255" y="0"/>
            <a:ext cx="10212779" cy="7388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198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Address Sanitizer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66BE2-40FE-4A59-82BB-128E7E394AE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Title Placeholder 10"/>
          <p:cNvSpPr>
            <a:spLocks noGrp="1"/>
          </p:cNvSpPr>
          <p:nvPr>
            <p:ph type="title"/>
          </p:nvPr>
        </p:nvSpPr>
        <p:spPr>
          <a:xfrm>
            <a:off x="166255" y="0"/>
            <a:ext cx="10212779" cy="7388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285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7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1C6B15-5F70-449F-B6D9-90E8FB4F58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84649" y="6341810"/>
            <a:ext cx="4114800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/>
              <a:t>Address Sanitizer</a:t>
            </a:r>
            <a:endParaRPr lang="zh-CN" altLang="en-US"/>
          </a:p>
        </p:txBody>
      </p:sp>
      <p:pic>
        <p:nvPicPr>
          <p:cNvPr id="7" name="Picture 9">
            <a:extLst>
              <a:ext uri="{FF2B5EF4-FFF2-40B4-BE49-F238E27FC236}">
                <a16:creationId xmlns:a16="http://schemas.microsoft.com/office/drawing/2014/main" id="{4328C59C-BD98-4565-A37F-39BD958DAAF4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09" t="24631" r="20228" b="20396"/>
          <a:stretch/>
        </p:blipFill>
        <p:spPr>
          <a:xfrm>
            <a:off x="10480124" y="38033"/>
            <a:ext cx="1531840" cy="700860"/>
          </a:xfrm>
          <a:prstGeom prst="rect">
            <a:avLst/>
          </a:prstGeom>
        </p:spPr>
      </p:pic>
      <p:pic>
        <p:nvPicPr>
          <p:cNvPr id="8" name="图片 8">
            <a:extLst>
              <a:ext uri="{FF2B5EF4-FFF2-40B4-BE49-F238E27FC236}">
                <a16:creationId xmlns:a16="http://schemas.microsoft.com/office/drawing/2014/main" id="{E4BA26A8-79EE-459B-83A5-0F4E7A48420F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281"/>
          <a:stretch/>
        </p:blipFill>
        <p:spPr>
          <a:xfrm>
            <a:off x="9777715" y="70119"/>
            <a:ext cx="702408" cy="672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549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0FC510A-EAAE-41C0-9423-6423A04A3E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5007" y="890649"/>
            <a:ext cx="11720945" cy="53676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00C973-F94C-48B5-B69A-DF371E842A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8959F7-3E4A-4CAE-B5F7-1BCE614C75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Address Sanitizer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F0037F-8DF7-47E7-A2E9-7112F040D9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466BE2-40FE-4A59-82BB-128E7E394AEC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直接连接符 6"/>
          <p:cNvCxnSpPr/>
          <p:nvPr/>
        </p:nvCxnSpPr>
        <p:spPr>
          <a:xfrm>
            <a:off x="0" y="785813"/>
            <a:ext cx="11176000" cy="0"/>
          </a:xfrm>
          <a:prstGeom prst="line">
            <a:avLst/>
          </a:prstGeom>
          <a:ln w="25400">
            <a:gradFill>
              <a:gsLst>
                <a:gs pos="0">
                  <a:srgbClr val="4B649F"/>
                </a:gs>
                <a:gs pos="100000">
                  <a:srgbClr val="7DB1CD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71EF2AA3-EA03-6545-9DED-6F9154ACB19C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09" t="24631" r="20228" b="20396"/>
          <a:stretch/>
        </p:blipFill>
        <p:spPr>
          <a:xfrm>
            <a:off x="10480124" y="38033"/>
            <a:ext cx="1531840" cy="700860"/>
          </a:xfrm>
          <a:prstGeom prst="rect">
            <a:avLst/>
          </a:prstGeom>
        </p:spPr>
      </p:pic>
      <p:sp>
        <p:nvSpPr>
          <p:cNvPr id="11" name="Title Placeholder 10"/>
          <p:cNvSpPr>
            <a:spLocks noGrp="1"/>
          </p:cNvSpPr>
          <p:nvPr>
            <p:ph type="title"/>
          </p:nvPr>
        </p:nvSpPr>
        <p:spPr>
          <a:xfrm>
            <a:off x="166255" y="0"/>
            <a:ext cx="10212779" cy="7388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pic>
        <p:nvPicPr>
          <p:cNvPr id="13" name="图片 8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281"/>
          <a:stretch/>
        </p:blipFill>
        <p:spPr>
          <a:xfrm>
            <a:off x="9777715" y="70119"/>
            <a:ext cx="702408" cy="672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516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4B649F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55600" indent="-355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SzPct val="90000"/>
        <a:buFont typeface="Wingdings" pitchFamily="2" charset="2"/>
        <a:buChar char="q"/>
        <a:defRPr sz="2800" b="1" kern="1200">
          <a:solidFill>
            <a:schemeClr val="tx1"/>
          </a:solidFill>
          <a:latin typeface="微软雅黑" pitchFamily="34" charset="-122"/>
          <a:ea typeface="微软雅黑" pitchFamily="34" charset="-122"/>
          <a:cs typeface="Times New Roman" pitchFamily="18" charset="0"/>
        </a:defRPr>
      </a:lvl1pPr>
      <a:lvl2pPr marL="685800" indent="-23495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SzPct val="90000"/>
        <a:buFont typeface="Wingdings" pitchFamily="2" charset="2"/>
        <a:buChar char="n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985838" indent="-27305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itchFamily="2" charset="2"/>
        <a:buChar char="v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262063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itchFamily="2" charset="2"/>
        <a:buChar char="ü"/>
        <a:defRPr sz="1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1524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第一次习题课</a:t>
            </a:r>
            <a:r>
              <a:rPr lang="en-US" altLang="zh-CN" dirty="0"/>
              <a:t>-H1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zh-CN" altLang="en-US" dirty="0"/>
              <a:t>丁伯尧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3717421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3B61E710-3FFE-AD13-7D3B-0CCDB1EA4CFB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zh-CN" altLang="en-US" dirty="0"/>
              <a:t>解答</a:t>
            </a:r>
            <a:endParaRPr lang="en-US" altLang="zh-CN" dirty="0"/>
          </a:p>
          <a:p>
            <a:pPr lvl="1"/>
            <a:r>
              <a:rPr lang="zh-CN" altLang="en-US" dirty="0"/>
              <a:t>方法一：状态转换图</a:t>
            </a:r>
            <a:endParaRPr lang="en-US" altLang="zh-CN" dirty="0"/>
          </a:p>
          <a:p>
            <a:pPr marL="1169988" lvl="2" indent="-457200">
              <a:buFont typeface="+mj-lt"/>
              <a:buAutoNum type="arabicPeriod"/>
            </a:pPr>
            <a:r>
              <a:rPr lang="zh-CN" altLang="en-US" dirty="0"/>
              <a:t>根据题意构建状态转换图</a:t>
            </a:r>
            <a:endParaRPr lang="en-US" altLang="zh-CN" dirty="0"/>
          </a:p>
          <a:p>
            <a:pPr marL="1169988" lvl="2" indent="-457200">
              <a:buFont typeface="+mj-lt"/>
              <a:buAutoNum type="arabicPeriod"/>
            </a:pPr>
            <a:r>
              <a:rPr lang="zh-CN" altLang="en-US" dirty="0"/>
              <a:t>从状态转换图出发给出正规定义</a:t>
            </a:r>
          </a:p>
          <a:p>
            <a:pPr lvl="1"/>
            <a:r>
              <a:rPr lang="zh-CN" altLang="en-US" dirty="0"/>
              <a:t>方法二：直接构造</a:t>
            </a:r>
            <a:endParaRPr lang="en-US" altLang="zh-CN" dirty="0"/>
          </a:p>
          <a:p>
            <a:pPr lvl="2"/>
            <a:r>
              <a:rPr lang="zh-CN" altLang="en-US" dirty="0"/>
              <a:t>思路：保证除了末尾的</a:t>
            </a:r>
            <a:r>
              <a:rPr lang="en-US" altLang="zh-CN" dirty="0"/>
              <a:t>*/</a:t>
            </a:r>
            <a:r>
              <a:rPr lang="zh-CN" altLang="en-US" dirty="0"/>
              <a:t>之外，在注释中间不会出现</a:t>
            </a:r>
            <a:r>
              <a:rPr lang="en-US" altLang="zh-CN" dirty="0"/>
              <a:t>*/</a:t>
            </a:r>
          </a:p>
          <a:p>
            <a:pPr lvl="2"/>
            <a:r>
              <a:rPr lang="zh-CN" altLang="en-US" dirty="0"/>
              <a:t>将字符串中的“</a:t>
            </a:r>
            <a:r>
              <a:rPr lang="en-US" altLang="zh-CN" dirty="0"/>
              <a:t>/”</a:t>
            </a:r>
            <a:r>
              <a:rPr lang="zh-CN" altLang="en-US" dirty="0"/>
              <a:t>进行分段</a:t>
            </a:r>
            <a:endParaRPr lang="en-US" altLang="zh-CN" dirty="0"/>
          </a:p>
          <a:p>
            <a:pPr marL="1376363" lvl="3" indent="-342900">
              <a:buFont typeface="+mj-lt"/>
              <a:buAutoNum type="arabicPeriod"/>
            </a:pPr>
            <a:r>
              <a:rPr lang="zh-CN" altLang="en-US" dirty="0"/>
              <a:t>“</a:t>
            </a:r>
            <a:r>
              <a:rPr lang="en-US" altLang="zh-CN" dirty="0"/>
              <a:t>/*</a:t>
            </a:r>
            <a:r>
              <a:rPr lang="zh-CN" altLang="en-US" dirty="0"/>
              <a:t>”之后直接出现“</a:t>
            </a:r>
            <a:r>
              <a:rPr lang="en-US" altLang="zh-CN" dirty="0"/>
              <a:t>/</a:t>
            </a:r>
            <a:r>
              <a:rPr lang="zh-CN" altLang="en-US" dirty="0"/>
              <a:t>”</a:t>
            </a:r>
            <a:endParaRPr lang="en-US" altLang="zh-CN" dirty="0"/>
          </a:p>
          <a:p>
            <a:pPr marL="1376363" lvl="3" indent="-342900">
              <a:buFont typeface="+mj-lt"/>
              <a:buAutoNum type="arabicPeriod"/>
            </a:pPr>
            <a:r>
              <a:rPr lang="zh-CN" altLang="en-US" dirty="0"/>
              <a:t>“</a:t>
            </a:r>
            <a:r>
              <a:rPr lang="en-US" altLang="zh-CN" dirty="0"/>
              <a:t>/*</a:t>
            </a:r>
            <a:r>
              <a:rPr lang="zh-CN" altLang="en-US" dirty="0"/>
              <a:t>”之后在注释中间的某一段出现“</a:t>
            </a:r>
            <a:r>
              <a:rPr lang="en-US" altLang="zh-CN" dirty="0"/>
              <a:t>/</a:t>
            </a:r>
            <a:r>
              <a:rPr lang="zh-CN" altLang="en-US" dirty="0"/>
              <a:t>”</a:t>
            </a:r>
            <a:endParaRPr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61B1575C-4B60-2E81-CB04-62143F00B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2.4(c)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5A23E890-EA94-1266-450B-BB6C8AD4774A}"/>
                  </a:ext>
                </a:extLst>
              </p:cNvPr>
              <p:cNvSpPr txBox="1"/>
              <p:nvPr/>
            </p:nvSpPr>
            <p:spPr>
              <a:xfrm>
                <a:off x="2955385" y="4607380"/>
                <a:ext cx="7226625" cy="18839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𝑜𝑡h𝑒𝑟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除了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"∗"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和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"/"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以外</m:t>
                      </m:r>
                      <m:r>
                        <a:rPr lang="zh-CN" alt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的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其他</m:t>
                      </m:r>
                      <m:r>
                        <a:rPr lang="zh-CN" alt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字符</m:t>
                      </m:r>
                    </m:oMath>
                  </m:oMathPara>
                </a14:m>
                <a:endParaRPr lang="en-US" altLang="zh-CN" sz="2400" dirty="0"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𝑜𝑡h𝑒𝑟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→除了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"/"</m:t>
                      </m:r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以外的其他字符</m:t>
                      </m:r>
                    </m:oMath>
                  </m:oMathPara>
                </a14:m>
                <a:endParaRPr lang="en-US" altLang="zh-CN" sz="2400" dirty="0"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𝑎𝑛𝑠𝑤𝑒𝑟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m:rPr>
                          <m:nor/>
                        </m:rPr>
                        <a:rPr lang="en-US" altLang="zh-CN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altLang="zh-CN" sz="2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/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𝑜𝑡h𝑒𝑟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𝑜𝑡h𝑒𝑟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nor/>
                                    </m:rPr>
                                    <a:rPr lang="en-US" altLang="zh-CN" sz="24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/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𝑜𝑡h𝑒𝑟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m:rPr>
                          <m:nor/>
                        </m:rPr>
                        <a:rPr lang="en-US" altLang="zh-CN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</m:t>
                      </m:r>
                    </m:oMath>
                  </m:oMathPara>
                </a14:m>
                <a:endParaRPr lang="en-US" altLang="zh-CN" sz="2400" dirty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5A23E890-EA94-1266-450B-BB6C8AD477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5385" y="4607380"/>
                <a:ext cx="7226625" cy="18839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id="{55051F65-5C59-B16B-0652-1B7392D79303}"/>
              </a:ext>
            </a:extLst>
          </p:cNvPr>
          <p:cNvSpPr txBox="1"/>
          <p:nvPr/>
        </p:nvSpPr>
        <p:spPr>
          <a:xfrm flipH="1">
            <a:off x="4852934" y="5938302"/>
            <a:ext cx="2989207" cy="491414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Dot"/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48445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3B61E710-3FFE-AD13-7D3B-0CCDB1EA4CFB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zh-CN" altLang="en-US" dirty="0"/>
              <a:t>解答</a:t>
            </a:r>
            <a:endParaRPr lang="en-US" altLang="zh-CN" dirty="0"/>
          </a:p>
          <a:p>
            <a:pPr lvl="1"/>
            <a:r>
              <a:rPr lang="zh-CN" altLang="en-US" dirty="0"/>
              <a:t>方法一：状态转换图</a:t>
            </a:r>
            <a:endParaRPr lang="en-US" altLang="zh-CN" dirty="0"/>
          </a:p>
          <a:p>
            <a:pPr marL="1169988" lvl="2" indent="-457200">
              <a:buFont typeface="+mj-lt"/>
              <a:buAutoNum type="arabicPeriod"/>
            </a:pPr>
            <a:r>
              <a:rPr lang="zh-CN" altLang="en-US" dirty="0"/>
              <a:t>根据题意构建状态转换图</a:t>
            </a:r>
            <a:endParaRPr lang="en-US" altLang="zh-CN" dirty="0"/>
          </a:p>
          <a:p>
            <a:pPr marL="1169988" lvl="2" indent="-457200">
              <a:buFont typeface="+mj-lt"/>
              <a:buAutoNum type="arabicPeriod"/>
            </a:pPr>
            <a:r>
              <a:rPr lang="zh-CN" altLang="en-US" dirty="0"/>
              <a:t>从状态转换图出发给出正规定义</a:t>
            </a:r>
          </a:p>
          <a:p>
            <a:pPr lvl="1"/>
            <a:r>
              <a:rPr lang="zh-CN" altLang="en-US" dirty="0"/>
              <a:t>方法二：直接构造</a:t>
            </a:r>
            <a:endParaRPr lang="en-US" altLang="zh-CN" dirty="0"/>
          </a:p>
          <a:p>
            <a:pPr lvl="2"/>
            <a:r>
              <a:rPr lang="zh-CN" altLang="en-US" dirty="0"/>
              <a:t>思路：保证除了末尾的</a:t>
            </a:r>
            <a:r>
              <a:rPr lang="en-US" altLang="zh-CN" dirty="0"/>
              <a:t>*/</a:t>
            </a:r>
            <a:r>
              <a:rPr lang="zh-CN" altLang="en-US" dirty="0"/>
              <a:t>之外，在注释中间不会出现</a:t>
            </a:r>
            <a:r>
              <a:rPr lang="en-US" altLang="zh-CN" dirty="0"/>
              <a:t>*/</a:t>
            </a:r>
          </a:p>
          <a:p>
            <a:pPr lvl="2"/>
            <a:r>
              <a:rPr lang="zh-CN" altLang="en-US" dirty="0"/>
              <a:t>将字符串中的“</a:t>
            </a:r>
            <a:r>
              <a:rPr lang="en-US" altLang="zh-CN" dirty="0"/>
              <a:t>/”</a:t>
            </a:r>
            <a:r>
              <a:rPr lang="zh-CN" altLang="en-US" dirty="0"/>
              <a:t>进行分段</a:t>
            </a:r>
            <a:endParaRPr lang="en-US" altLang="zh-CN" dirty="0"/>
          </a:p>
          <a:p>
            <a:pPr marL="1376363" lvl="3" indent="-342900">
              <a:buFont typeface="+mj-lt"/>
              <a:buAutoNum type="arabicPeriod"/>
            </a:pPr>
            <a:r>
              <a:rPr lang="zh-CN" altLang="en-US" dirty="0"/>
              <a:t>“</a:t>
            </a:r>
            <a:r>
              <a:rPr lang="en-US" altLang="zh-CN" dirty="0"/>
              <a:t>/*</a:t>
            </a:r>
            <a:r>
              <a:rPr lang="zh-CN" altLang="en-US" dirty="0"/>
              <a:t>”之后直接出现“</a:t>
            </a:r>
            <a:r>
              <a:rPr lang="en-US" altLang="zh-CN" dirty="0"/>
              <a:t>/</a:t>
            </a:r>
            <a:r>
              <a:rPr lang="zh-CN" altLang="en-US" dirty="0"/>
              <a:t>”</a:t>
            </a:r>
            <a:endParaRPr lang="en-US" altLang="zh-CN" dirty="0"/>
          </a:p>
          <a:p>
            <a:pPr marL="1376363" lvl="3" indent="-342900">
              <a:buFont typeface="+mj-lt"/>
              <a:buAutoNum type="arabicPeriod"/>
            </a:pPr>
            <a:r>
              <a:rPr lang="zh-CN" altLang="en-US" dirty="0"/>
              <a:t>“</a:t>
            </a:r>
            <a:r>
              <a:rPr lang="en-US" altLang="zh-CN" dirty="0"/>
              <a:t>/*</a:t>
            </a:r>
            <a:r>
              <a:rPr lang="zh-CN" altLang="en-US" dirty="0"/>
              <a:t>”之后在注释中间的某一段出现“</a:t>
            </a:r>
            <a:r>
              <a:rPr lang="en-US" altLang="zh-CN" dirty="0"/>
              <a:t>/</a:t>
            </a:r>
            <a:r>
              <a:rPr lang="zh-CN" altLang="en-US" dirty="0"/>
              <a:t>”</a:t>
            </a:r>
            <a:endParaRPr lang="en-US" altLang="zh-CN" dirty="0"/>
          </a:p>
          <a:p>
            <a:pPr marL="1376363" lvl="3" indent="-342900">
              <a:buFont typeface="+mj-lt"/>
              <a:buAutoNum type="arabicPeriod"/>
            </a:pPr>
            <a:r>
              <a:rPr lang="zh-CN" altLang="en-US" dirty="0"/>
              <a:t>注释中不出现“</a:t>
            </a:r>
            <a:r>
              <a:rPr lang="en-US" altLang="zh-CN" dirty="0"/>
              <a:t>/</a:t>
            </a:r>
            <a:r>
              <a:rPr lang="zh-CN" altLang="en-US" dirty="0"/>
              <a:t>”</a:t>
            </a:r>
            <a:endParaRPr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61B1575C-4B60-2E81-CB04-62143F00B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2.4(c)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5051F65-5C59-B16B-0652-1B7392D79303}"/>
              </a:ext>
            </a:extLst>
          </p:cNvPr>
          <p:cNvSpPr txBox="1"/>
          <p:nvPr/>
        </p:nvSpPr>
        <p:spPr>
          <a:xfrm>
            <a:off x="7784429" y="5970943"/>
            <a:ext cx="1010859" cy="455980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Dot"/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FC8EFE11-CD25-9A1A-ADB7-44BD549A6BC8}"/>
                  </a:ext>
                </a:extLst>
              </p:cNvPr>
              <p:cNvSpPr txBox="1"/>
              <p:nvPr/>
            </p:nvSpPr>
            <p:spPr>
              <a:xfrm>
                <a:off x="2936929" y="4672740"/>
                <a:ext cx="7226625" cy="18839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𝑜𝑡h𝑒𝑟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除了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"∗"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和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"/"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以外</m:t>
                      </m:r>
                      <m:r>
                        <a:rPr lang="zh-CN" alt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的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其他</m:t>
                      </m:r>
                      <m:r>
                        <a:rPr lang="zh-CN" alt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字符</m:t>
                      </m:r>
                    </m:oMath>
                  </m:oMathPara>
                </a14:m>
                <a:endParaRPr lang="en-US" altLang="zh-CN" sz="2400" dirty="0"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𝑜𝑡h𝑒𝑟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→除了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"/"</m:t>
                      </m:r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以外的其他字符</m:t>
                      </m:r>
                    </m:oMath>
                  </m:oMathPara>
                </a14:m>
                <a:endParaRPr lang="en-US" altLang="zh-CN" sz="2400" dirty="0"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𝑎𝑛𝑠𝑤𝑒𝑟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m:rPr>
                          <m:nor/>
                        </m:rPr>
                        <a:rPr lang="en-US" altLang="zh-CN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altLang="zh-CN" sz="2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/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𝑜𝑡h𝑒𝑟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𝑜𝑡h𝑒𝑟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nor/>
                                    </m:rPr>
                                    <a:rPr lang="en-US" altLang="zh-CN" sz="24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/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𝑜𝑡h𝑒𝑟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m:rPr>
                          <m:nor/>
                        </m:rPr>
                        <a:rPr lang="en-US" altLang="zh-CN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</m:t>
                      </m:r>
                    </m:oMath>
                  </m:oMathPara>
                </a14:m>
                <a:endParaRPr lang="en-US" altLang="zh-CN" sz="2400" dirty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FC8EFE11-CD25-9A1A-ADB7-44BD549A6B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6929" y="4672740"/>
                <a:ext cx="7226625" cy="18839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67476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16932AB-B816-0E60-1852-F20EDE3F993C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zh-CN" altLang="en-US" dirty="0"/>
              <a:t>为下列语言写正规定义</a:t>
            </a:r>
            <a:endParaRPr lang="en-US" altLang="zh-CN" dirty="0"/>
          </a:p>
          <a:p>
            <a:pPr lvl="1"/>
            <a:r>
              <a:rPr lang="zh-CN" altLang="en-US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由偶数个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和奇数个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构成的所有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和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的串</a:t>
            </a:r>
            <a:endParaRPr lang="en-US" altLang="zh-CN" b="0" i="0" dirty="0">
              <a:solidFill>
                <a:srgbClr val="333333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dirty="0"/>
              <a:t>解答</a:t>
            </a:r>
            <a:endParaRPr lang="en-US" altLang="zh-CN" dirty="0"/>
          </a:p>
          <a:p>
            <a:pPr lvl="1"/>
            <a:r>
              <a:rPr lang="zh-CN" altLang="en-US" dirty="0"/>
              <a:t>方法一：状态转换图</a:t>
            </a:r>
            <a:endParaRPr lang="en-US" altLang="zh-CN" dirty="0"/>
          </a:p>
          <a:p>
            <a:pPr lvl="1"/>
            <a:r>
              <a:rPr lang="zh-CN" altLang="en-US" dirty="0"/>
              <a:t>方法二：直接构造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AB82AF96-AFF8-A9C5-8217-E888DFFBC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2.4(g)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00005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0D6DA901-04F3-A4E1-ADA8-57ED05E64AAD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zh-CN" altLang="en-US" dirty="0"/>
              <a:t>状态转换图法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4973674E-9D5E-3DC0-68C2-01E3EB79F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2.4(g)</a:t>
            </a:r>
            <a:endParaRPr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F8525FB7-D320-0B44-A45A-DC6925B60FDE}"/>
              </a:ext>
            </a:extLst>
          </p:cNvPr>
          <p:cNvSpPr/>
          <p:nvPr/>
        </p:nvSpPr>
        <p:spPr>
          <a:xfrm>
            <a:off x="4002778" y="919698"/>
            <a:ext cx="876297" cy="83251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偶</a:t>
            </a:r>
            <a:r>
              <a:rPr lang="en-US" altLang="zh-CN" dirty="0"/>
              <a:t>0</a:t>
            </a:r>
            <a:r>
              <a:rPr lang="zh-CN" altLang="en-US" dirty="0"/>
              <a:t>偶</a:t>
            </a:r>
            <a:r>
              <a:rPr lang="en-US" altLang="zh-CN" dirty="0"/>
              <a:t>1</a:t>
            </a:r>
            <a:endParaRPr lang="zh-CN" altLang="en-US" dirty="0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1994540A-586C-4B8B-55AC-04FB2F1EB014}"/>
              </a:ext>
            </a:extLst>
          </p:cNvPr>
          <p:cNvGrpSpPr/>
          <p:nvPr/>
        </p:nvGrpSpPr>
        <p:grpSpPr>
          <a:xfrm>
            <a:off x="6632382" y="843498"/>
            <a:ext cx="1028698" cy="984914"/>
            <a:chOff x="5581648" y="2216624"/>
            <a:chExt cx="1028698" cy="984914"/>
          </a:xfrm>
        </p:grpSpPr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5F80AAFD-4DA8-F95C-77A9-473B4EF3197A}"/>
                </a:ext>
              </a:extLst>
            </p:cNvPr>
            <p:cNvSpPr/>
            <p:nvPr/>
          </p:nvSpPr>
          <p:spPr>
            <a:xfrm>
              <a:off x="5581648" y="2216624"/>
              <a:ext cx="1028698" cy="98491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CDDA8BB8-291E-03B7-DE19-495398C00F06}"/>
                </a:ext>
              </a:extLst>
            </p:cNvPr>
            <p:cNvSpPr/>
            <p:nvPr/>
          </p:nvSpPr>
          <p:spPr>
            <a:xfrm>
              <a:off x="5657850" y="2292824"/>
              <a:ext cx="876297" cy="83251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偶</a:t>
              </a:r>
              <a:r>
                <a:rPr lang="en-US" altLang="zh-CN" dirty="0"/>
                <a:t>0</a:t>
              </a:r>
              <a:r>
                <a:rPr lang="zh-CN" altLang="en-US" dirty="0"/>
                <a:t>奇</a:t>
              </a:r>
              <a:r>
                <a:rPr lang="en-US" altLang="zh-CN" dirty="0"/>
                <a:t>1</a:t>
              </a:r>
              <a:endParaRPr lang="zh-CN" altLang="en-US" dirty="0"/>
            </a:p>
          </p:txBody>
        </p:sp>
      </p:grpSp>
      <p:sp>
        <p:nvSpPr>
          <p:cNvPr id="6" name="椭圆 5">
            <a:extLst>
              <a:ext uri="{FF2B5EF4-FFF2-40B4-BE49-F238E27FC236}">
                <a16:creationId xmlns:a16="http://schemas.microsoft.com/office/drawing/2014/main" id="{EFC0B79F-2B33-17D7-3A6D-815FCDAE97EA}"/>
              </a:ext>
            </a:extLst>
          </p:cNvPr>
          <p:cNvSpPr/>
          <p:nvPr/>
        </p:nvSpPr>
        <p:spPr>
          <a:xfrm>
            <a:off x="4002778" y="2689358"/>
            <a:ext cx="876297" cy="83251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奇</a:t>
            </a:r>
            <a:r>
              <a:rPr lang="en-US" altLang="zh-CN" dirty="0"/>
              <a:t>0</a:t>
            </a:r>
            <a:r>
              <a:rPr lang="zh-CN" altLang="en-US" dirty="0"/>
              <a:t>偶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EA95E584-AD08-8577-AF3C-FDD97BD00F10}"/>
              </a:ext>
            </a:extLst>
          </p:cNvPr>
          <p:cNvSpPr/>
          <p:nvPr/>
        </p:nvSpPr>
        <p:spPr>
          <a:xfrm>
            <a:off x="6708583" y="2689358"/>
            <a:ext cx="876297" cy="83251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奇</a:t>
            </a:r>
            <a:r>
              <a:rPr lang="en-US" altLang="zh-CN" dirty="0"/>
              <a:t>0</a:t>
            </a:r>
            <a:r>
              <a:rPr lang="zh-CN" altLang="en-US" dirty="0"/>
              <a:t>奇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0189CD9-8C51-6AF9-C8BA-7E20905F1390}"/>
              </a:ext>
            </a:extLst>
          </p:cNvPr>
          <p:cNvSpPr txBox="1"/>
          <p:nvPr/>
        </p:nvSpPr>
        <p:spPr>
          <a:xfrm>
            <a:off x="5795134" y="966623"/>
            <a:ext cx="382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973B18B1-DF32-332C-E3E8-1D01B8A20113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>
            <a:off x="4879075" y="1335955"/>
            <a:ext cx="175330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73E7C502-5DFD-FBDA-6A66-307C227F9807}"/>
              </a:ext>
            </a:extLst>
          </p:cNvPr>
          <p:cNvCxnSpPr>
            <a:cxnSpLocks/>
            <a:stCxn id="4" idx="4"/>
            <a:endCxn id="6" idx="0"/>
          </p:cNvCxnSpPr>
          <p:nvPr/>
        </p:nvCxnSpPr>
        <p:spPr>
          <a:xfrm>
            <a:off x="4440927" y="1752212"/>
            <a:ext cx="0" cy="93714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16F71D68-1593-2EF6-9DCE-AE1F4993AF39}"/>
              </a:ext>
            </a:extLst>
          </p:cNvPr>
          <p:cNvSpPr txBox="1"/>
          <p:nvPr/>
        </p:nvSpPr>
        <p:spPr>
          <a:xfrm>
            <a:off x="4416428" y="2075925"/>
            <a:ext cx="382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A6D1063A-60A2-620A-43FA-18D00C587289}"/>
              </a:ext>
            </a:extLst>
          </p:cNvPr>
          <p:cNvCxnSpPr>
            <a:cxnSpLocks/>
            <a:stCxn id="7" idx="2"/>
            <a:endCxn id="6" idx="6"/>
          </p:cNvCxnSpPr>
          <p:nvPr/>
        </p:nvCxnSpPr>
        <p:spPr>
          <a:xfrm flipH="1">
            <a:off x="4879075" y="3105615"/>
            <a:ext cx="182950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E9931DC7-55B6-95FC-FDAA-70F6A60D935B}"/>
              </a:ext>
            </a:extLst>
          </p:cNvPr>
          <p:cNvSpPr txBox="1"/>
          <p:nvPr/>
        </p:nvSpPr>
        <p:spPr>
          <a:xfrm>
            <a:off x="5795134" y="2775793"/>
            <a:ext cx="382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9139DB11-539D-EBD4-240C-66B9C1CCCB19}"/>
              </a:ext>
            </a:extLst>
          </p:cNvPr>
          <p:cNvCxnSpPr>
            <a:cxnSpLocks/>
            <a:stCxn id="7" idx="0"/>
            <a:endCxn id="8" idx="4"/>
          </p:cNvCxnSpPr>
          <p:nvPr/>
        </p:nvCxnSpPr>
        <p:spPr>
          <a:xfrm flipH="1" flipV="1">
            <a:off x="7146731" y="1828412"/>
            <a:ext cx="1" cy="86094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F8E5717E-CE21-26DB-E146-8A58FF2CCD85}"/>
              </a:ext>
            </a:extLst>
          </p:cNvPr>
          <p:cNvSpPr txBox="1"/>
          <p:nvPr/>
        </p:nvSpPr>
        <p:spPr>
          <a:xfrm>
            <a:off x="7166257" y="2070452"/>
            <a:ext cx="382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818A106F-D0C5-62AF-F776-8C3284807F61}"/>
                  </a:ext>
                </a:extLst>
              </p:cNvPr>
              <p:cNvSpPr txBox="1"/>
              <p:nvPr/>
            </p:nvSpPr>
            <p:spPr>
              <a:xfrm>
                <a:off x="1263094" y="3615669"/>
                <a:ext cx="9446215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𝑐𝑦𝑐𝑙𝑒</m:t>
                      </m:r>
                      <m:r>
                        <m:rPr>
                          <m:nor/>
                        </m:rPr>
                        <a:rPr lang="en-US" altLang="zh-CN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−2</m:t>
                      </m:r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(00|11)</m:t>
                      </m:r>
                    </m:oMath>
                  </m:oMathPara>
                </a14:m>
                <a:endParaRPr lang="en-US" altLang="zh-CN" sz="24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𝑐𝑦𝑐𝑙𝑒</m:t>
                      </m:r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𝑐𝑦𝑐𝑙𝑒</m:t>
                          </m:r>
                          <m:r>
                            <m:rPr>
                              <m:nor/>
                            </m:rPr>
                            <a:rPr lang="en-US" altLang="zh-CN" sz="2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−2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01</m:t>
                          </m:r>
                        </m:e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</m:d>
                      <m:sSup>
                        <m:sSup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𝑐𝑦𝑐𝑙𝑒</m:t>
                          </m:r>
                          <m:r>
                            <m:rPr>
                              <m:nor/>
                            </m:rPr>
                            <a:rPr lang="en-US" altLang="zh-CN" sz="2400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−2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01</m:t>
                          </m:r>
                        </m:e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</m:d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𝑐𝑦𝑐𝑙𝑒</m:t>
                          </m:r>
                          <m:r>
                            <m:rPr>
                              <m:nor/>
                            </m:rPr>
                            <a:rPr lang="en-US" altLang="zh-CN" sz="2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−2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altLang="zh-CN" sz="2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→</m:t>
                      </m:r>
                      <m:sSup>
                        <m:sSup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(00|11)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((01|10)</m:t>
                          </m:r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00</m:t>
                                  </m:r>
                                </m:e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(01|10)</m:t>
                          </m:r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00</m:t>
                                  </m:r>
                                </m:e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altLang="zh-CN" sz="2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𝑎𝑛𝑠𝑤𝑒𝑟</m:t>
                      </m:r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𝑐𝑦𝑐𝑙𝑒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m:rPr>
                          <m:nor/>
                        </m:rPr>
                        <a:rPr lang="en-US" altLang="zh-CN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(1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𝑐𝑦𝑐𝑙𝑒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|0</m:t>
                      </m:r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𝑐𝑦𝑐𝑙𝑒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01</m:t>
                          </m:r>
                        </m:e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</m:d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𝑐𝑦𝑐𝑙𝑒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400" b="0" dirty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818A106F-D0C5-62AF-F776-8C3284807F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3094" y="3615669"/>
                <a:ext cx="9446215" cy="230832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25063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0D6DA901-04F3-A4E1-ADA8-57ED05E64AAD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zh-CN" altLang="en-US" dirty="0"/>
              <a:t>直接构造法</a:t>
            </a:r>
            <a:endParaRPr lang="en-US" altLang="zh-CN" dirty="0"/>
          </a:p>
          <a:p>
            <a:pPr lvl="1"/>
            <a:r>
              <a:rPr lang="zh-CN" altLang="en-US" dirty="0"/>
              <a:t>偶</a:t>
            </a:r>
            <a:r>
              <a:rPr lang="en-US" altLang="zh-CN" dirty="0"/>
              <a:t>0</a:t>
            </a:r>
            <a:r>
              <a:rPr lang="zh-CN" altLang="en-US" dirty="0"/>
              <a:t>偶</a:t>
            </a:r>
            <a:r>
              <a:rPr lang="en-US" altLang="zh-CN" dirty="0"/>
              <a:t>1</a:t>
            </a:r>
            <a:r>
              <a:rPr lang="zh-CN" altLang="en-US" dirty="0"/>
              <a:t>串的任意插入不会改变串的状态</a:t>
            </a:r>
            <a:endParaRPr lang="en-US" altLang="zh-CN" dirty="0"/>
          </a:p>
          <a:p>
            <a:pPr lvl="1"/>
            <a:r>
              <a:rPr lang="zh-CN" altLang="en-US" dirty="0"/>
              <a:t>按照第一个数字</a:t>
            </a:r>
            <a:r>
              <a:rPr lang="en-US" altLang="zh-CN" dirty="0"/>
              <a:t>0/1</a:t>
            </a:r>
            <a:r>
              <a:rPr lang="zh-CN" altLang="en-US" dirty="0"/>
              <a:t>进行分类</a:t>
            </a:r>
            <a:endParaRPr lang="en-US" altLang="zh-CN" dirty="0"/>
          </a:p>
          <a:p>
            <a:pPr lvl="2"/>
            <a:r>
              <a:rPr lang="en-US" altLang="zh-CN" dirty="0"/>
              <a:t>1</a:t>
            </a:r>
            <a:r>
              <a:rPr lang="zh-CN" altLang="en-US" dirty="0"/>
              <a:t>开头，后边为空串或偶</a:t>
            </a:r>
            <a:r>
              <a:rPr lang="en-US" altLang="zh-CN" dirty="0"/>
              <a:t>0</a:t>
            </a:r>
            <a:r>
              <a:rPr lang="zh-CN" altLang="en-US" dirty="0"/>
              <a:t>偶</a:t>
            </a:r>
            <a:r>
              <a:rPr lang="en-US" altLang="zh-CN" dirty="0"/>
              <a:t>1</a:t>
            </a:r>
            <a:r>
              <a:rPr lang="zh-CN" altLang="en-US" dirty="0"/>
              <a:t>串</a:t>
            </a:r>
            <a:endParaRPr lang="en-US" altLang="zh-CN" dirty="0"/>
          </a:p>
          <a:p>
            <a:pPr lvl="2"/>
            <a:r>
              <a:rPr lang="en-US" altLang="zh-CN" dirty="0"/>
              <a:t>0</a:t>
            </a:r>
            <a:r>
              <a:rPr lang="zh-CN" altLang="en-US" dirty="0"/>
              <a:t>开头，后边存在一处</a:t>
            </a:r>
            <a:r>
              <a:rPr lang="en-US" altLang="zh-CN" dirty="0"/>
              <a:t>01</a:t>
            </a:r>
            <a:r>
              <a:rPr lang="zh-CN" altLang="en-US" dirty="0"/>
              <a:t>或</a:t>
            </a:r>
            <a:r>
              <a:rPr lang="en-US" altLang="zh-CN" dirty="0"/>
              <a:t>10</a:t>
            </a:r>
            <a:r>
              <a:rPr lang="zh-CN" altLang="en-US" dirty="0"/>
              <a:t>，其前后为偶</a:t>
            </a:r>
            <a:r>
              <a:rPr lang="en-US" altLang="zh-CN" dirty="0"/>
              <a:t>0</a:t>
            </a:r>
            <a:r>
              <a:rPr lang="zh-CN" altLang="en-US" dirty="0"/>
              <a:t>偶</a:t>
            </a:r>
            <a:r>
              <a:rPr lang="en-US" altLang="zh-CN" dirty="0"/>
              <a:t>1</a:t>
            </a:r>
            <a:r>
              <a:rPr lang="zh-CN" altLang="en-US" dirty="0"/>
              <a:t>串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4973674E-9D5E-3DC0-68C2-01E3EB79F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2.4(g)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D7D2A864-C9DD-A66A-1580-A76E1BAE8509}"/>
                  </a:ext>
                </a:extLst>
              </p:cNvPr>
              <p:cNvSpPr txBox="1"/>
              <p:nvPr/>
            </p:nvSpPr>
            <p:spPr>
              <a:xfrm>
                <a:off x="2239153" y="4126462"/>
                <a:ext cx="7713693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1→</m:t>
                      </m:r>
                      <m:sSup>
                        <m:sSup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(00|11)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((01|10)</m:t>
                          </m:r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00</m:t>
                                  </m:r>
                                </m:e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(01|10)</m:t>
                          </m:r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00</m:t>
                                  </m:r>
                                </m:e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altLang="zh-CN" sz="2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𝑎𝑛𝑠𝑤𝑒𝑟</m:t>
                      </m:r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m:rPr>
                          <m:nor/>
                        </m:rPr>
                        <a:rPr lang="en-US" altLang="zh-CN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(1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|0</m:t>
                      </m:r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01</m:t>
                          </m:r>
                        </m:e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</m:d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400" b="0" dirty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D7D2A864-C9DD-A66A-1580-A76E1BAE85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9153" y="4126462"/>
                <a:ext cx="7713693" cy="120032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58719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5A3D9469-0AD0-616E-FD4C-07F855A865E9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zh-CN" altLang="en-US" dirty="0"/>
              <a:t>满分</a:t>
            </a:r>
            <a:r>
              <a:rPr lang="en-US" altLang="zh-CN" dirty="0"/>
              <a:t>10</a:t>
            </a:r>
            <a:r>
              <a:rPr lang="zh-CN" altLang="en-US" dirty="0"/>
              <a:t>分，扣分制</a:t>
            </a:r>
            <a:endParaRPr lang="en-US" altLang="zh-CN" dirty="0"/>
          </a:p>
          <a:p>
            <a:pPr lvl="1"/>
            <a:r>
              <a:rPr lang="en-US" altLang="zh-CN" dirty="0"/>
              <a:t>2.3(c), 2.4(a), 2.4(g)</a:t>
            </a:r>
            <a:r>
              <a:rPr lang="zh-CN" altLang="en-US" dirty="0"/>
              <a:t>每错一题扣</a:t>
            </a:r>
            <a:r>
              <a:rPr lang="en-US" altLang="zh-CN" dirty="0"/>
              <a:t>1</a:t>
            </a:r>
            <a:r>
              <a:rPr lang="zh-CN" altLang="en-US" dirty="0"/>
              <a:t>分</a:t>
            </a:r>
            <a:endParaRPr lang="en-US" altLang="zh-CN" dirty="0"/>
          </a:p>
          <a:p>
            <a:pPr lvl="1"/>
            <a:r>
              <a:rPr lang="en-US" altLang="zh-CN" dirty="0"/>
              <a:t>2.4(c)</a:t>
            </a:r>
            <a:r>
              <a:rPr lang="zh-CN" altLang="en-US" dirty="0"/>
              <a:t>扣</a:t>
            </a:r>
            <a:r>
              <a:rPr lang="en-US" altLang="zh-CN" dirty="0"/>
              <a:t>2</a:t>
            </a:r>
            <a:r>
              <a:rPr lang="zh-CN" altLang="en-US" dirty="0"/>
              <a:t>分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可以从头歌系统的作业</a:t>
            </a:r>
            <a:r>
              <a:rPr lang="zh-CN" altLang="en-US"/>
              <a:t>页面看到作业的给分与反馈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3D2DE89-5BAE-6FC0-9372-75E7DB01B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评分标准</a:t>
            </a:r>
          </a:p>
        </p:txBody>
      </p:sp>
    </p:spTree>
    <p:extLst>
      <p:ext uri="{BB962C8B-B14F-4D97-AF65-F5344CB8AC3E}">
        <p14:creationId xmlns:p14="http://schemas.microsoft.com/office/powerpoint/2010/main" val="15974054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960D561A-A59B-4813-3F70-FCABCEE207F1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4A5C2364-EAD1-7AFA-434F-09A6B165E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1D77391A-C99A-0DC3-F517-C74594C02F7B}"/>
                  </a:ext>
                </a:extLst>
              </p:cNvPr>
              <p:cNvSpPr txBox="1"/>
              <p:nvPr/>
            </p:nvSpPr>
            <p:spPr>
              <a:xfrm>
                <a:off x="3047567" y="4094423"/>
                <a:ext cx="5896266" cy="9588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1→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(11|00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|(01|10)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00</m:t>
                                  </m:r>
                                </m:e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(01|10)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00</m:t>
                                  </m:r>
                                </m:e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altLang="zh-CN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𝑎𝑛𝑠𝑤𝑒𝑟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𝑐𝑦𝑐𝑙𝑒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m:rPr>
                          <m:nor/>
                        </m:rPr>
                        <a:rPr lang="en-US" altLang="zh-CN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(1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𝑐𝑦𝑐𝑙𝑒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|0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𝑐𝑦𝑐𝑙𝑒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01</m:t>
                          </m:r>
                        </m: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</m:d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𝑐𝑦𝑐𝑙𝑒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1D77391A-C99A-0DC3-F517-C74594C02F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7567" y="4094423"/>
                <a:ext cx="5896266" cy="95885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2580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55D952-30C1-A917-D5EC-FE424BED5C18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zh-CN" altLang="en-US" dirty="0"/>
              <a:t>叙述由下列正规式描述的语言</a:t>
            </a:r>
            <a:r>
              <a:rPr lang="en-US" altLang="zh-CN" dirty="0"/>
              <a:t> </a:t>
            </a:r>
          </a:p>
          <a:p>
            <a:pPr lvl="1"/>
            <a:r>
              <a:rPr lang="en-US" altLang="zh-CN" dirty="0"/>
              <a:t>(0 | 1)* 0 (0 | 1) (0 | 1) </a:t>
            </a:r>
          </a:p>
          <a:p>
            <a:pPr lvl="1"/>
            <a:endParaRPr lang="en-US" altLang="zh-CN" dirty="0"/>
          </a:p>
          <a:p>
            <a:pPr marL="450850" lvl="1" indent="0">
              <a:buNone/>
            </a:pPr>
            <a:endParaRPr lang="en-US" altLang="zh-CN" dirty="0"/>
          </a:p>
          <a:p>
            <a:r>
              <a:rPr lang="zh-CN" altLang="en-US" dirty="0"/>
              <a:t>解答（描述合理即可）</a:t>
            </a:r>
            <a:endParaRPr lang="en-US" altLang="zh-CN" dirty="0"/>
          </a:p>
          <a:p>
            <a:pPr lvl="1"/>
            <a:r>
              <a:rPr lang="zh-CN" altLang="en-US" dirty="0"/>
              <a:t>长度大于</a:t>
            </a:r>
            <a:r>
              <a:rPr lang="en-US" altLang="zh-CN" dirty="0"/>
              <a:t>3</a:t>
            </a:r>
            <a:r>
              <a:rPr lang="zh-CN" altLang="en-US" dirty="0"/>
              <a:t>且倒数第三个数字为</a:t>
            </a:r>
            <a:r>
              <a:rPr lang="en-US" altLang="zh-CN" dirty="0"/>
              <a:t>0</a:t>
            </a:r>
            <a:r>
              <a:rPr lang="zh-CN" altLang="en-US" dirty="0"/>
              <a:t>的</a:t>
            </a:r>
            <a:r>
              <a:rPr lang="en-US" altLang="zh-CN" dirty="0"/>
              <a:t>0/1</a:t>
            </a:r>
            <a:r>
              <a:rPr lang="zh-CN" altLang="en-US" dirty="0"/>
              <a:t>串</a:t>
            </a:r>
            <a:endParaRPr lang="en-US" altLang="zh-CN" dirty="0"/>
          </a:p>
          <a:p>
            <a:pPr lvl="1"/>
            <a:r>
              <a:rPr lang="zh-CN" altLang="en-US" dirty="0"/>
              <a:t>以</a:t>
            </a:r>
            <a:r>
              <a:rPr lang="en-US" altLang="zh-CN" dirty="0"/>
              <a:t>000/001/010/011</a:t>
            </a:r>
            <a:r>
              <a:rPr lang="zh-CN" altLang="en-US" dirty="0"/>
              <a:t>结尾的</a:t>
            </a:r>
            <a:r>
              <a:rPr lang="en-US" altLang="zh-CN" dirty="0"/>
              <a:t>0/1</a:t>
            </a:r>
            <a:r>
              <a:rPr lang="zh-CN" altLang="en-US" dirty="0"/>
              <a:t>串</a:t>
            </a: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7A77DEC2-BA2F-C833-F083-8A6558E3B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2.3(c)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2039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A44554-6E0C-13FB-FBD5-40A1D0D47D7F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zh-CN" altLang="en-US" dirty="0"/>
              <a:t>为下列语言写正规定义</a:t>
            </a:r>
            <a:endParaRPr lang="en-US" altLang="zh-CN" dirty="0"/>
          </a:p>
          <a:p>
            <a:pPr lvl="1"/>
            <a:r>
              <a:rPr lang="zh-CN" altLang="en-US" dirty="0"/>
              <a:t>包含</a:t>
            </a:r>
            <a:r>
              <a:rPr lang="en-US" altLang="zh-CN" dirty="0"/>
              <a:t>5</a:t>
            </a:r>
            <a:r>
              <a:rPr lang="zh-CN" altLang="en-US" dirty="0"/>
              <a:t>个元音的所有字母串，其中</a:t>
            </a:r>
            <a:r>
              <a:rPr lang="zh-CN" altLang="en-US" b="1" dirty="0">
                <a:solidFill>
                  <a:srgbClr val="FF0000"/>
                </a:solidFill>
              </a:rPr>
              <a:t>每个元音只出现一次</a:t>
            </a:r>
            <a:r>
              <a:rPr lang="zh-CN" altLang="en-US" dirty="0"/>
              <a:t>且</a:t>
            </a:r>
            <a:r>
              <a:rPr lang="zh-CN" altLang="en-US" b="1" dirty="0">
                <a:solidFill>
                  <a:srgbClr val="FF0000"/>
                </a:solidFill>
              </a:rPr>
              <a:t>按顺序排列</a:t>
            </a:r>
            <a:endParaRPr lang="en-US" altLang="zh-CN" b="1" dirty="0">
              <a:solidFill>
                <a:srgbClr val="FF0000"/>
              </a:solidFill>
            </a:endParaRPr>
          </a:p>
          <a:p>
            <a:endParaRPr lang="en-US" altLang="zh-CN" dirty="0"/>
          </a:p>
          <a:p>
            <a:r>
              <a:rPr lang="zh-CN" altLang="en-US" dirty="0"/>
              <a:t>解答</a:t>
            </a:r>
            <a:endParaRPr lang="en-US" altLang="zh-CN" dirty="0"/>
          </a:p>
          <a:p>
            <a:pPr lvl="1"/>
            <a:r>
              <a:rPr lang="zh-CN" altLang="en-US" dirty="0"/>
              <a:t>注意字母大小写</a:t>
            </a:r>
            <a:br>
              <a:rPr lang="en-US" altLang="zh-CN" dirty="0">
                <a:ea typeface="Cambria Math" panose="02040503050406030204" pitchFamily="18" charset="0"/>
              </a:rPr>
            </a:b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0B69521F-55E5-CE6C-D8C5-3B2D92FE8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2.4(a)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AAE5A8C3-BF01-0BC5-A06B-3BC55D1EE65A}"/>
                  </a:ext>
                </a:extLst>
              </p:cNvPr>
              <p:cNvSpPr txBox="1"/>
              <p:nvPr/>
            </p:nvSpPr>
            <p:spPr>
              <a:xfrm>
                <a:off x="462887" y="3694770"/>
                <a:ext cx="11266226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co</m:t>
                      </m:r>
                      <m:r>
                        <m:rPr>
                          <m:sty m:val="p"/>
                        </m:rPr>
                        <a:rPr lang="en-US" altLang="zh-CN" sz="2000" i="0">
                          <a:latin typeface="Cambria Math" panose="02040503050406030204" pitchFamily="18" charset="0"/>
                        </a:rPr>
                        <m:t>nsonant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zh-CN" alt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所有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辅音字母</m:t>
                      </m:r>
                      <m:r>
                        <a:rPr lang="zh-CN" alt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的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大小写</m:t>
                      </m:r>
                    </m:oMath>
                  </m:oMathPara>
                </a14:m>
                <a:endParaRPr lang="en-US" altLang="zh-CN" sz="200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𝑎𝑛𝑠𝑤𝑒𝑟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en-US" altLang="zh-CN" sz="20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    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𝑐𝑜𝑛𝑠𝑜𝑛𝑎𝑛𝑡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sSup>
                        <m:sSup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𝑐𝑜𝑛𝑠𝑜𝑛𝑎𝑛𝑡</m:t>
                          </m:r>
                        </m:e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sSup>
                        <m:sSup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𝑐𝑜𝑛𝑠𝑜𝑛𝑎𝑛𝑡</m:t>
                          </m:r>
                        </m:e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sSup>
                        <m:sSup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𝑐𝑜𝑛𝑠𝑜𝑛𝑎𝑛𝑡</m:t>
                          </m:r>
                        </m:e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sSup>
                        <m:sSup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𝑐𝑜𝑛𝑠𝑜𝑛𝑎𝑛𝑡</m:t>
                          </m:r>
                        </m:e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sSup>
                        <m:sSup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𝑐𝑜𝑛𝑠𝑜𝑛𝑎𝑛𝑡</m:t>
                          </m:r>
                        </m:e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altLang="zh-CN" sz="2000" dirty="0"/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AAE5A8C3-BF01-0BC5-A06B-3BC55D1EE6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887" y="3694770"/>
                <a:ext cx="11266226" cy="1015663"/>
              </a:xfrm>
              <a:prstGeom prst="rect">
                <a:avLst/>
              </a:prstGeom>
              <a:blipFill>
                <a:blip r:embed="rId2"/>
                <a:stretch>
                  <a:fillRect b="-53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6248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3B61E710-3FFE-AD13-7D3B-0CCDB1EA4CFB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zh-CN" altLang="en-US" dirty="0"/>
              <a:t>为下列语言写正规定义</a:t>
            </a:r>
            <a:endParaRPr lang="en-US" altLang="zh-CN" dirty="0"/>
          </a:p>
          <a:p>
            <a:pPr lvl="1"/>
            <a:r>
              <a:rPr lang="zh-CN" altLang="en-US" dirty="0"/>
              <a:t>某语言的注释，它是以</a:t>
            </a:r>
            <a:r>
              <a:rPr lang="en-US" altLang="zh-CN" dirty="0"/>
              <a:t>/*</a:t>
            </a:r>
            <a:r>
              <a:rPr lang="zh-CN" altLang="en-US" dirty="0"/>
              <a:t>开始并以*</a:t>
            </a:r>
            <a:r>
              <a:rPr lang="en-US" altLang="zh-CN" dirty="0"/>
              <a:t>/</a:t>
            </a:r>
            <a:r>
              <a:rPr lang="zh-CN" altLang="en-US" dirty="0"/>
              <a:t>结束的任意字符串，但它的任何前缀（本身除外）不以*</a:t>
            </a:r>
            <a:r>
              <a:rPr lang="en-US" altLang="zh-CN" dirty="0"/>
              <a:t>/</a:t>
            </a:r>
            <a:r>
              <a:rPr lang="zh-CN" altLang="en-US" dirty="0"/>
              <a:t>结尾。注：以</a:t>
            </a:r>
            <a:r>
              <a:rPr lang="en-US" altLang="zh-CN" dirty="0"/>
              <a:t>/*</a:t>
            </a:r>
            <a:r>
              <a:rPr lang="zh-CN" altLang="en-US" dirty="0"/>
              <a:t>开始，</a:t>
            </a:r>
            <a:r>
              <a:rPr lang="en-US" altLang="zh-CN" dirty="0"/>
              <a:t>/*</a:t>
            </a:r>
            <a:r>
              <a:rPr lang="zh-CN" altLang="en-US" dirty="0"/>
              <a:t>已作为一个注释的起始符号，此后找注释的结束标志*</a:t>
            </a:r>
            <a:r>
              <a:rPr lang="en-US" altLang="zh-CN" dirty="0"/>
              <a:t>/</a:t>
            </a:r>
          </a:p>
          <a:p>
            <a:endParaRPr lang="en-US" altLang="zh-CN" dirty="0"/>
          </a:p>
          <a:p>
            <a:r>
              <a:rPr lang="zh-CN" altLang="en-US" dirty="0"/>
              <a:t>解答</a:t>
            </a:r>
            <a:endParaRPr lang="en-US" altLang="zh-CN" dirty="0"/>
          </a:p>
          <a:p>
            <a:pPr lvl="1"/>
            <a:r>
              <a:rPr lang="zh-CN" altLang="en-US" dirty="0"/>
              <a:t>方法一：状态转换图</a:t>
            </a:r>
            <a:endParaRPr lang="en-US" altLang="zh-CN" dirty="0"/>
          </a:p>
          <a:p>
            <a:pPr marL="1169988" lvl="2" indent="-457200">
              <a:buFont typeface="+mj-lt"/>
              <a:buAutoNum type="arabicPeriod"/>
            </a:pPr>
            <a:r>
              <a:rPr lang="zh-CN" altLang="en-US" dirty="0"/>
              <a:t>根据题意构建状态转换图</a:t>
            </a:r>
            <a:endParaRPr lang="en-US" altLang="zh-CN" dirty="0"/>
          </a:p>
          <a:p>
            <a:pPr marL="1169988" lvl="2" indent="-457200">
              <a:buFont typeface="+mj-lt"/>
              <a:buAutoNum type="arabicPeriod"/>
            </a:pPr>
            <a:r>
              <a:rPr lang="zh-CN" altLang="en-US" dirty="0"/>
              <a:t>从状态转换图出发给出正规定义</a:t>
            </a:r>
            <a:endParaRPr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61B1575C-4B60-2E81-CB04-62143F00B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2.4(c)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20529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DEBE0A79-FFA7-D50D-3639-531398F68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2.4(c)</a:t>
            </a:r>
            <a:endParaRPr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33168741-9DBF-039E-DFF3-4905F5A29E98}"/>
              </a:ext>
            </a:extLst>
          </p:cNvPr>
          <p:cNvSpPr/>
          <p:nvPr/>
        </p:nvSpPr>
        <p:spPr>
          <a:xfrm>
            <a:off x="1901023" y="1965277"/>
            <a:ext cx="573206" cy="51179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B2AF9058-A036-C25A-8E66-48BF3740D97A}"/>
              </a:ext>
            </a:extLst>
          </p:cNvPr>
          <p:cNvSpPr/>
          <p:nvPr/>
        </p:nvSpPr>
        <p:spPr>
          <a:xfrm>
            <a:off x="3172539" y="1965277"/>
            <a:ext cx="573206" cy="51179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95D35400-EA71-70AB-8612-9EEBBCD07234}"/>
              </a:ext>
            </a:extLst>
          </p:cNvPr>
          <p:cNvSpPr/>
          <p:nvPr/>
        </p:nvSpPr>
        <p:spPr>
          <a:xfrm>
            <a:off x="4733499" y="1965277"/>
            <a:ext cx="573206" cy="51179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46684008-1480-E91B-1564-18F78FC05C2B}"/>
              </a:ext>
            </a:extLst>
          </p:cNvPr>
          <p:cNvCxnSpPr>
            <a:cxnSpLocks/>
            <a:stCxn id="4" idx="6"/>
            <a:endCxn id="6" idx="2"/>
          </p:cNvCxnSpPr>
          <p:nvPr/>
        </p:nvCxnSpPr>
        <p:spPr>
          <a:xfrm>
            <a:off x="2474229" y="2221173"/>
            <a:ext cx="69831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276A58EB-F086-CFC3-319D-2BD484FEC7A1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>
            <a:off x="3745745" y="2221173"/>
            <a:ext cx="98775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D21C590C-6F48-90AD-8663-6C8CB2845332}"/>
              </a:ext>
            </a:extLst>
          </p:cNvPr>
          <p:cNvSpPr txBox="1"/>
          <p:nvPr/>
        </p:nvSpPr>
        <p:spPr>
          <a:xfrm>
            <a:off x="2536781" y="1851839"/>
            <a:ext cx="573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/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871A744-BD9E-EC44-F60C-909E35E2B6F2}"/>
              </a:ext>
            </a:extLst>
          </p:cNvPr>
          <p:cNvSpPr txBox="1"/>
          <p:nvPr/>
        </p:nvSpPr>
        <p:spPr>
          <a:xfrm>
            <a:off x="3946926" y="1867907"/>
            <a:ext cx="573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*</a:t>
            </a:r>
            <a:endParaRPr lang="zh-CN" altLang="en-US" dirty="0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F17FC0F6-3635-0152-289D-26089884578C}"/>
              </a:ext>
            </a:extLst>
          </p:cNvPr>
          <p:cNvSpPr/>
          <p:nvPr/>
        </p:nvSpPr>
        <p:spPr>
          <a:xfrm>
            <a:off x="6498609" y="1965276"/>
            <a:ext cx="573206" cy="51179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E1C69E73-8E55-9FE2-A051-41E683546387}"/>
              </a:ext>
            </a:extLst>
          </p:cNvPr>
          <p:cNvCxnSpPr>
            <a:cxnSpLocks/>
            <a:stCxn id="7" idx="6"/>
            <a:endCxn id="16" idx="2"/>
          </p:cNvCxnSpPr>
          <p:nvPr/>
        </p:nvCxnSpPr>
        <p:spPr>
          <a:xfrm flipV="1">
            <a:off x="5306705" y="2221172"/>
            <a:ext cx="1191904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FFD9FE0C-5360-91DB-9F1C-45ACEAEB05C9}"/>
              </a:ext>
            </a:extLst>
          </p:cNvPr>
          <p:cNvSpPr txBox="1"/>
          <p:nvPr/>
        </p:nvSpPr>
        <p:spPr>
          <a:xfrm>
            <a:off x="5555431" y="1848429"/>
            <a:ext cx="573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*</a:t>
            </a:r>
            <a:endParaRPr lang="zh-CN" altLang="en-US" dirty="0"/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4402322E-498C-4795-277A-1F94EF3884AA}"/>
              </a:ext>
            </a:extLst>
          </p:cNvPr>
          <p:cNvGrpSpPr/>
          <p:nvPr/>
        </p:nvGrpSpPr>
        <p:grpSpPr>
          <a:xfrm>
            <a:off x="7855423" y="1867907"/>
            <a:ext cx="757450" cy="699710"/>
            <a:chOff x="7242414" y="2234398"/>
            <a:chExt cx="757450" cy="699710"/>
          </a:xfrm>
        </p:grpSpPr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9B9278D9-0FBE-B1DB-0673-86EAD1404A06}"/>
                </a:ext>
              </a:extLst>
            </p:cNvPr>
            <p:cNvSpPr/>
            <p:nvPr/>
          </p:nvSpPr>
          <p:spPr>
            <a:xfrm>
              <a:off x="7242414" y="2234398"/>
              <a:ext cx="757450" cy="69971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2741B9F6-8C0C-3863-D98A-F8C73D4934A7}"/>
                </a:ext>
              </a:extLst>
            </p:cNvPr>
            <p:cNvSpPr/>
            <p:nvPr/>
          </p:nvSpPr>
          <p:spPr>
            <a:xfrm>
              <a:off x="7334536" y="2328357"/>
              <a:ext cx="573206" cy="511791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5</a:t>
              </a:r>
              <a:endParaRPr lang="zh-CN" altLang="en-US" dirty="0"/>
            </a:p>
          </p:txBody>
        </p:sp>
      </p:grp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9CECE50C-1A07-0C64-F748-E2DF94697B4C}"/>
              </a:ext>
            </a:extLst>
          </p:cNvPr>
          <p:cNvCxnSpPr>
            <a:cxnSpLocks/>
            <a:stCxn id="16" idx="6"/>
            <a:endCxn id="28" idx="2"/>
          </p:cNvCxnSpPr>
          <p:nvPr/>
        </p:nvCxnSpPr>
        <p:spPr>
          <a:xfrm flipV="1">
            <a:off x="7071815" y="2217762"/>
            <a:ext cx="783608" cy="34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22C91075-B83A-5BE3-D778-CE0856F72210}"/>
              </a:ext>
            </a:extLst>
          </p:cNvPr>
          <p:cNvSpPr txBox="1"/>
          <p:nvPr/>
        </p:nvSpPr>
        <p:spPr>
          <a:xfrm>
            <a:off x="7163936" y="1848430"/>
            <a:ext cx="573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/</a:t>
            </a:r>
            <a:endParaRPr lang="zh-CN" altLang="en-US" dirty="0"/>
          </a:p>
        </p:txBody>
      </p:sp>
      <p:cxnSp>
        <p:nvCxnSpPr>
          <p:cNvPr id="33" name="连接符: 曲线 32">
            <a:extLst>
              <a:ext uri="{FF2B5EF4-FFF2-40B4-BE49-F238E27FC236}">
                <a16:creationId xmlns:a16="http://schemas.microsoft.com/office/drawing/2014/main" id="{8FD4DD9A-A757-56B4-2961-BCAD76E74E6C}"/>
              </a:ext>
            </a:extLst>
          </p:cNvPr>
          <p:cNvCxnSpPr>
            <a:cxnSpLocks/>
            <a:stCxn id="7" idx="7"/>
            <a:endCxn id="7" idx="1"/>
          </p:cNvCxnSpPr>
          <p:nvPr/>
        </p:nvCxnSpPr>
        <p:spPr>
          <a:xfrm rot="16200000" flipV="1">
            <a:off x="5020102" y="1837568"/>
            <a:ext cx="12700" cy="405318"/>
          </a:xfrm>
          <a:prstGeom prst="curvedConnector3">
            <a:avLst>
              <a:gd name="adj1" fmla="val 292746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F21B3DE2-BB04-4AA0-7CC4-35DFF6A24A44}"/>
              </a:ext>
            </a:extLst>
          </p:cNvPr>
          <p:cNvSpPr txBox="1"/>
          <p:nvPr/>
        </p:nvSpPr>
        <p:spPr>
          <a:xfrm>
            <a:off x="3689574" y="1283331"/>
            <a:ext cx="2661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除了</a:t>
            </a:r>
            <a:r>
              <a:rPr lang="en-US" altLang="zh-CN" dirty="0"/>
              <a:t>*</a:t>
            </a:r>
            <a:r>
              <a:rPr lang="zh-CN" altLang="en-US" dirty="0"/>
              <a:t>外的其他字符</a:t>
            </a:r>
          </a:p>
        </p:txBody>
      </p:sp>
      <p:cxnSp>
        <p:nvCxnSpPr>
          <p:cNvPr id="39" name="连接符: 曲线 38">
            <a:extLst>
              <a:ext uri="{FF2B5EF4-FFF2-40B4-BE49-F238E27FC236}">
                <a16:creationId xmlns:a16="http://schemas.microsoft.com/office/drawing/2014/main" id="{655649A2-1F64-6B8D-FAAB-0488566A5C50}"/>
              </a:ext>
            </a:extLst>
          </p:cNvPr>
          <p:cNvCxnSpPr>
            <a:cxnSpLocks/>
            <a:stCxn id="16" idx="4"/>
            <a:endCxn id="7" idx="4"/>
          </p:cNvCxnSpPr>
          <p:nvPr/>
        </p:nvCxnSpPr>
        <p:spPr>
          <a:xfrm rot="5400000">
            <a:off x="5902657" y="1594512"/>
            <a:ext cx="1" cy="1765110"/>
          </a:xfrm>
          <a:prstGeom prst="curvedConnector3">
            <a:avLst>
              <a:gd name="adj1" fmla="val 22860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连接符: 曲线 41">
            <a:extLst>
              <a:ext uri="{FF2B5EF4-FFF2-40B4-BE49-F238E27FC236}">
                <a16:creationId xmlns:a16="http://schemas.microsoft.com/office/drawing/2014/main" id="{FE382B08-DFC2-F436-2597-4BE5AFCD047B}"/>
              </a:ext>
            </a:extLst>
          </p:cNvPr>
          <p:cNvCxnSpPr>
            <a:cxnSpLocks/>
            <a:stCxn id="16" idx="1"/>
            <a:endCxn id="16" idx="7"/>
          </p:cNvCxnSpPr>
          <p:nvPr/>
        </p:nvCxnSpPr>
        <p:spPr>
          <a:xfrm rot="5400000" flipH="1" flipV="1">
            <a:off x="6785212" y="1837567"/>
            <a:ext cx="12700" cy="405318"/>
          </a:xfrm>
          <a:prstGeom prst="curvedConnector3">
            <a:avLst>
              <a:gd name="adj1" fmla="val 324986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C00CC723-5BC0-7EB9-F04B-212E3E9A0C54}"/>
              </a:ext>
            </a:extLst>
          </p:cNvPr>
          <p:cNvSpPr txBox="1"/>
          <p:nvPr/>
        </p:nvSpPr>
        <p:spPr>
          <a:xfrm>
            <a:off x="6504959" y="1283331"/>
            <a:ext cx="573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*</a:t>
            </a:r>
            <a:endParaRPr lang="zh-CN" altLang="en-US" dirty="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B3B4C514-B871-A1FC-9B59-33403A7707B9}"/>
              </a:ext>
            </a:extLst>
          </p:cNvPr>
          <p:cNvSpPr txBox="1"/>
          <p:nvPr/>
        </p:nvSpPr>
        <p:spPr>
          <a:xfrm>
            <a:off x="4572129" y="2679416"/>
            <a:ext cx="2661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除了</a:t>
            </a:r>
            <a:r>
              <a:rPr lang="en-US" altLang="zh-CN" dirty="0"/>
              <a:t>*</a:t>
            </a:r>
            <a:r>
              <a:rPr lang="zh-CN" altLang="en-US" dirty="0"/>
              <a:t>和</a:t>
            </a:r>
            <a:r>
              <a:rPr lang="en-US" altLang="zh-CN" dirty="0"/>
              <a:t>/</a:t>
            </a:r>
            <a:r>
              <a:rPr lang="zh-CN" altLang="en-US" dirty="0"/>
              <a:t>外的其他字符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E766E87A-563D-9486-8251-5F68F20FB40A}"/>
                  </a:ext>
                </a:extLst>
              </p:cNvPr>
              <p:cNvSpPr txBox="1"/>
              <p:nvPr/>
            </p:nvSpPr>
            <p:spPr>
              <a:xfrm>
                <a:off x="625946" y="3356765"/>
                <a:ext cx="11266226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𝑜𝑡h𝑒𝑟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除了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"∗"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和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"/"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以外</m:t>
                      </m:r>
                      <m:r>
                        <a:rPr lang="zh-CN" alt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的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其他</m:t>
                      </m:r>
                      <m:r>
                        <a:rPr lang="zh-CN" alt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字符</m:t>
                      </m:r>
                    </m:oMath>
                  </m:oMathPara>
                </a14:m>
                <a:endParaRPr lang="en-US" altLang="zh-CN" sz="2400" dirty="0"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𝑜𝑡h𝑒𝑟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→除了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"</m:t>
                      </m:r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"</m:t>
                      </m:r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以外的其他字符</m:t>
                      </m:r>
                    </m:oMath>
                  </m:oMathPara>
                </a14:m>
                <a:endParaRPr lang="en-US" altLang="zh-CN" sz="2400" dirty="0"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𝑎𝑛𝑠𝑤𝑒𝑟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m:rPr>
                          <m:nor/>
                        </m:rPr>
                        <a:rPr lang="en-US" altLang="zh-CN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𝑜𝑡h𝑒𝑟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∗</m:t>
                                      </m:r>
                                      <m:sSup>
                                        <m:sSupPr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∗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∗</m:t>
                                          </m:r>
                                        </m:sup>
                                      </m:sSup>
                                      <m:sSub>
                                        <m:sSubPr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𝑜𝑡h𝑒𝑟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∗</m:t>
                                  </m:r>
                                  <m:sSup>
                                    <m:sSup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∗</m:t>
                                      </m:r>
                                    </m:e>
                                    <m:sup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𝑜𝑡h𝑒𝑟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𝑜𝑡h𝑒𝑟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m:rPr>
                          <m:nor/>
                        </m:rPr>
                        <a:rPr lang="en-US" altLang="zh-CN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</m:t>
                      </m:r>
                    </m:oMath>
                  </m:oMathPara>
                </a14:m>
                <a:endParaRPr lang="en-US" altLang="zh-CN" sz="2400" b="0" dirty="0"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  →</m:t>
                      </m:r>
                      <m:r>
                        <m:rPr>
                          <m:nor/>
                        </m:rPr>
                        <a:rPr lang="en-US" altLang="zh-CN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𝑜𝑡h𝑒𝑟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∗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𝑜𝑡h𝑒𝑟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𝑜𝑡h𝑒𝑟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m:rPr>
                          <m:nor/>
                        </m:rPr>
                        <a:rPr lang="en-US" altLang="zh-CN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</m:t>
                      </m:r>
                    </m:oMath>
                  </m:oMathPara>
                </a14:m>
                <a:endParaRPr lang="en-US" altLang="zh-CN" sz="2400" b="0" dirty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E766E87A-563D-9486-8251-5F68F20FB4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946" y="3356765"/>
                <a:ext cx="11266226" cy="230832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文本框 51">
            <a:extLst>
              <a:ext uri="{FF2B5EF4-FFF2-40B4-BE49-F238E27FC236}">
                <a16:creationId xmlns:a16="http://schemas.microsoft.com/office/drawing/2014/main" id="{E44D4DA6-B97E-C8CE-4711-D7764A9190CE}"/>
              </a:ext>
            </a:extLst>
          </p:cNvPr>
          <p:cNvSpPr txBox="1"/>
          <p:nvPr/>
        </p:nvSpPr>
        <p:spPr>
          <a:xfrm>
            <a:off x="2074132" y="4628376"/>
            <a:ext cx="226988" cy="382782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Dot"/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1B045FE-9B49-47F6-535D-D1651FDC5F24}"/>
              </a:ext>
            </a:extLst>
          </p:cNvPr>
          <p:cNvSpPr txBox="1"/>
          <p:nvPr/>
        </p:nvSpPr>
        <p:spPr>
          <a:xfrm flipH="1">
            <a:off x="1849272" y="1848429"/>
            <a:ext cx="1939222" cy="747473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Dot"/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6023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DEBE0A79-FFA7-D50D-3639-531398F68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2.4(c)</a:t>
            </a:r>
            <a:endParaRPr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33168741-9DBF-039E-DFF3-4905F5A29E98}"/>
              </a:ext>
            </a:extLst>
          </p:cNvPr>
          <p:cNvSpPr/>
          <p:nvPr/>
        </p:nvSpPr>
        <p:spPr>
          <a:xfrm>
            <a:off x="1901023" y="1965277"/>
            <a:ext cx="573206" cy="51179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B2AF9058-A036-C25A-8E66-48BF3740D97A}"/>
              </a:ext>
            </a:extLst>
          </p:cNvPr>
          <p:cNvSpPr/>
          <p:nvPr/>
        </p:nvSpPr>
        <p:spPr>
          <a:xfrm>
            <a:off x="3172539" y="1965277"/>
            <a:ext cx="573206" cy="51179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95D35400-EA71-70AB-8612-9EEBBCD07234}"/>
              </a:ext>
            </a:extLst>
          </p:cNvPr>
          <p:cNvSpPr/>
          <p:nvPr/>
        </p:nvSpPr>
        <p:spPr>
          <a:xfrm>
            <a:off x="4733499" y="1965277"/>
            <a:ext cx="573206" cy="51179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46684008-1480-E91B-1564-18F78FC05C2B}"/>
              </a:ext>
            </a:extLst>
          </p:cNvPr>
          <p:cNvCxnSpPr>
            <a:cxnSpLocks/>
            <a:stCxn id="4" idx="6"/>
            <a:endCxn id="6" idx="2"/>
          </p:cNvCxnSpPr>
          <p:nvPr/>
        </p:nvCxnSpPr>
        <p:spPr>
          <a:xfrm>
            <a:off x="2474229" y="2221173"/>
            <a:ext cx="69831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276A58EB-F086-CFC3-319D-2BD484FEC7A1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>
            <a:off x="3745745" y="2221173"/>
            <a:ext cx="98775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D21C590C-6F48-90AD-8663-6C8CB2845332}"/>
              </a:ext>
            </a:extLst>
          </p:cNvPr>
          <p:cNvSpPr txBox="1"/>
          <p:nvPr/>
        </p:nvSpPr>
        <p:spPr>
          <a:xfrm>
            <a:off x="2536781" y="1851839"/>
            <a:ext cx="573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/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871A744-BD9E-EC44-F60C-909E35E2B6F2}"/>
              </a:ext>
            </a:extLst>
          </p:cNvPr>
          <p:cNvSpPr txBox="1"/>
          <p:nvPr/>
        </p:nvSpPr>
        <p:spPr>
          <a:xfrm>
            <a:off x="3946926" y="1867907"/>
            <a:ext cx="573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*</a:t>
            </a:r>
            <a:endParaRPr lang="zh-CN" altLang="en-US" dirty="0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F17FC0F6-3635-0152-289D-26089884578C}"/>
              </a:ext>
            </a:extLst>
          </p:cNvPr>
          <p:cNvSpPr/>
          <p:nvPr/>
        </p:nvSpPr>
        <p:spPr>
          <a:xfrm>
            <a:off x="6498609" y="1965276"/>
            <a:ext cx="573206" cy="51179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E1C69E73-8E55-9FE2-A051-41E683546387}"/>
              </a:ext>
            </a:extLst>
          </p:cNvPr>
          <p:cNvCxnSpPr>
            <a:cxnSpLocks/>
            <a:stCxn id="7" idx="6"/>
            <a:endCxn id="16" idx="2"/>
          </p:cNvCxnSpPr>
          <p:nvPr/>
        </p:nvCxnSpPr>
        <p:spPr>
          <a:xfrm flipV="1">
            <a:off x="5306705" y="2221172"/>
            <a:ext cx="1191904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FFD9FE0C-5360-91DB-9F1C-45ACEAEB05C9}"/>
              </a:ext>
            </a:extLst>
          </p:cNvPr>
          <p:cNvSpPr txBox="1"/>
          <p:nvPr/>
        </p:nvSpPr>
        <p:spPr>
          <a:xfrm>
            <a:off x="5555431" y="1848429"/>
            <a:ext cx="573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*</a:t>
            </a:r>
            <a:endParaRPr lang="zh-CN" altLang="en-US" dirty="0"/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4402322E-498C-4795-277A-1F94EF3884AA}"/>
              </a:ext>
            </a:extLst>
          </p:cNvPr>
          <p:cNvGrpSpPr/>
          <p:nvPr/>
        </p:nvGrpSpPr>
        <p:grpSpPr>
          <a:xfrm>
            <a:off x="7855423" y="1867907"/>
            <a:ext cx="757450" cy="699710"/>
            <a:chOff x="7242414" y="2234398"/>
            <a:chExt cx="757450" cy="699710"/>
          </a:xfrm>
        </p:grpSpPr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9B9278D9-0FBE-B1DB-0673-86EAD1404A06}"/>
                </a:ext>
              </a:extLst>
            </p:cNvPr>
            <p:cNvSpPr/>
            <p:nvPr/>
          </p:nvSpPr>
          <p:spPr>
            <a:xfrm>
              <a:off x="7242414" y="2234398"/>
              <a:ext cx="757450" cy="69971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2741B9F6-8C0C-3863-D98A-F8C73D4934A7}"/>
                </a:ext>
              </a:extLst>
            </p:cNvPr>
            <p:cNvSpPr/>
            <p:nvPr/>
          </p:nvSpPr>
          <p:spPr>
            <a:xfrm>
              <a:off x="7334536" y="2328357"/>
              <a:ext cx="573206" cy="511791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5</a:t>
              </a:r>
              <a:endParaRPr lang="zh-CN" altLang="en-US" dirty="0"/>
            </a:p>
          </p:txBody>
        </p:sp>
      </p:grp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9CECE50C-1A07-0C64-F748-E2DF94697B4C}"/>
              </a:ext>
            </a:extLst>
          </p:cNvPr>
          <p:cNvCxnSpPr>
            <a:cxnSpLocks/>
            <a:stCxn id="16" idx="6"/>
            <a:endCxn id="28" idx="2"/>
          </p:cNvCxnSpPr>
          <p:nvPr/>
        </p:nvCxnSpPr>
        <p:spPr>
          <a:xfrm flipV="1">
            <a:off x="7071815" y="2217762"/>
            <a:ext cx="783608" cy="34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22C91075-B83A-5BE3-D778-CE0856F72210}"/>
              </a:ext>
            </a:extLst>
          </p:cNvPr>
          <p:cNvSpPr txBox="1"/>
          <p:nvPr/>
        </p:nvSpPr>
        <p:spPr>
          <a:xfrm>
            <a:off x="7163936" y="1848430"/>
            <a:ext cx="573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/</a:t>
            </a:r>
            <a:endParaRPr lang="zh-CN" altLang="en-US" dirty="0"/>
          </a:p>
        </p:txBody>
      </p:sp>
      <p:cxnSp>
        <p:nvCxnSpPr>
          <p:cNvPr id="33" name="连接符: 曲线 32">
            <a:extLst>
              <a:ext uri="{FF2B5EF4-FFF2-40B4-BE49-F238E27FC236}">
                <a16:creationId xmlns:a16="http://schemas.microsoft.com/office/drawing/2014/main" id="{8FD4DD9A-A757-56B4-2961-BCAD76E74E6C}"/>
              </a:ext>
            </a:extLst>
          </p:cNvPr>
          <p:cNvCxnSpPr>
            <a:cxnSpLocks/>
            <a:stCxn id="7" idx="7"/>
            <a:endCxn id="7" idx="1"/>
          </p:cNvCxnSpPr>
          <p:nvPr/>
        </p:nvCxnSpPr>
        <p:spPr>
          <a:xfrm rot="16200000" flipV="1">
            <a:off x="5020102" y="1837568"/>
            <a:ext cx="12700" cy="405318"/>
          </a:xfrm>
          <a:prstGeom prst="curvedConnector3">
            <a:avLst>
              <a:gd name="adj1" fmla="val 292746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F21B3DE2-BB04-4AA0-7CC4-35DFF6A24A44}"/>
              </a:ext>
            </a:extLst>
          </p:cNvPr>
          <p:cNvSpPr txBox="1"/>
          <p:nvPr/>
        </p:nvSpPr>
        <p:spPr>
          <a:xfrm>
            <a:off x="3689574" y="1283331"/>
            <a:ext cx="2661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除了</a:t>
            </a:r>
            <a:r>
              <a:rPr lang="en-US" altLang="zh-CN" dirty="0"/>
              <a:t>*</a:t>
            </a:r>
            <a:r>
              <a:rPr lang="zh-CN" altLang="en-US" dirty="0"/>
              <a:t>外的其他字符</a:t>
            </a:r>
          </a:p>
        </p:txBody>
      </p:sp>
      <p:cxnSp>
        <p:nvCxnSpPr>
          <p:cNvPr id="39" name="连接符: 曲线 38">
            <a:extLst>
              <a:ext uri="{FF2B5EF4-FFF2-40B4-BE49-F238E27FC236}">
                <a16:creationId xmlns:a16="http://schemas.microsoft.com/office/drawing/2014/main" id="{655649A2-1F64-6B8D-FAAB-0488566A5C50}"/>
              </a:ext>
            </a:extLst>
          </p:cNvPr>
          <p:cNvCxnSpPr>
            <a:cxnSpLocks/>
            <a:stCxn id="16" idx="4"/>
            <a:endCxn id="7" idx="4"/>
          </p:cNvCxnSpPr>
          <p:nvPr/>
        </p:nvCxnSpPr>
        <p:spPr>
          <a:xfrm rot="5400000">
            <a:off x="5902657" y="1594512"/>
            <a:ext cx="1" cy="1765110"/>
          </a:xfrm>
          <a:prstGeom prst="curvedConnector3">
            <a:avLst>
              <a:gd name="adj1" fmla="val 22860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连接符: 曲线 41">
            <a:extLst>
              <a:ext uri="{FF2B5EF4-FFF2-40B4-BE49-F238E27FC236}">
                <a16:creationId xmlns:a16="http://schemas.microsoft.com/office/drawing/2014/main" id="{FE382B08-DFC2-F436-2597-4BE5AFCD047B}"/>
              </a:ext>
            </a:extLst>
          </p:cNvPr>
          <p:cNvCxnSpPr>
            <a:cxnSpLocks/>
            <a:stCxn id="16" idx="1"/>
            <a:endCxn id="16" idx="7"/>
          </p:cNvCxnSpPr>
          <p:nvPr/>
        </p:nvCxnSpPr>
        <p:spPr>
          <a:xfrm rot="5400000" flipH="1" flipV="1">
            <a:off x="6785212" y="1837567"/>
            <a:ext cx="12700" cy="405318"/>
          </a:xfrm>
          <a:prstGeom prst="curvedConnector3">
            <a:avLst>
              <a:gd name="adj1" fmla="val 324986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C00CC723-5BC0-7EB9-F04B-212E3E9A0C54}"/>
              </a:ext>
            </a:extLst>
          </p:cNvPr>
          <p:cNvSpPr txBox="1"/>
          <p:nvPr/>
        </p:nvSpPr>
        <p:spPr>
          <a:xfrm>
            <a:off x="6504959" y="1283331"/>
            <a:ext cx="573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*</a:t>
            </a:r>
            <a:endParaRPr lang="zh-CN" altLang="en-US" dirty="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B3B4C514-B871-A1FC-9B59-33403A7707B9}"/>
              </a:ext>
            </a:extLst>
          </p:cNvPr>
          <p:cNvSpPr txBox="1"/>
          <p:nvPr/>
        </p:nvSpPr>
        <p:spPr>
          <a:xfrm>
            <a:off x="4572129" y="2679416"/>
            <a:ext cx="2661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除了</a:t>
            </a:r>
            <a:r>
              <a:rPr lang="en-US" altLang="zh-CN" dirty="0"/>
              <a:t>*</a:t>
            </a:r>
            <a:r>
              <a:rPr lang="zh-CN" altLang="en-US" dirty="0"/>
              <a:t>和</a:t>
            </a:r>
            <a:r>
              <a:rPr lang="en-US" altLang="zh-CN" dirty="0"/>
              <a:t>/</a:t>
            </a:r>
            <a:r>
              <a:rPr lang="zh-CN" altLang="en-US" dirty="0"/>
              <a:t>外的其他字符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E766E87A-563D-9486-8251-5F68F20FB40A}"/>
                  </a:ext>
                </a:extLst>
              </p:cNvPr>
              <p:cNvSpPr txBox="1"/>
              <p:nvPr/>
            </p:nvSpPr>
            <p:spPr>
              <a:xfrm>
                <a:off x="625946" y="3356765"/>
                <a:ext cx="11266226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𝑜𝑡h𝑒𝑟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除了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"∗"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和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"/"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以外</m:t>
                      </m:r>
                      <m:r>
                        <a:rPr lang="zh-CN" alt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的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其他</m:t>
                      </m:r>
                      <m:r>
                        <a:rPr lang="zh-CN" alt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字符</m:t>
                      </m:r>
                    </m:oMath>
                  </m:oMathPara>
                </a14:m>
                <a:endParaRPr lang="en-US" altLang="zh-CN" sz="2400" dirty="0"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𝑜𝑡h𝑒𝑟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→除了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"</m:t>
                      </m:r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"</m:t>
                      </m:r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以外的其他字符</m:t>
                      </m:r>
                    </m:oMath>
                  </m:oMathPara>
                </a14:m>
                <a:endParaRPr lang="en-US" altLang="zh-CN" sz="2400" dirty="0"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𝑎𝑛𝑠𝑤𝑒𝑟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m:rPr>
                          <m:nor/>
                        </m:rPr>
                        <a:rPr lang="en-US" altLang="zh-CN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𝑜𝑡h𝑒𝑟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∗</m:t>
                                      </m:r>
                                      <m:sSup>
                                        <m:sSupPr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∗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∗</m:t>
                                          </m:r>
                                        </m:sup>
                                      </m:sSup>
                                      <m:sSub>
                                        <m:sSubPr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𝑜𝑡h𝑒𝑟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∗</m:t>
                                  </m:r>
                                  <m:sSup>
                                    <m:sSup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∗</m:t>
                                      </m:r>
                                    </m:e>
                                    <m:sup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𝑜𝑡h𝑒𝑟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𝑜𝑡h𝑒𝑟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m:rPr>
                          <m:nor/>
                        </m:rPr>
                        <a:rPr lang="en-US" altLang="zh-CN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</m:t>
                      </m:r>
                    </m:oMath>
                  </m:oMathPara>
                </a14:m>
                <a:endParaRPr lang="en-US" altLang="zh-CN" sz="2400" b="0" dirty="0"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  →</m:t>
                      </m:r>
                      <m:r>
                        <m:rPr>
                          <m:nor/>
                        </m:rPr>
                        <a:rPr lang="en-US" altLang="zh-CN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𝑜𝑡h𝑒𝑟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∗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𝑜𝑡h𝑒𝑟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𝑜𝑡h𝑒𝑟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m:rPr>
                          <m:nor/>
                        </m:rPr>
                        <a:rPr lang="en-US" altLang="zh-CN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</m:t>
                      </m:r>
                    </m:oMath>
                  </m:oMathPara>
                </a14:m>
                <a:endParaRPr lang="en-US" altLang="zh-CN" sz="2400" b="0" dirty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E766E87A-563D-9486-8251-5F68F20FB4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946" y="3356765"/>
                <a:ext cx="11266226" cy="230832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文本框 51">
            <a:extLst>
              <a:ext uri="{FF2B5EF4-FFF2-40B4-BE49-F238E27FC236}">
                <a16:creationId xmlns:a16="http://schemas.microsoft.com/office/drawing/2014/main" id="{E44D4DA6-B97E-C8CE-4711-D7764A9190CE}"/>
              </a:ext>
            </a:extLst>
          </p:cNvPr>
          <p:cNvSpPr txBox="1"/>
          <p:nvPr/>
        </p:nvSpPr>
        <p:spPr>
          <a:xfrm>
            <a:off x="2340244" y="4628376"/>
            <a:ext cx="6090834" cy="382782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Dot"/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1B045FE-9B49-47F6-535D-D1651FDC5F24}"/>
              </a:ext>
            </a:extLst>
          </p:cNvPr>
          <p:cNvSpPr txBox="1"/>
          <p:nvPr/>
        </p:nvSpPr>
        <p:spPr>
          <a:xfrm flipH="1">
            <a:off x="3989866" y="1252104"/>
            <a:ext cx="3396062" cy="1793234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Dot"/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4617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DEBE0A79-FFA7-D50D-3639-531398F68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2.4(c)</a:t>
            </a:r>
            <a:endParaRPr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33168741-9DBF-039E-DFF3-4905F5A29E98}"/>
              </a:ext>
            </a:extLst>
          </p:cNvPr>
          <p:cNvSpPr/>
          <p:nvPr/>
        </p:nvSpPr>
        <p:spPr>
          <a:xfrm>
            <a:off x="1901023" y="1965277"/>
            <a:ext cx="573206" cy="51179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B2AF9058-A036-C25A-8E66-48BF3740D97A}"/>
              </a:ext>
            </a:extLst>
          </p:cNvPr>
          <p:cNvSpPr/>
          <p:nvPr/>
        </p:nvSpPr>
        <p:spPr>
          <a:xfrm>
            <a:off x="3172539" y="1965277"/>
            <a:ext cx="573206" cy="51179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95D35400-EA71-70AB-8612-9EEBBCD07234}"/>
              </a:ext>
            </a:extLst>
          </p:cNvPr>
          <p:cNvSpPr/>
          <p:nvPr/>
        </p:nvSpPr>
        <p:spPr>
          <a:xfrm>
            <a:off x="4733499" y="1965277"/>
            <a:ext cx="573206" cy="51179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46684008-1480-E91B-1564-18F78FC05C2B}"/>
              </a:ext>
            </a:extLst>
          </p:cNvPr>
          <p:cNvCxnSpPr>
            <a:cxnSpLocks/>
            <a:stCxn id="4" idx="6"/>
            <a:endCxn id="6" idx="2"/>
          </p:cNvCxnSpPr>
          <p:nvPr/>
        </p:nvCxnSpPr>
        <p:spPr>
          <a:xfrm>
            <a:off x="2474229" y="2221173"/>
            <a:ext cx="69831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276A58EB-F086-CFC3-319D-2BD484FEC7A1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>
            <a:off x="3745745" y="2221173"/>
            <a:ext cx="98775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D21C590C-6F48-90AD-8663-6C8CB2845332}"/>
              </a:ext>
            </a:extLst>
          </p:cNvPr>
          <p:cNvSpPr txBox="1"/>
          <p:nvPr/>
        </p:nvSpPr>
        <p:spPr>
          <a:xfrm>
            <a:off x="2536781" y="1851839"/>
            <a:ext cx="573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/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871A744-BD9E-EC44-F60C-909E35E2B6F2}"/>
              </a:ext>
            </a:extLst>
          </p:cNvPr>
          <p:cNvSpPr txBox="1"/>
          <p:nvPr/>
        </p:nvSpPr>
        <p:spPr>
          <a:xfrm>
            <a:off x="3946926" y="1867907"/>
            <a:ext cx="573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*</a:t>
            </a:r>
            <a:endParaRPr lang="zh-CN" altLang="en-US" dirty="0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F17FC0F6-3635-0152-289D-26089884578C}"/>
              </a:ext>
            </a:extLst>
          </p:cNvPr>
          <p:cNvSpPr/>
          <p:nvPr/>
        </p:nvSpPr>
        <p:spPr>
          <a:xfrm>
            <a:off x="6498609" y="1965276"/>
            <a:ext cx="573206" cy="51179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E1C69E73-8E55-9FE2-A051-41E683546387}"/>
              </a:ext>
            </a:extLst>
          </p:cNvPr>
          <p:cNvCxnSpPr>
            <a:cxnSpLocks/>
            <a:stCxn id="7" idx="6"/>
            <a:endCxn id="16" idx="2"/>
          </p:cNvCxnSpPr>
          <p:nvPr/>
        </p:nvCxnSpPr>
        <p:spPr>
          <a:xfrm flipV="1">
            <a:off x="5306705" y="2221172"/>
            <a:ext cx="1191904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FFD9FE0C-5360-91DB-9F1C-45ACEAEB05C9}"/>
              </a:ext>
            </a:extLst>
          </p:cNvPr>
          <p:cNvSpPr txBox="1"/>
          <p:nvPr/>
        </p:nvSpPr>
        <p:spPr>
          <a:xfrm>
            <a:off x="5555431" y="1848429"/>
            <a:ext cx="573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*</a:t>
            </a:r>
            <a:endParaRPr lang="zh-CN" altLang="en-US" dirty="0"/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4402322E-498C-4795-277A-1F94EF3884AA}"/>
              </a:ext>
            </a:extLst>
          </p:cNvPr>
          <p:cNvGrpSpPr/>
          <p:nvPr/>
        </p:nvGrpSpPr>
        <p:grpSpPr>
          <a:xfrm>
            <a:off x="7855423" y="1867907"/>
            <a:ext cx="757450" cy="699710"/>
            <a:chOff x="7242414" y="2234398"/>
            <a:chExt cx="757450" cy="699710"/>
          </a:xfrm>
        </p:grpSpPr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9B9278D9-0FBE-B1DB-0673-86EAD1404A06}"/>
                </a:ext>
              </a:extLst>
            </p:cNvPr>
            <p:cNvSpPr/>
            <p:nvPr/>
          </p:nvSpPr>
          <p:spPr>
            <a:xfrm>
              <a:off x="7242414" y="2234398"/>
              <a:ext cx="757450" cy="69971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2741B9F6-8C0C-3863-D98A-F8C73D4934A7}"/>
                </a:ext>
              </a:extLst>
            </p:cNvPr>
            <p:cNvSpPr/>
            <p:nvPr/>
          </p:nvSpPr>
          <p:spPr>
            <a:xfrm>
              <a:off x="7334536" y="2328357"/>
              <a:ext cx="573206" cy="511791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5</a:t>
              </a:r>
              <a:endParaRPr lang="zh-CN" altLang="en-US" dirty="0"/>
            </a:p>
          </p:txBody>
        </p:sp>
      </p:grp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9CECE50C-1A07-0C64-F748-E2DF94697B4C}"/>
              </a:ext>
            </a:extLst>
          </p:cNvPr>
          <p:cNvCxnSpPr>
            <a:cxnSpLocks/>
            <a:stCxn id="16" idx="6"/>
            <a:endCxn id="28" idx="2"/>
          </p:cNvCxnSpPr>
          <p:nvPr/>
        </p:nvCxnSpPr>
        <p:spPr>
          <a:xfrm flipV="1">
            <a:off x="7071815" y="2217762"/>
            <a:ext cx="783608" cy="34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22C91075-B83A-5BE3-D778-CE0856F72210}"/>
              </a:ext>
            </a:extLst>
          </p:cNvPr>
          <p:cNvSpPr txBox="1"/>
          <p:nvPr/>
        </p:nvSpPr>
        <p:spPr>
          <a:xfrm>
            <a:off x="7163936" y="1848430"/>
            <a:ext cx="573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/</a:t>
            </a:r>
            <a:endParaRPr lang="zh-CN" altLang="en-US" dirty="0"/>
          </a:p>
        </p:txBody>
      </p:sp>
      <p:cxnSp>
        <p:nvCxnSpPr>
          <p:cNvPr id="33" name="连接符: 曲线 32">
            <a:extLst>
              <a:ext uri="{FF2B5EF4-FFF2-40B4-BE49-F238E27FC236}">
                <a16:creationId xmlns:a16="http://schemas.microsoft.com/office/drawing/2014/main" id="{8FD4DD9A-A757-56B4-2961-BCAD76E74E6C}"/>
              </a:ext>
            </a:extLst>
          </p:cNvPr>
          <p:cNvCxnSpPr>
            <a:cxnSpLocks/>
            <a:stCxn id="7" idx="7"/>
            <a:endCxn id="7" idx="1"/>
          </p:cNvCxnSpPr>
          <p:nvPr/>
        </p:nvCxnSpPr>
        <p:spPr>
          <a:xfrm rot="16200000" flipV="1">
            <a:off x="5020102" y="1837568"/>
            <a:ext cx="12700" cy="405318"/>
          </a:xfrm>
          <a:prstGeom prst="curvedConnector3">
            <a:avLst>
              <a:gd name="adj1" fmla="val 292746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F21B3DE2-BB04-4AA0-7CC4-35DFF6A24A44}"/>
              </a:ext>
            </a:extLst>
          </p:cNvPr>
          <p:cNvSpPr txBox="1"/>
          <p:nvPr/>
        </p:nvSpPr>
        <p:spPr>
          <a:xfrm>
            <a:off x="3689574" y="1283331"/>
            <a:ext cx="2661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除了</a:t>
            </a:r>
            <a:r>
              <a:rPr lang="en-US" altLang="zh-CN" dirty="0"/>
              <a:t>*</a:t>
            </a:r>
            <a:r>
              <a:rPr lang="zh-CN" altLang="en-US" dirty="0"/>
              <a:t>外的其他字符</a:t>
            </a:r>
          </a:p>
        </p:txBody>
      </p:sp>
      <p:cxnSp>
        <p:nvCxnSpPr>
          <p:cNvPr id="39" name="连接符: 曲线 38">
            <a:extLst>
              <a:ext uri="{FF2B5EF4-FFF2-40B4-BE49-F238E27FC236}">
                <a16:creationId xmlns:a16="http://schemas.microsoft.com/office/drawing/2014/main" id="{655649A2-1F64-6B8D-FAAB-0488566A5C50}"/>
              </a:ext>
            </a:extLst>
          </p:cNvPr>
          <p:cNvCxnSpPr>
            <a:cxnSpLocks/>
            <a:stCxn id="16" idx="4"/>
            <a:endCxn id="7" idx="4"/>
          </p:cNvCxnSpPr>
          <p:nvPr/>
        </p:nvCxnSpPr>
        <p:spPr>
          <a:xfrm rot="5400000">
            <a:off x="5902657" y="1594512"/>
            <a:ext cx="1" cy="1765110"/>
          </a:xfrm>
          <a:prstGeom prst="curvedConnector3">
            <a:avLst>
              <a:gd name="adj1" fmla="val 22860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连接符: 曲线 41">
            <a:extLst>
              <a:ext uri="{FF2B5EF4-FFF2-40B4-BE49-F238E27FC236}">
                <a16:creationId xmlns:a16="http://schemas.microsoft.com/office/drawing/2014/main" id="{FE382B08-DFC2-F436-2597-4BE5AFCD047B}"/>
              </a:ext>
            </a:extLst>
          </p:cNvPr>
          <p:cNvCxnSpPr>
            <a:cxnSpLocks/>
            <a:stCxn id="16" idx="1"/>
            <a:endCxn id="16" idx="7"/>
          </p:cNvCxnSpPr>
          <p:nvPr/>
        </p:nvCxnSpPr>
        <p:spPr>
          <a:xfrm rot="5400000" flipH="1" flipV="1">
            <a:off x="6785212" y="1837567"/>
            <a:ext cx="12700" cy="405318"/>
          </a:xfrm>
          <a:prstGeom prst="curvedConnector3">
            <a:avLst>
              <a:gd name="adj1" fmla="val 324986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C00CC723-5BC0-7EB9-F04B-212E3E9A0C54}"/>
              </a:ext>
            </a:extLst>
          </p:cNvPr>
          <p:cNvSpPr txBox="1"/>
          <p:nvPr/>
        </p:nvSpPr>
        <p:spPr>
          <a:xfrm>
            <a:off x="6504959" y="1283331"/>
            <a:ext cx="573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*</a:t>
            </a:r>
            <a:endParaRPr lang="zh-CN" altLang="en-US" dirty="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B3B4C514-B871-A1FC-9B59-33403A7707B9}"/>
              </a:ext>
            </a:extLst>
          </p:cNvPr>
          <p:cNvSpPr txBox="1"/>
          <p:nvPr/>
        </p:nvSpPr>
        <p:spPr>
          <a:xfrm>
            <a:off x="4572129" y="2679416"/>
            <a:ext cx="2661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除了</a:t>
            </a:r>
            <a:r>
              <a:rPr lang="en-US" altLang="zh-CN" dirty="0"/>
              <a:t>*</a:t>
            </a:r>
            <a:r>
              <a:rPr lang="zh-CN" altLang="en-US" dirty="0"/>
              <a:t>和</a:t>
            </a:r>
            <a:r>
              <a:rPr lang="en-US" altLang="zh-CN" dirty="0"/>
              <a:t>/</a:t>
            </a:r>
            <a:r>
              <a:rPr lang="zh-CN" altLang="en-US" dirty="0"/>
              <a:t>外的其他字符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E766E87A-563D-9486-8251-5F68F20FB40A}"/>
                  </a:ext>
                </a:extLst>
              </p:cNvPr>
              <p:cNvSpPr txBox="1"/>
              <p:nvPr/>
            </p:nvSpPr>
            <p:spPr>
              <a:xfrm>
                <a:off x="625946" y="3356765"/>
                <a:ext cx="11266226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𝑜𝑡h𝑒𝑟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除了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"∗"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和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"/"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以外</m:t>
                      </m:r>
                      <m:r>
                        <a:rPr lang="zh-CN" alt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的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其他</m:t>
                      </m:r>
                      <m:r>
                        <a:rPr lang="zh-CN" alt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字符</m:t>
                      </m:r>
                    </m:oMath>
                  </m:oMathPara>
                </a14:m>
                <a:endParaRPr lang="en-US" altLang="zh-CN" sz="2400" dirty="0"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𝑜𝑡h𝑒𝑟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→除了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"</m:t>
                      </m:r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"</m:t>
                      </m:r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以外的其他字符</m:t>
                      </m:r>
                    </m:oMath>
                  </m:oMathPara>
                </a14:m>
                <a:endParaRPr lang="en-US" altLang="zh-CN" sz="2400" dirty="0"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𝑎𝑛𝑠𝑤𝑒𝑟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m:rPr>
                          <m:nor/>
                        </m:rPr>
                        <a:rPr lang="en-US" altLang="zh-CN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𝑜𝑡h𝑒𝑟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∗</m:t>
                                      </m:r>
                                      <m:sSup>
                                        <m:sSupPr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∗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∗</m:t>
                                          </m:r>
                                        </m:sup>
                                      </m:sSup>
                                      <m:sSub>
                                        <m:sSubPr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𝑜𝑡h𝑒𝑟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∗</m:t>
                                  </m:r>
                                  <m:sSup>
                                    <m:sSup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∗</m:t>
                                      </m:r>
                                    </m:e>
                                    <m:sup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𝑜𝑡h𝑒𝑟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𝑜𝑡h𝑒𝑟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m:rPr>
                          <m:nor/>
                        </m:rPr>
                        <a:rPr lang="en-US" altLang="zh-CN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</m:t>
                      </m:r>
                    </m:oMath>
                  </m:oMathPara>
                </a14:m>
                <a:endParaRPr lang="en-US" altLang="zh-CN" sz="2400" b="0" dirty="0"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  →</m:t>
                      </m:r>
                      <m:r>
                        <m:rPr>
                          <m:nor/>
                        </m:rPr>
                        <a:rPr lang="en-US" altLang="zh-CN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𝑜𝑡h𝑒𝑟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∗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𝑜𝑡h𝑒𝑟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𝑜𝑡h𝑒𝑟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m:rPr>
                          <m:nor/>
                        </m:rPr>
                        <a:rPr lang="en-US" altLang="zh-CN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</m:t>
                      </m:r>
                    </m:oMath>
                  </m:oMathPara>
                </a14:m>
                <a:endParaRPr lang="en-US" altLang="zh-CN" sz="2400" b="0" dirty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E766E87A-563D-9486-8251-5F68F20FB4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946" y="3356765"/>
                <a:ext cx="11266226" cy="230832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文本框 51">
            <a:extLst>
              <a:ext uri="{FF2B5EF4-FFF2-40B4-BE49-F238E27FC236}">
                <a16:creationId xmlns:a16="http://schemas.microsoft.com/office/drawing/2014/main" id="{E44D4DA6-B97E-C8CE-4711-D7764A9190CE}"/>
              </a:ext>
            </a:extLst>
          </p:cNvPr>
          <p:cNvSpPr txBox="1"/>
          <p:nvPr/>
        </p:nvSpPr>
        <p:spPr>
          <a:xfrm flipH="1">
            <a:off x="8431078" y="4628376"/>
            <a:ext cx="472698" cy="382782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Dot"/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1B045FE-9B49-47F6-535D-D1651FDC5F24}"/>
              </a:ext>
            </a:extLst>
          </p:cNvPr>
          <p:cNvSpPr txBox="1"/>
          <p:nvPr/>
        </p:nvSpPr>
        <p:spPr>
          <a:xfrm flipH="1">
            <a:off x="5617982" y="1252104"/>
            <a:ext cx="1765110" cy="1315513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Dot"/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6620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DEBE0A79-FFA7-D50D-3639-531398F68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2.4(c)</a:t>
            </a:r>
            <a:endParaRPr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33168741-9DBF-039E-DFF3-4905F5A29E98}"/>
              </a:ext>
            </a:extLst>
          </p:cNvPr>
          <p:cNvSpPr/>
          <p:nvPr/>
        </p:nvSpPr>
        <p:spPr>
          <a:xfrm>
            <a:off x="1901023" y="1965277"/>
            <a:ext cx="573206" cy="51179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B2AF9058-A036-C25A-8E66-48BF3740D97A}"/>
              </a:ext>
            </a:extLst>
          </p:cNvPr>
          <p:cNvSpPr/>
          <p:nvPr/>
        </p:nvSpPr>
        <p:spPr>
          <a:xfrm>
            <a:off x="3172539" y="1965277"/>
            <a:ext cx="573206" cy="51179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95D35400-EA71-70AB-8612-9EEBBCD07234}"/>
              </a:ext>
            </a:extLst>
          </p:cNvPr>
          <p:cNvSpPr/>
          <p:nvPr/>
        </p:nvSpPr>
        <p:spPr>
          <a:xfrm>
            <a:off x="4733499" y="1965277"/>
            <a:ext cx="573206" cy="51179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46684008-1480-E91B-1564-18F78FC05C2B}"/>
              </a:ext>
            </a:extLst>
          </p:cNvPr>
          <p:cNvCxnSpPr>
            <a:cxnSpLocks/>
            <a:stCxn id="4" idx="6"/>
            <a:endCxn id="6" idx="2"/>
          </p:cNvCxnSpPr>
          <p:nvPr/>
        </p:nvCxnSpPr>
        <p:spPr>
          <a:xfrm>
            <a:off x="2474229" y="2221173"/>
            <a:ext cx="69831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276A58EB-F086-CFC3-319D-2BD484FEC7A1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>
            <a:off x="3745745" y="2221173"/>
            <a:ext cx="98775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D21C590C-6F48-90AD-8663-6C8CB2845332}"/>
              </a:ext>
            </a:extLst>
          </p:cNvPr>
          <p:cNvSpPr txBox="1"/>
          <p:nvPr/>
        </p:nvSpPr>
        <p:spPr>
          <a:xfrm>
            <a:off x="2536781" y="1851839"/>
            <a:ext cx="573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/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871A744-BD9E-EC44-F60C-909E35E2B6F2}"/>
              </a:ext>
            </a:extLst>
          </p:cNvPr>
          <p:cNvSpPr txBox="1"/>
          <p:nvPr/>
        </p:nvSpPr>
        <p:spPr>
          <a:xfrm>
            <a:off x="3946926" y="1867907"/>
            <a:ext cx="573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*</a:t>
            </a:r>
            <a:endParaRPr lang="zh-CN" altLang="en-US" dirty="0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F17FC0F6-3635-0152-289D-26089884578C}"/>
              </a:ext>
            </a:extLst>
          </p:cNvPr>
          <p:cNvSpPr/>
          <p:nvPr/>
        </p:nvSpPr>
        <p:spPr>
          <a:xfrm>
            <a:off x="6498609" y="1965276"/>
            <a:ext cx="573206" cy="51179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E1C69E73-8E55-9FE2-A051-41E683546387}"/>
              </a:ext>
            </a:extLst>
          </p:cNvPr>
          <p:cNvCxnSpPr>
            <a:cxnSpLocks/>
            <a:stCxn id="7" idx="6"/>
            <a:endCxn id="16" idx="2"/>
          </p:cNvCxnSpPr>
          <p:nvPr/>
        </p:nvCxnSpPr>
        <p:spPr>
          <a:xfrm flipV="1">
            <a:off x="5306705" y="2221172"/>
            <a:ext cx="1191904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FFD9FE0C-5360-91DB-9F1C-45ACEAEB05C9}"/>
              </a:ext>
            </a:extLst>
          </p:cNvPr>
          <p:cNvSpPr txBox="1"/>
          <p:nvPr/>
        </p:nvSpPr>
        <p:spPr>
          <a:xfrm>
            <a:off x="5555431" y="1848429"/>
            <a:ext cx="573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*</a:t>
            </a:r>
            <a:endParaRPr lang="zh-CN" altLang="en-US" dirty="0"/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4402322E-498C-4795-277A-1F94EF3884AA}"/>
              </a:ext>
            </a:extLst>
          </p:cNvPr>
          <p:cNvGrpSpPr/>
          <p:nvPr/>
        </p:nvGrpSpPr>
        <p:grpSpPr>
          <a:xfrm>
            <a:off x="7855423" y="1867907"/>
            <a:ext cx="757450" cy="699710"/>
            <a:chOff x="7242414" y="2234398"/>
            <a:chExt cx="757450" cy="699710"/>
          </a:xfrm>
        </p:grpSpPr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9B9278D9-0FBE-B1DB-0673-86EAD1404A06}"/>
                </a:ext>
              </a:extLst>
            </p:cNvPr>
            <p:cNvSpPr/>
            <p:nvPr/>
          </p:nvSpPr>
          <p:spPr>
            <a:xfrm>
              <a:off x="7242414" y="2234398"/>
              <a:ext cx="757450" cy="69971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2741B9F6-8C0C-3863-D98A-F8C73D4934A7}"/>
                </a:ext>
              </a:extLst>
            </p:cNvPr>
            <p:cNvSpPr/>
            <p:nvPr/>
          </p:nvSpPr>
          <p:spPr>
            <a:xfrm>
              <a:off x="7334536" y="2328357"/>
              <a:ext cx="573206" cy="511791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5</a:t>
              </a:r>
              <a:endParaRPr lang="zh-CN" altLang="en-US" dirty="0"/>
            </a:p>
          </p:txBody>
        </p:sp>
      </p:grp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9CECE50C-1A07-0C64-F748-E2DF94697B4C}"/>
              </a:ext>
            </a:extLst>
          </p:cNvPr>
          <p:cNvCxnSpPr>
            <a:cxnSpLocks/>
            <a:stCxn id="16" idx="6"/>
            <a:endCxn id="28" idx="2"/>
          </p:cNvCxnSpPr>
          <p:nvPr/>
        </p:nvCxnSpPr>
        <p:spPr>
          <a:xfrm flipV="1">
            <a:off x="7071815" y="2217762"/>
            <a:ext cx="783608" cy="34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22C91075-B83A-5BE3-D778-CE0856F72210}"/>
              </a:ext>
            </a:extLst>
          </p:cNvPr>
          <p:cNvSpPr txBox="1"/>
          <p:nvPr/>
        </p:nvSpPr>
        <p:spPr>
          <a:xfrm>
            <a:off x="7163936" y="1848430"/>
            <a:ext cx="573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/</a:t>
            </a:r>
            <a:endParaRPr lang="zh-CN" altLang="en-US" dirty="0"/>
          </a:p>
        </p:txBody>
      </p:sp>
      <p:cxnSp>
        <p:nvCxnSpPr>
          <p:cNvPr id="33" name="连接符: 曲线 32">
            <a:extLst>
              <a:ext uri="{FF2B5EF4-FFF2-40B4-BE49-F238E27FC236}">
                <a16:creationId xmlns:a16="http://schemas.microsoft.com/office/drawing/2014/main" id="{8FD4DD9A-A757-56B4-2961-BCAD76E74E6C}"/>
              </a:ext>
            </a:extLst>
          </p:cNvPr>
          <p:cNvCxnSpPr>
            <a:cxnSpLocks/>
            <a:stCxn id="7" idx="7"/>
            <a:endCxn id="7" idx="1"/>
          </p:cNvCxnSpPr>
          <p:nvPr/>
        </p:nvCxnSpPr>
        <p:spPr>
          <a:xfrm rot="16200000" flipV="1">
            <a:off x="5020102" y="1837568"/>
            <a:ext cx="12700" cy="405318"/>
          </a:xfrm>
          <a:prstGeom prst="curvedConnector3">
            <a:avLst>
              <a:gd name="adj1" fmla="val 292746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F21B3DE2-BB04-4AA0-7CC4-35DFF6A24A44}"/>
              </a:ext>
            </a:extLst>
          </p:cNvPr>
          <p:cNvSpPr txBox="1"/>
          <p:nvPr/>
        </p:nvSpPr>
        <p:spPr>
          <a:xfrm>
            <a:off x="3689574" y="1283331"/>
            <a:ext cx="2661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除了</a:t>
            </a:r>
            <a:r>
              <a:rPr lang="en-US" altLang="zh-CN" dirty="0"/>
              <a:t>*</a:t>
            </a:r>
            <a:r>
              <a:rPr lang="zh-CN" altLang="en-US" dirty="0"/>
              <a:t>外的其他字符</a:t>
            </a:r>
          </a:p>
        </p:txBody>
      </p:sp>
      <p:cxnSp>
        <p:nvCxnSpPr>
          <p:cNvPr id="39" name="连接符: 曲线 38">
            <a:extLst>
              <a:ext uri="{FF2B5EF4-FFF2-40B4-BE49-F238E27FC236}">
                <a16:creationId xmlns:a16="http://schemas.microsoft.com/office/drawing/2014/main" id="{655649A2-1F64-6B8D-FAAB-0488566A5C50}"/>
              </a:ext>
            </a:extLst>
          </p:cNvPr>
          <p:cNvCxnSpPr>
            <a:cxnSpLocks/>
            <a:stCxn id="16" idx="4"/>
            <a:endCxn id="7" idx="4"/>
          </p:cNvCxnSpPr>
          <p:nvPr/>
        </p:nvCxnSpPr>
        <p:spPr>
          <a:xfrm rot="5400000">
            <a:off x="5902657" y="1594512"/>
            <a:ext cx="1" cy="1765110"/>
          </a:xfrm>
          <a:prstGeom prst="curvedConnector3">
            <a:avLst>
              <a:gd name="adj1" fmla="val 22860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连接符: 曲线 41">
            <a:extLst>
              <a:ext uri="{FF2B5EF4-FFF2-40B4-BE49-F238E27FC236}">
                <a16:creationId xmlns:a16="http://schemas.microsoft.com/office/drawing/2014/main" id="{FE382B08-DFC2-F436-2597-4BE5AFCD047B}"/>
              </a:ext>
            </a:extLst>
          </p:cNvPr>
          <p:cNvCxnSpPr>
            <a:cxnSpLocks/>
            <a:stCxn id="16" idx="1"/>
            <a:endCxn id="16" idx="7"/>
          </p:cNvCxnSpPr>
          <p:nvPr/>
        </p:nvCxnSpPr>
        <p:spPr>
          <a:xfrm rot="5400000" flipH="1" flipV="1">
            <a:off x="6785212" y="1837567"/>
            <a:ext cx="12700" cy="405318"/>
          </a:xfrm>
          <a:prstGeom prst="curvedConnector3">
            <a:avLst>
              <a:gd name="adj1" fmla="val 324986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C00CC723-5BC0-7EB9-F04B-212E3E9A0C54}"/>
              </a:ext>
            </a:extLst>
          </p:cNvPr>
          <p:cNvSpPr txBox="1"/>
          <p:nvPr/>
        </p:nvSpPr>
        <p:spPr>
          <a:xfrm>
            <a:off x="6504959" y="1283331"/>
            <a:ext cx="573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*</a:t>
            </a:r>
            <a:endParaRPr lang="zh-CN" altLang="en-US" dirty="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B3B4C514-B871-A1FC-9B59-33403A7707B9}"/>
              </a:ext>
            </a:extLst>
          </p:cNvPr>
          <p:cNvSpPr txBox="1"/>
          <p:nvPr/>
        </p:nvSpPr>
        <p:spPr>
          <a:xfrm>
            <a:off x="4572129" y="2679416"/>
            <a:ext cx="2661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除了</a:t>
            </a:r>
            <a:r>
              <a:rPr lang="en-US" altLang="zh-CN" dirty="0"/>
              <a:t>*</a:t>
            </a:r>
            <a:r>
              <a:rPr lang="zh-CN" altLang="en-US" dirty="0"/>
              <a:t>和</a:t>
            </a:r>
            <a:r>
              <a:rPr lang="en-US" altLang="zh-CN" dirty="0"/>
              <a:t>/</a:t>
            </a:r>
            <a:r>
              <a:rPr lang="zh-CN" altLang="en-US" dirty="0"/>
              <a:t>外的其他字符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E766E87A-563D-9486-8251-5F68F20FB40A}"/>
                  </a:ext>
                </a:extLst>
              </p:cNvPr>
              <p:cNvSpPr txBox="1"/>
              <p:nvPr/>
            </p:nvSpPr>
            <p:spPr>
              <a:xfrm>
                <a:off x="625946" y="3356765"/>
                <a:ext cx="11266226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𝑜𝑡h𝑒𝑟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除了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"∗"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和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"/"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以外</m:t>
                      </m:r>
                      <m:r>
                        <a:rPr lang="zh-CN" alt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的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其他</m:t>
                      </m:r>
                      <m:r>
                        <a:rPr lang="zh-CN" alt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字符</m:t>
                      </m:r>
                    </m:oMath>
                  </m:oMathPara>
                </a14:m>
                <a:endParaRPr lang="en-US" altLang="zh-CN" sz="2400" dirty="0"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𝑜𝑡h𝑒𝑟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→除了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"</m:t>
                      </m:r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"</m:t>
                      </m:r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以外的其他字符</m:t>
                      </m:r>
                    </m:oMath>
                  </m:oMathPara>
                </a14:m>
                <a:endParaRPr lang="en-US" altLang="zh-CN" sz="2400" dirty="0"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𝑎𝑛𝑠𝑤𝑒𝑟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m:rPr>
                          <m:nor/>
                        </m:rPr>
                        <a:rPr lang="en-US" altLang="zh-CN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𝑜𝑡h𝑒𝑟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∗</m:t>
                                      </m:r>
                                      <m:sSup>
                                        <m:sSupPr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∗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∗</m:t>
                                          </m:r>
                                        </m:sup>
                                      </m:sSup>
                                      <m:sSub>
                                        <m:sSubPr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𝑜𝑡h𝑒𝑟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∗</m:t>
                                  </m:r>
                                  <m:sSup>
                                    <m:sSup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∗</m:t>
                                      </m:r>
                                    </m:e>
                                    <m:sup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𝑜𝑡h𝑒𝑟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𝑜𝑡h𝑒𝑟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m:rPr>
                          <m:nor/>
                        </m:rPr>
                        <a:rPr lang="en-US" altLang="zh-CN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</m:t>
                      </m:r>
                    </m:oMath>
                  </m:oMathPara>
                </a14:m>
                <a:endParaRPr lang="en-US" altLang="zh-CN" sz="2400" b="0" dirty="0"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  →</m:t>
                      </m:r>
                      <m:r>
                        <m:rPr>
                          <m:nor/>
                        </m:rPr>
                        <a:rPr lang="en-US" altLang="zh-CN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𝑜𝑡h𝑒𝑟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∗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𝑜𝑡h𝑒𝑟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𝑜𝑡h𝑒𝑟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m:rPr>
                          <m:nor/>
                        </m:rPr>
                        <a:rPr lang="en-US" altLang="zh-CN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</m:t>
                      </m:r>
                    </m:oMath>
                  </m:oMathPara>
                </a14:m>
                <a:endParaRPr lang="en-US" altLang="zh-CN" sz="2400" b="0" dirty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E766E87A-563D-9486-8251-5F68F20FB4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946" y="3356765"/>
                <a:ext cx="11266226" cy="230832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文本框 51">
            <a:extLst>
              <a:ext uri="{FF2B5EF4-FFF2-40B4-BE49-F238E27FC236}">
                <a16:creationId xmlns:a16="http://schemas.microsoft.com/office/drawing/2014/main" id="{E44D4DA6-B97E-C8CE-4711-D7764A9190CE}"/>
              </a:ext>
            </a:extLst>
          </p:cNvPr>
          <p:cNvSpPr txBox="1"/>
          <p:nvPr/>
        </p:nvSpPr>
        <p:spPr>
          <a:xfrm>
            <a:off x="8903776" y="4628376"/>
            <a:ext cx="278970" cy="382782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Dot"/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1B045FE-9B49-47F6-535D-D1651FDC5F24}"/>
              </a:ext>
            </a:extLst>
          </p:cNvPr>
          <p:cNvSpPr txBox="1"/>
          <p:nvPr/>
        </p:nvSpPr>
        <p:spPr>
          <a:xfrm>
            <a:off x="7237617" y="1794234"/>
            <a:ext cx="1657537" cy="847054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Dot"/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33552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3B61E710-3FFE-AD13-7D3B-0CCDB1EA4CFB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zh-CN" altLang="en-US" dirty="0"/>
              <a:t>解答</a:t>
            </a:r>
            <a:endParaRPr lang="en-US" altLang="zh-CN" dirty="0"/>
          </a:p>
          <a:p>
            <a:pPr lvl="1"/>
            <a:r>
              <a:rPr lang="zh-CN" altLang="en-US" dirty="0"/>
              <a:t>方法一：状态转换图</a:t>
            </a:r>
            <a:endParaRPr lang="en-US" altLang="zh-CN" dirty="0"/>
          </a:p>
          <a:p>
            <a:pPr marL="1169988" lvl="2" indent="-457200">
              <a:buFont typeface="+mj-lt"/>
              <a:buAutoNum type="arabicPeriod"/>
            </a:pPr>
            <a:r>
              <a:rPr lang="zh-CN" altLang="en-US" dirty="0"/>
              <a:t>根据题意构建状态转换图</a:t>
            </a:r>
            <a:endParaRPr lang="en-US" altLang="zh-CN" dirty="0"/>
          </a:p>
          <a:p>
            <a:pPr marL="1169988" lvl="2" indent="-457200">
              <a:buFont typeface="+mj-lt"/>
              <a:buAutoNum type="arabicPeriod"/>
            </a:pPr>
            <a:r>
              <a:rPr lang="zh-CN" altLang="en-US" dirty="0"/>
              <a:t>从状态转换图出发给出正规定义</a:t>
            </a:r>
          </a:p>
          <a:p>
            <a:pPr lvl="1"/>
            <a:r>
              <a:rPr lang="zh-CN" altLang="en-US" dirty="0"/>
              <a:t>方法二：直接构造</a:t>
            </a:r>
            <a:endParaRPr lang="en-US" altLang="zh-CN" dirty="0"/>
          </a:p>
          <a:p>
            <a:pPr lvl="2"/>
            <a:r>
              <a:rPr lang="zh-CN" altLang="en-US" dirty="0"/>
              <a:t>思路：保证除了末尾的</a:t>
            </a:r>
            <a:r>
              <a:rPr lang="en-US" altLang="zh-CN" dirty="0"/>
              <a:t>*/</a:t>
            </a:r>
            <a:r>
              <a:rPr lang="zh-CN" altLang="en-US" dirty="0"/>
              <a:t>之外，在注释中间不会出现</a:t>
            </a:r>
            <a:r>
              <a:rPr lang="en-US" altLang="zh-CN" dirty="0"/>
              <a:t>*/</a:t>
            </a:r>
          </a:p>
          <a:p>
            <a:pPr lvl="2"/>
            <a:r>
              <a:rPr lang="zh-CN" altLang="en-US" dirty="0"/>
              <a:t>将字符串中的“</a:t>
            </a:r>
            <a:r>
              <a:rPr lang="en-US" altLang="zh-CN" dirty="0"/>
              <a:t>/”</a:t>
            </a:r>
            <a:r>
              <a:rPr lang="zh-CN" altLang="en-US" dirty="0"/>
              <a:t>进行分段</a:t>
            </a:r>
            <a:endParaRPr lang="en-US" altLang="zh-CN" dirty="0"/>
          </a:p>
          <a:p>
            <a:pPr marL="1376363" lvl="3" indent="-342900">
              <a:buFont typeface="+mj-lt"/>
              <a:buAutoNum type="arabicPeriod"/>
            </a:pPr>
            <a:r>
              <a:rPr lang="zh-CN" altLang="en-US" dirty="0"/>
              <a:t>“</a:t>
            </a:r>
            <a:r>
              <a:rPr lang="en-US" altLang="zh-CN" dirty="0"/>
              <a:t>/*</a:t>
            </a:r>
            <a:r>
              <a:rPr lang="zh-CN" altLang="en-US" dirty="0"/>
              <a:t>”之后直接出现“</a:t>
            </a:r>
            <a:r>
              <a:rPr lang="en-US" altLang="zh-CN" dirty="0"/>
              <a:t>/</a:t>
            </a:r>
            <a:r>
              <a:rPr lang="zh-CN" altLang="en-US" dirty="0"/>
              <a:t>”</a:t>
            </a:r>
            <a:endParaRPr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61B1575C-4B60-2E81-CB04-62143F00B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2.4(c)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B55767E9-8A67-F04A-32A3-4B81B08B703B}"/>
                  </a:ext>
                </a:extLst>
              </p:cNvPr>
              <p:cNvSpPr txBox="1"/>
              <p:nvPr/>
            </p:nvSpPr>
            <p:spPr>
              <a:xfrm>
                <a:off x="2324746" y="4393770"/>
                <a:ext cx="7226625" cy="18839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𝑜𝑡h𝑒𝑟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除了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"∗"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和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"/"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以外</m:t>
                      </m:r>
                      <m:r>
                        <a:rPr lang="zh-CN" alt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的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其他</m:t>
                      </m:r>
                      <m:r>
                        <a:rPr lang="zh-CN" alt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字符</m:t>
                      </m:r>
                    </m:oMath>
                  </m:oMathPara>
                </a14:m>
                <a:endParaRPr lang="en-US" altLang="zh-CN" sz="2400" dirty="0"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𝑜𝑡h𝑒𝑟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→除了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"/"</m:t>
                      </m:r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以外的其他字符</m:t>
                      </m:r>
                    </m:oMath>
                  </m:oMathPara>
                </a14:m>
                <a:endParaRPr lang="en-US" altLang="zh-CN" sz="2400" dirty="0"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𝑎𝑛𝑠𝑤𝑒𝑟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m:rPr>
                          <m:nor/>
                        </m:rPr>
                        <a:rPr lang="en-US" altLang="zh-CN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altLang="zh-CN" sz="2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/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𝑜𝑡h𝑒𝑟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𝑜𝑡h𝑒𝑟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nor/>
                                    </m:rPr>
                                    <a:rPr lang="en-US" altLang="zh-CN" sz="24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/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𝑜𝑡h𝑒𝑟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m:rPr>
                          <m:nor/>
                        </m:rPr>
                        <a:rPr lang="en-US" altLang="zh-CN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</m:t>
                      </m:r>
                    </m:oMath>
                  </m:oMathPara>
                </a14:m>
                <a:endParaRPr lang="en-US" altLang="zh-CN" sz="2400" dirty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B55767E9-8A67-F04A-32A3-4B81B08B70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4746" y="4393770"/>
                <a:ext cx="7226625" cy="18839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id="{3DAB03D7-66F5-6FBC-EFB6-2C6AA5E7AD68}"/>
              </a:ext>
            </a:extLst>
          </p:cNvPr>
          <p:cNvSpPr txBox="1"/>
          <p:nvPr/>
        </p:nvSpPr>
        <p:spPr>
          <a:xfrm flipH="1">
            <a:off x="4184541" y="5719939"/>
            <a:ext cx="299557" cy="496711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Dot"/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6560322"/>
      </p:ext>
    </p:extLst>
  </p:cSld>
  <p:clrMapOvr>
    <a:masterClrMapping/>
  </p:clrMapOvr>
</p:sld>
</file>

<file path=ppt/theme/theme1.xml><?xml version="1.0" encoding="utf-8"?>
<a:theme xmlns:a="http://schemas.openxmlformats.org/drawingml/2006/main" name="主题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" id="{15DDC8AB-CF77-483C-A620-D9E2C007E70E}" vid="{86B113E7-B59C-446D-9831-1DC93ED1590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wrap="square">
        <a:spAutoFit/>
      </a:bodyPr>
      <a:lstStyle>
        <a:defPPr>
          <a:defRPr dirty="0" smtClean="0">
            <a:latin typeface="微软雅黑" pitchFamily="34" charset="-122"/>
            <a:ea typeface="微软雅黑" pitchFamily="34" charset="-122"/>
          </a:defRPr>
        </a:defPPr>
      </a:lstStyle>
    </a:spDef>
    <a:txDef>
      <a:spPr>
        <a:noFill/>
      </a:spPr>
      <a:bodyPr wrap="none" rtlCol="0">
        <a:spAutoFit/>
      </a:bodyPr>
      <a:lstStyle>
        <a:defPPr algn="l"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619</TotalTime>
  <Words>1014</Words>
  <Application>Microsoft Office PowerPoint</Application>
  <PresentationFormat>宽屏</PresentationFormat>
  <Paragraphs>173</Paragraphs>
  <Slides>16</Slides>
  <Notes>3</Notes>
  <HiddenSlides>1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25" baseType="lpstr">
      <vt:lpstr>等线</vt:lpstr>
      <vt:lpstr>等线 Light</vt:lpstr>
      <vt:lpstr>微软雅黑</vt:lpstr>
      <vt:lpstr>微软雅黑</vt:lpstr>
      <vt:lpstr>Arial</vt:lpstr>
      <vt:lpstr>Cambria Math</vt:lpstr>
      <vt:lpstr>Wingdings</vt:lpstr>
      <vt:lpstr>主题1</vt:lpstr>
      <vt:lpstr>1_Office 主题​​</vt:lpstr>
      <vt:lpstr>第一次习题课-H1</vt:lpstr>
      <vt:lpstr>2.3(c)</vt:lpstr>
      <vt:lpstr>2.4(a)</vt:lpstr>
      <vt:lpstr>2.4(c)</vt:lpstr>
      <vt:lpstr>2.4(c)</vt:lpstr>
      <vt:lpstr>2.4(c)</vt:lpstr>
      <vt:lpstr>2.4(c)</vt:lpstr>
      <vt:lpstr>2.4(c)</vt:lpstr>
      <vt:lpstr>2.4(c)</vt:lpstr>
      <vt:lpstr>2.4(c)</vt:lpstr>
      <vt:lpstr>2.4(c)</vt:lpstr>
      <vt:lpstr>2.4(g)</vt:lpstr>
      <vt:lpstr>2.4(g)</vt:lpstr>
      <vt:lpstr>2.4(g)</vt:lpstr>
      <vt:lpstr>评分标准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AddressSanitizer: A Fast Address Sanity Checker</dc:title>
  <dc:creator>丁伯尧</dc:creator>
  <cp:lastModifiedBy>丁 伯尧</cp:lastModifiedBy>
  <cp:revision>32</cp:revision>
  <dcterms:created xsi:type="dcterms:W3CDTF">2021-11-22T06:32:09Z</dcterms:created>
  <dcterms:modified xsi:type="dcterms:W3CDTF">2022-10-02T07:24:00Z</dcterms:modified>
</cp:coreProperties>
</file>