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2"/>
  </p:notesMasterIdLst>
  <p:sldIdLst>
    <p:sldId id="256" r:id="rId3"/>
    <p:sldId id="270" r:id="rId4"/>
    <p:sldId id="271" r:id="rId5"/>
    <p:sldId id="273" r:id="rId6"/>
    <p:sldId id="275" r:id="rId7"/>
    <p:sldId id="276" r:id="rId8"/>
    <p:sldId id="278" r:id="rId9"/>
    <p:sldId id="279" r:id="rId10"/>
    <p:sldId id="280" r:id="rId11"/>
    <p:sldId id="281" r:id="rId12"/>
    <p:sldId id="257" r:id="rId13"/>
    <p:sldId id="258" r:id="rId14"/>
    <p:sldId id="259" r:id="rId15"/>
    <p:sldId id="261" r:id="rId16"/>
    <p:sldId id="263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6" autoAdjust="0"/>
    <p:restoredTop sz="86792" autoAdjust="0"/>
  </p:normalViewPr>
  <p:slideViewPr>
    <p:cSldViewPr snapToGrid="0">
      <p:cViewPr varScale="1">
        <p:scale>
          <a:sx n="68" d="100"/>
          <a:sy n="68" d="100"/>
        </p:scale>
        <p:origin x="7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伯尧" userId="86706a6a-cdaa-42d0-b31c-255ab0f7d779" providerId="ADAL" clId="{530957A4-802E-4E41-9522-08A254DE425A}"/>
    <pc:docChg chg="undo redo custSel addSld delSld modSld sldOrd">
      <pc:chgData name="伯尧" userId="86706a6a-cdaa-42d0-b31c-255ab0f7d779" providerId="ADAL" clId="{530957A4-802E-4E41-9522-08A254DE425A}" dt="2023-02-26T15:46:44.464" v="5879" actId="1076"/>
      <pc:docMkLst>
        <pc:docMk/>
      </pc:docMkLst>
      <pc:sldChg chg="modSp mod">
        <pc:chgData name="伯尧" userId="86706a6a-cdaa-42d0-b31c-255ab0f7d779" providerId="ADAL" clId="{530957A4-802E-4E41-9522-08A254DE425A}" dt="2023-02-26T11:06:45.389" v="42" actId="20577"/>
        <pc:sldMkLst>
          <pc:docMk/>
          <pc:sldMk cId="1371742127" sldId="256"/>
        </pc:sldMkLst>
        <pc:spChg chg="mod">
          <ac:chgData name="伯尧" userId="86706a6a-cdaa-42d0-b31c-255ab0f7d779" providerId="ADAL" clId="{530957A4-802E-4E41-9522-08A254DE425A}" dt="2023-02-26T11:06:45.389" v="42" actId="20577"/>
          <ac:spMkLst>
            <pc:docMk/>
            <pc:sldMk cId="1371742127" sldId="256"/>
            <ac:spMk id="4" creationId="{00000000-0000-0000-0000-000000000000}"/>
          </ac:spMkLst>
        </pc:sp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282039560" sldId="257"/>
        </pc:sldMkLst>
      </pc:sldChg>
      <pc:sldChg chg="addSp delSp modSp new mod modClrScheme chgLayout">
        <pc:chgData name="伯尧" userId="86706a6a-cdaa-42d0-b31c-255ab0f7d779" providerId="ADAL" clId="{530957A4-802E-4E41-9522-08A254DE425A}" dt="2023-02-26T13:15:47.085" v="1740" actId="20577"/>
        <pc:sldMkLst>
          <pc:docMk/>
          <pc:sldMk cId="328109518" sldId="257"/>
        </pc:sldMkLst>
        <pc:spChg chg="add del mod">
          <ac:chgData name="伯尧" userId="86706a6a-cdaa-42d0-b31c-255ab0f7d779" providerId="ADAL" clId="{530957A4-802E-4E41-9522-08A254DE425A}" dt="2023-02-26T11:34:07.156" v="123" actId="20577"/>
          <ac:spMkLst>
            <pc:docMk/>
            <pc:sldMk cId="328109518" sldId="257"/>
            <ac:spMk id="2" creationId="{A215A376-7B54-452C-BE9D-EF00C37F5365}"/>
          </ac:spMkLst>
        </pc:spChg>
        <pc:spChg chg="mod ord">
          <ac:chgData name="伯尧" userId="86706a6a-cdaa-42d0-b31c-255ab0f7d779" providerId="ADAL" clId="{530957A4-802E-4E41-9522-08A254DE425A}" dt="2023-02-26T13:15:47.085" v="1740" actId="20577"/>
          <ac:spMkLst>
            <pc:docMk/>
            <pc:sldMk cId="328109518" sldId="257"/>
            <ac:spMk id="3" creationId="{4DD558E7-35AF-4681-A293-91E975AFEA4B}"/>
          </ac:spMkLst>
        </pc:spChg>
        <pc:spChg chg="add del mod">
          <ac:chgData name="伯尧" userId="86706a6a-cdaa-42d0-b31c-255ab0f7d779" providerId="ADAL" clId="{530957A4-802E-4E41-9522-08A254DE425A}" dt="2023-02-26T13:15:04.659" v="1732" actId="478"/>
          <ac:spMkLst>
            <pc:docMk/>
            <pc:sldMk cId="328109518" sldId="257"/>
            <ac:spMk id="5" creationId="{3222AD9B-CCDD-4865-8424-FB8A8713F902}"/>
          </ac:spMkLst>
        </pc:spChg>
        <pc:spChg chg="add mod">
          <ac:chgData name="伯尧" userId="86706a6a-cdaa-42d0-b31c-255ab0f7d779" providerId="ADAL" clId="{530957A4-802E-4E41-9522-08A254DE425A}" dt="2023-02-26T11:54:53.466" v="224" actId="164"/>
          <ac:spMkLst>
            <pc:docMk/>
            <pc:sldMk cId="328109518" sldId="257"/>
            <ac:spMk id="6" creationId="{A2581351-95C6-431D-9E6C-2670361443B0}"/>
          </ac:spMkLst>
        </pc:spChg>
        <pc:spChg chg="add mod">
          <ac:chgData name="伯尧" userId="86706a6a-cdaa-42d0-b31c-255ab0f7d779" providerId="ADAL" clId="{530957A4-802E-4E41-9522-08A254DE425A}" dt="2023-02-26T11:56:02.884" v="306" actId="20577"/>
          <ac:spMkLst>
            <pc:docMk/>
            <pc:sldMk cId="328109518" sldId="257"/>
            <ac:spMk id="8" creationId="{AF59BF64-F9CB-47C3-8A04-3D1245C0B6F3}"/>
          </ac:spMkLst>
        </pc:spChg>
        <pc:spChg chg="mod">
          <ac:chgData name="伯尧" userId="86706a6a-cdaa-42d0-b31c-255ab0f7d779" providerId="ADAL" clId="{530957A4-802E-4E41-9522-08A254DE425A}" dt="2023-02-26T11:56:24.316" v="327" actId="20577"/>
          <ac:spMkLst>
            <pc:docMk/>
            <pc:sldMk cId="328109518" sldId="257"/>
            <ac:spMk id="12" creationId="{A30753FE-105E-4696-AFB8-C23E5504FDA2}"/>
          </ac:spMkLst>
        </pc:spChg>
        <pc:spChg chg="mod">
          <ac:chgData name="伯尧" userId="86706a6a-cdaa-42d0-b31c-255ab0f7d779" providerId="ADAL" clId="{530957A4-802E-4E41-9522-08A254DE425A}" dt="2023-02-26T11:55:01.018" v="229"/>
          <ac:spMkLst>
            <pc:docMk/>
            <pc:sldMk cId="328109518" sldId="257"/>
            <ac:spMk id="13" creationId="{AB3E12D9-5C9C-45EE-AC33-2875BF135763}"/>
          </ac:spMkLst>
        </pc:spChg>
        <pc:spChg chg="add del mod">
          <ac:chgData name="伯尧" userId="86706a6a-cdaa-42d0-b31c-255ab0f7d779" providerId="ADAL" clId="{530957A4-802E-4E41-9522-08A254DE425A}" dt="2023-02-26T11:56:28.190" v="329"/>
          <ac:spMkLst>
            <pc:docMk/>
            <pc:sldMk cId="328109518" sldId="257"/>
            <ac:spMk id="14" creationId="{149C68C2-428C-4A87-A093-41B7BD5C9281}"/>
          </ac:spMkLst>
        </pc:spChg>
        <pc:spChg chg="mod">
          <ac:chgData name="伯尧" userId="86706a6a-cdaa-42d0-b31c-255ab0f7d779" providerId="ADAL" clId="{530957A4-802E-4E41-9522-08A254DE425A}" dt="2023-02-26T11:56:52.595" v="338" actId="20577"/>
          <ac:spMkLst>
            <pc:docMk/>
            <pc:sldMk cId="328109518" sldId="257"/>
            <ac:spMk id="16" creationId="{936E416D-B484-4EBF-BB1D-18CAD04A6878}"/>
          </ac:spMkLst>
        </pc:spChg>
        <pc:spChg chg="mod">
          <ac:chgData name="伯尧" userId="86706a6a-cdaa-42d0-b31c-255ab0f7d779" providerId="ADAL" clId="{530957A4-802E-4E41-9522-08A254DE425A}" dt="2023-02-26T11:57:51.141" v="378" actId="20577"/>
          <ac:spMkLst>
            <pc:docMk/>
            <pc:sldMk cId="328109518" sldId="257"/>
            <ac:spMk id="17" creationId="{23788413-E589-4E9C-A91D-68FDE3E68196}"/>
          </ac:spMkLst>
        </pc:spChg>
        <pc:spChg chg="mod">
          <ac:chgData name="伯尧" userId="86706a6a-cdaa-42d0-b31c-255ab0f7d779" providerId="ADAL" clId="{530957A4-802E-4E41-9522-08A254DE425A}" dt="2023-02-26T11:57:44.995" v="372" actId="20577"/>
          <ac:spMkLst>
            <pc:docMk/>
            <pc:sldMk cId="328109518" sldId="257"/>
            <ac:spMk id="19" creationId="{6E35574D-471A-41C9-8D17-508C8A16B97C}"/>
          </ac:spMkLst>
        </pc:spChg>
        <pc:spChg chg="mod">
          <ac:chgData name="伯尧" userId="86706a6a-cdaa-42d0-b31c-255ab0f7d779" providerId="ADAL" clId="{530957A4-802E-4E41-9522-08A254DE425A}" dt="2023-02-26T11:57:48.540" v="376" actId="20577"/>
          <ac:spMkLst>
            <pc:docMk/>
            <pc:sldMk cId="328109518" sldId="257"/>
            <ac:spMk id="20" creationId="{478641AD-4150-492C-A53C-69A30655715A}"/>
          </ac:spMkLst>
        </pc:spChg>
        <pc:spChg chg="add del mod">
          <ac:chgData name="伯尧" userId="86706a6a-cdaa-42d0-b31c-255ab0f7d779" providerId="ADAL" clId="{530957A4-802E-4E41-9522-08A254DE425A}" dt="2023-02-26T13:15:04.659" v="1732" actId="478"/>
          <ac:spMkLst>
            <pc:docMk/>
            <pc:sldMk cId="328109518" sldId="257"/>
            <ac:spMk id="21" creationId="{E7E17B36-373B-4A57-9835-6BBF8FD4A141}"/>
          </ac:spMkLst>
        </pc:spChg>
        <pc:spChg chg="add mod">
          <ac:chgData name="伯尧" userId="86706a6a-cdaa-42d0-b31c-255ab0f7d779" providerId="ADAL" clId="{530957A4-802E-4E41-9522-08A254DE425A}" dt="2023-02-26T11:58:37.818" v="389" actId="164"/>
          <ac:spMkLst>
            <pc:docMk/>
            <pc:sldMk cId="328109518" sldId="257"/>
            <ac:spMk id="22" creationId="{0955C3D7-B7F8-4FE4-B7A8-9C8F77319315}"/>
          </ac:spMkLst>
        </pc:spChg>
        <pc:spChg chg="add mod">
          <ac:chgData name="伯尧" userId="86706a6a-cdaa-42d0-b31c-255ab0f7d779" providerId="ADAL" clId="{530957A4-802E-4E41-9522-08A254DE425A}" dt="2023-02-26T11:58:37.818" v="389" actId="164"/>
          <ac:spMkLst>
            <pc:docMk/>
            <pc:sldMk cId="328109518" sldId="257"/>
            <ac:spMk id="23" creationId="{05B18147-A148-465D-B0B6-0B39ACB50415}"/>
          </ac:spMkLst>
        </pc:spChg>
        <pc:spChg chg="mod">
          <ac:chgData name="伯尧" userId="86706a6a-cdaa-42d0-b31c-255ab0f7d779" providerId="ADAL" clId="{530957A4-802E-4E41-9522-08A254DE425A}" dt="2023-02-26T12:00:11.432" v="418" actId="20577"/>
          <ac:spMkLst>
            <pc:docMk/>
            <pc:sldMk cId="328109518" sldId="257"/>
            <ac:spMk id="26" creationId="{698553E9-D068-4634-94E0-770B94CF25A7}"/>
          </ac:spMkLst>
        </pc:spChg>
        <pc:spChg chg="mod">
          <ac:chgData name="伯尧" userId="86706a6a-cdaa-42d0-b31c-255ab0f7d779" providerId="ADAL" clId="{530957A4-802E-4E41-9522-08A254DE425A}" dt="2023-02-26T11:59:04.034" v="409" actId="20577"/>
          <ac:spMkLst>
            <pc:docMk/>
            <pc:sldMk cId="328109518" sldId="257"/>
            <ac:spMk id="27" creationId="{ABAD98D3-D460-4712-81B2-A07176760DE9}"/>
          </ac:spMkLst>
        </pc:spChg>
        <pc:grpChg chg="add del mod">
          <ac:chgData name="伯尧" userId="86706a6a-cdaa-42d0-b31c-255ab0f7d779" providerId="ADAL" clId="{530957A4-802E-4E41-9522-08A254DE425A}" dt="2023-02-26T13:15:07.172" v="1733" actId="478"/>
          <ac:grpSpMkLst>
            <pc:docMk/>
            <pc:sldMk cId="328109518" sldId="257"/>
            <ac:grpSpMk id="7" creationId="{05EC5E70-D8BA-48DC-9218-187303871A45}"/>
          </ac:grpSpMkLst>
        </pc:grpChg>
        <pc:grpChg chg="add del mod">
          <ac:chgData name="伯尧" userId="86706a6a-cdaa-42d0-b31c-255ab0f7d779" providerId="ADAL" clId="{530957A4-802E-4E41-9522-08A254DE425A}" dt="2023-02-26T13:15:07.172" v="1733" actId="478"/>
          <ac:grpSpMkLst>
            <pc:docMk/>
            <pc:sldMk cId="328109518" sldId="257"/>
            <ac:grpSpMk id="9" creationId="{E68EC3BE-4747-4912-A8BB-101471F76B28}"/>
          </ac:grpSpMkLst>
        </pc:grpChg>
        <pc:grpChg chg="add del mod">
          <ac:chgData name="伯尧" userId="86706a6a-cdaa-42d0-b31c-255ab0f7d779" providerId="ADAL" clId="{530957A4-802E-4E41-9522-08A254DE425A}" dt="2023-02-26T13:15:07.172" v="1733" actId="478"/>
          <ac:grpSpMkLst>
            <pc:docMk/>
            <pc:sldMk cId="328109518" sldId="257"/>
            <ac:grpSpMk id="11" creationId="{23C5CA53-F29E-4AEC-8761-6F1425AA4CA9}"/>
          </ac:grpSpMkLst>
        </pc:grpChg>
        <pc:grpChg chg="add del mod">
          <ac:chgData name="伯尧" userId="86706a6a-cdaa-42d0-b31c-255ab0f7d779" providerId="ADAL" clId="{530957A4-802E-4E41-9522-08A254DE425A}" dt="2023-02-26T13:15:07.172" v="1733" actId="478"/>
          <ac:grpSpMkLst>
            <pc:docMk/>
            <pc:sldMk cId="328109518" sldId="257"/>
            <ac:grpSpMk id="15" creationId="{3DBF6A56-DB51-45C8-87D8-73E5A80560EF}"/>
          </ac:grpSpMkLst>
        </pc:grpChg>
        <pc:grpChg chg="add del mod">
          <ac:chgData name="伯尧" userId="86706a6a-cdaa-42d0-b31c-255ab0f7d779" providerId="ADAL" clId="{530957A4-802E-4E41-9522-08A254DE425A}" dt="2023-02-26T13:15:07.172" v="1733" actId="478"/>
          <ac:grpSpMkLst>
            <pc:docMk/>
            <pc:sldMk cId="328109518" sldId="257"/>
            <ac:grpSpMk id="18" creationId="{592DCACA-172E-4064-88EB-4ADFD65B46A6}"/>
          </ac:grpSpMkLst>
        </pc:grpChg>
        <pc:grpChg chg="add del mod">
          <ac:chgData name="伯尧" userId="86706a6a-cdaa-42d0-b31c-255ab0f7d779" providerId="ADAL" clId="{530957A4-802E-4E41-9522-08A254DE425A}" dt="2023-02-26T13:15:07.172" v="1733" actId="478"/>
          <ac:grpSpMkLst>
            <pc:docMk/>
            <pc:sldMk cId="328109518" sldId="257"/>
            <ac:grpSpMk id="25" creationId="{B60DAA59-9CE3-4BE4-87D2-E488F48C25C1}"/>
          </ac:grpSpMkLst>
        </pc:grpChg>
        <pc:picChg chg="add del mod ord">
          <ac:chgData name="伯尧" userId="86706a6a-cdaa-42d0-b31c-255ab0f7d779" providerId="ADAL" clId="{530957A4-802E-4E41-9522-08A254DE425A}" dt="2023-02-26T11:33:15.152" v="57"/>
          <ac:picMkLst>
            <pc:docMk/>
            <pc:sldMk cId="328109518" sldId="257"/>
            <ac:picMk id="1026" creationId="{E1FDCC68-C1A5-495E-AE20-049B459383B5}"/>
          </ac:picMkLst>
        </pc:picChg>
        <pc:picChg chg="add mod">
          <ac:chgData name="伯尧" userId="86706a6a-cdaa-42d0-b31c-255ab0f7d779" providerId="ADAL" clId="{530957A4-802E-4E41-9522-08A254DE425A}" dt="2023-02-26T13:15:10.472" v="1734" actId="1076"/>
          <ac:picMkLst>
            <pc:docMk/>
            <pc:sldMk cId="328109518" sldId="257"/>
            <ac:picMk id="1028" creationId="{49227002-338D-466E-8359-7524E77BBB26}"/>
          </ac:picMkLst>
        </pc:pic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906248412" sldId="258"/>
        </pc:sldMkLst>
      </pc:sldChg>
      <pc:sldChg chg="addSp delSp modSp add mod">
        <pc:chgData name="伯尧" userId="86706a6a-cdaa-42d0-b31c-255ab0f7d779" providerId="ADAL" clId="{530957A4-802E-4E41-9522-08A254DE425A}" dt="2023-02-26T12:24:34.933" v="711" actId="1076"/>
        <pc:sldMkLst>
          <pc:docMk/>
          <pc:sldMk cId="1853167465" sldId="258"/>
        </pc:sldMkLst>
        <pc:spChg chg="mod">
          <ac:chgData name="伯尧" userId="86706a6a-cdaa-42d0-b31c-255ab0f7d779" providerId="ADAL" clId="{530957A4-802E-4E41-9522-08A254DE425A}" dt="2023-02-26T12:20:25.196" v="470" actId="20577"/>
          <ac:spMkLst>
            <pc:docMk/>
            <pc:sldMk cId="1853167465" sldId="258"/>
            <ac:spMk id="2" creationId="{A215A376-7B54-452C-BE9D-EF00C37F5365}"/>
          </ac:spMkLst>
        </pc:spChg>
        <pc:graphicFrameChg chg="add del mod modGraphic">
          <ac:chgData name="伯尧" userId="86706a6a-cdaa-42d0-b31c-255ab0f7d779" providerId="ADAL" clId="{530957A4-802E-4E41-9522-08A254DE425A}" dt="2023-02-26T12:20:53.948" v="488" actId="478"/>
          <ac:graphicFrameMkLst>
            <pc:docMk/>
            <pc:sldMk cId="1853167465" sldId="258"/>
            <ac:graphicFrameMk id="5" creationId="{3A75729D-5CF3-44C0-916D-FEC04C6030D5}"/>
          </ac:graphicFrameMkLst>
        </pc:graphicFrameChg>
        <pc:graphicFrameChg chg="add mod modGraphic">
          <ac:chgData name="伯尧" userId="86706a6a-cdaa-42d0-b31c-255ab0f7d779" providerId="ADAL" clId="{530957A4-802E-4E41-9522-08A254DE425A}" dt="2023-02-26T12:24:34.933" v="711" actId="1076"/>
          <ac:graphicFrameMkLst>
            <pc:docMk/>
            <pc:sldMk cId="1853167465" sldId="258"/>
            <ac:graphicFrameMk id="6" creationId="{2FB47D81-FC53-4A5E-AD70-FC4F0C903DF4}"/>
          </ac:graphicFrameMkLst>
        </pc:graphicFrameChg>
        <pc:picChg chg="mod">
          <ac:chgData name="伯尧" userId="86706a6a-cdaa-42d0-b31c-255ab0f7d779" providerId="ADAL" clId="{530957A4-802E-4E41-9522-08A254DE425A}" dt="2023-02-26T12:19:54.544" v="426" actId="14100"/>
          <ac:picMkLst>
            <pc:docMk/>
            <pc:sldMk cId="1853167465" sldId="258"/>
            <ac:picMk id="1028" creationId="{49227002-338D-466E-8359-7524E77BBB26}"/>
          </ac:picMkLst>
        </pc:picChg>
      </pc:sldChg>
      <pc:sldChg chg="new del">
        <pc:chgData name="伯尧" userId="86706a6a-cdaa-42d0-b31c-255ab0f7d779" providerId="ADAL" clId="{530957A4-802E-4E41-9522-08A254DE425A}" dt="2023-02-26T11:34:43.954" v="127" actId="47"/>
        <pc:sldMkLst>
          <pc:docMk/>
          <pc:sldMk cId="2362733569" sldId="258"/>
        </pc:sldMkLst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2020529879" sldId="259"/>
        </pc:sldMkLst>
      </pc:sldChg>
      <pc:sldChg chg="addSp delSp modSp add mod">
        <pc:chgData name="伯尧" userId="86706a6a-cdaa-42d0-b31c-255ab0f7d779" providerId="ADAL" clId="{530957A4-802E-4E41-9522-08A254DE425A}" dt="2023-02-26T12:45:59.271" v="1078" actId="693"/>
        <pc:sldMkLst>
          <pc:docMk/>
          <pc:sldMk cId="2194861520" sldId="259"/>
        </pc:sldMkLst>
        <pc:spChg chg="mod">
          <ac:chgData name="伯尧" userId="86706a6a-cdaa-42d0-b31c-255ab0f7d779" providerId="ADAL" clId="{530957A4-802E-4E41-9522-08A254DE425A}" dt="2023-02-26T12:45:15.129" v="1073" actId="20577"/>
          <ac:spMkLst>
            <pc:docMk/>
            <pc:sldMk cId="2194861520" sldId="259"/>
            <ac:spMk id="2" creationId="{A215A376-7B54-452C-BE9D-EF00C37F5365}"/>
          </ac:spMkLst>
        </pc:spChg>
        <pc:spChg chg="add mod">
          <ac:chgData name="伯尧" userId="86706a6a-cdaa-42d0-b31c-255ab0f7d779" providerId="ADAL" clId="{530957A4-802E-4E41-9522-08A254DE425A}" dt="2023-02-26T12:42:39.470" v="1057" actId="1076"/>
          <ac:spMkLst>
            <pc:docMk/>
            <pc:sldMk cId="2194861520" sldId="259"/>
            <ac:spMk id="5" creationId="{5E3B7FEE-5BDA-4A45-AEF8-1707CEE83ACE}"/>
          </ac:spMkLst>
        </pc:spChg>
        <pc:spChg chg="add mod">
          <ac:chgData name="伯尧" userId="86706a6a-cdaa-42d0-b31c-255ab0f7d779" providerId="ADAL" clId="{530957A4-802E-4E41-9522-08A254DE425A}" dt="2023-02-26T12:42:39.470" v="1057" actId="1076"/>
          <ac:spMkLst>
            <pc:docMk/>
            <pc:sldMk cId="2194861520" sldId="259"/>
            <ac:spMk id="8" creationId="{84ACD4B1-BC90-4944-AED4-87913925DD19}"/>
          </ac:spMkLst>
        </pc:spChg>
        <pc:spChg chg="add mod">
          <ac:chgData name="伯尧" userId="86706a6a-cdaa-42d0-b31c-255ab0f7d779" providerId="ADAL" clId="{530957A4-802E-4E41-9522-08A254DE425A}" dt="2023-02-26T12:42:39.470" v="1057" actId="1076"/>
          <ac:spMkLst>
            <pc:docMk/>
            <pc:sldMk cId="2194861520" sldId="259"/>
            <ac:spMk id="9" creationId="{7D8EA739-E4BE-42E2-B46F-CBCD3B4634B3}"/>
          </ac:spMkLst>
        </pc:spChg>
        <pc:spChg chg="add mod">
          <ac:chgData name="伯尧" userId="86706a6a-cdaa-42d0-b31c-255ab0f7d779" providerId="ADAL" clId="{530957A4-802E-4E41-9522-08A254DE425A}" dt="2023-02-26T12:42:39.470" v="1057" actId="1076"/>
          <ac:spMkLst>
            <pc:docMk/>
            <pc:sldMk cId="2194861520" sldId="259"/>
            <ac:spMk id="10" creationId="{FA7A9B1A-B537-486C-9CF8-52BCB5772A6B}"/>
          </ac:spMkLst>
        </pc:spChg>
        <pc:spChg chg="add mod">
          <ac:chgData name="伯尧" userId="86706a6a-cdaa-42d0-b31c-255ab0f7d779" providerId="ADAL" clId="{530957A4-802E-4E41-9522-08A254DE425A}" dt="2023-02-26T12:42:39.470" v="1057" actId="1076"/>
          <ac:spMkLst>
            <pc:docMk/>
            <pc:sldMk cId="2194861520" sldId="259"/>
            <ac:spMk id="11" creationId="{3D22AD31-1D41-4FA6-85A2-54630863FE23}"/>
          </ac:spMkLst>
        </pc:spChg>
        <pc:spChg chg="add mod">
          <ac:chgData name="伯尧" userId="86706a6a-cdaa-42d0-b31c-255ab0f7d779" providerId="ADAL" clId="{530957A4-802E-4E41-9522-08A254DE425A}" dt="2023-02-26T12:42:39.470" v="1057" actId="1076"/>
          <ac:spMkLst>
            <pc:docMk/>
            <pc:sldMk cId="2194861520" sldId="259"/>
            <ac:spMk id="12" creationId="{B669150C-5969-4663-85D0-A884294F4C31}"/>
          </ac:spMkLst>
        </pc:spChg>
        <pc:spChg chg="add mod">
          <ac:chgData name="伯尧" userId="86706a6a-cdaa-42d0-b31c-255ab0f7d779" providerId="ADAL" clId="{530957A4-802E-4E41-9522-08A254DE425A}" dt="2023-02-26T12:42:33.014" v="1056" actId="164"/>
          <ac:spMkLst>
            <pc:docMk/>
            <pc:sldMk cId="2194861520" sldId="259"/>
            <ac:spMk id="41" creationId="{47EB22BA-F0B0-4E60-A80A-5726BC8A4D0D}"/>
          </ac:spMkLst>
        </pc:spChg>
        <pc:spChg chg="add mod">
          <ac:chgData name="伯尧" userId="86706a6a-cdaa-42d0-b31c-255ab0f7d779" providerId="ADAL" clId="{530957A4-802E-4E41-9522-08A254DE425A}" dt="2023-02-26T12:42:33.014" v="1056" actId="164"/>
          <ac:spMkLst>
            <pc:docMk/>
            <pc:sldMk cId="2194861520" sldId="259"/>
            <ac:spMk id="42" creationId="{FDECA932-DD2A-4328-A489-EC48DE1CD427}"/>
          </ac:spMkLst>
        </pc:spChg>
        <pc:spChg chg="add mod">
          <ac:chgData name="伯尧" userId="86706a6a-cdaa-42d0-b31c-255ab0f7d779" providerId="ADAL" clId="{530957A4-802E-4E41-9522-08A254DE425A}" dt="2023-02-26T12:42:33.014" v="1056" actId="164"/>
          <ac:spMkLst>
            <pc:docMk/>
            <pc:sldMk cId="2194861520" sldId="259"/>
            <ac:spMk id="46" creationId="{58ECD0B3-EAF8-4B1E-B39A-870C35B1E411}"/>
          </ac:spMkLst>
        </pc:spChg>
        <pc:spChg chg="add mod">
          <ac:chgData name="伯尧" userId="86706a6a-cdaa-42d0-b31c-255ab0f7d779" providerId="ADAL" clId="{530957A4-802E-4E41-9522-08A254DE425A}" dt="2023-02-26T12:42:33.014" v="1056" actId="164"/>
          <ac:spMkLst>
            <pc:docMk/>
            <pc:sldMk cId="2194861520" sldId="259"/>
            <ac:spMk id="48" creationId="{473F60B8-01AC-476C-A412-72D13978595B}"/>
          </ac:spMkLst>
        </pc:spChg>
        <pc:spChg chg="add mod">
          <ac:chgData name="伯尧" userId="86706a6a-cdaa-42d0-b31c-255ab0f7d779" providerId="ADAL" clId="{530957A4-802E-4E41-9522-08A254DE425A}" dt="2023-02-26T12:42:33.014" v="1056" actId="164"/>
          <ac:spMkLst>
            <pc:docMk/>
            <pc:sldMk cId="2194861520" sldId="259"/>
            <ac:spMk id="50" creationId="{B396D949-75F6-408E-88BF-374D2D53FDA8}"/>
          </ac:spMkLst>
        </pc:spChg>
        <pc:grpChg chg="add mod">
          <ac:chgData name="伯尧" userId="86706a6a-cdaa-42d0-b31c-255ab0f7d779" providerId="ADAL" clId="{530957A4-802E-4E41-9522-08A254DE425A}" dt="2023-02-26T12:42:33.014" v="1056" actId="164"/>
          <ac:grpSpMkLst>
            <pc:docMk/>
            <pc:sldMk cId="2194861520" sldId="259"/>
            <ac:grpSpMk id="47" creationId="{AE6738F8-BD98-4F4C-826A-101706923937}"/>
          </ac:grpSpMkLst>
        </pc:grpChg>
        <pc:graphicFrameChg chg="del">
          <ac:chgData name="伯尧" userId="86706a6a-cdaa-42d0-b31c-255ab0f7d779" providerId="ADAL" clId="{530957A4-802E-4E41-9522-08A254DE425A}" dt="2023-02-26T12:24:40.304" v="713" actId="478"/>
          <ac:graphicFrameMkLst>
            <pc:docMk/>
            <pc:sldMk cId="2194861520" sldId="259"/>
            <ac:graphicFrameMk id="6" creationId="{2FB47D81-FC53-4A5E-AD70-FC4F0C903DF4}"/>
          </ac:graphicFrameMkLst>
        </pc:graphicFrameChg>
        <pc:picChg chg="del">
          <ac:chgData name="伯尧" userId="86706a6a-cdaa-42d0-b31c-255ab0f7d779" providerId="ADAL" clId="{530957A4-802E-4E41-9522-08A254DE425A}" dt="2023-02-26T12:32:06.890" v="932" actId="478"/>
          <ac:picMkLst>
            <pc:docMk/>
            <pc:sldMk cId="2194861520" sldId="259"/>
            <ac:picMk id="1028" creationId="{49227002-338D-466E-8359-7524E77BBB26}"/>
          </ac:picMkLst>
        </pc:picChg>
        <pc:cxnChg chg="add mod">
          <ac:chgData name="伯尧" userId="86706a6a-cdaa-42d0-b31c-255ab0f7d779" providerId="ADAL" clId="{530957A4-802E-4E41-9522-08A254DE425A}" dt="2023-02-26T12:42:39.470" v="1057" actId="1076"/>
          <ac:cxnSpMkLst>
            <pc:docMk/>
            <pc:sldMk cId="2194861520" sldId="259"/>
            <ac:cxnSpMk id="13" creationId="{DD9D15CE-A8D7-4C80-A42C-0D0A281A9C4F}"/>
          </ac:cxnSpMkLst>
        </pc:cxnChg>
        <pc:cxnChg chg="add mod">
          <ac:chgData name="伯尧" userId="86706a6a-cdaa-42d0-b31c-255ab0f7d779" providerId="ADAL" clId="{530957A4-802E-4E41-9522-08A254DE425A}" dt="2023-02-26T12:42:39.470" v="1057" actId="1076"/>
          <ac:cxnSpMkLst>
            <pc:docMk/>
            <pc:sldMk cId="2194861520" sldId="259"/>
            <ac:cxnSpMk id="16" creationId="{15424DAB-F400-4F65-AF7B-3011C4FD121A}"/>
          </ac:cxnSpMkLst>
        </pc:cxnChg>
        <pc:cxnChg chg="add mod">
          <ac:chgData name="伯尧" userId="86706a6a-cdaa-42d0-b31c-255ab0f7d779" providerId="ADAL" clId="{530957A4-802E-4E41-9522-08A254DE425A}" dt="2023-02-26T12:42:39.470" v="1057" actId="1076"/>
          <ac:cxnSpMkLst>
            <pc:docMk/>
            <pc:sldMk cId="2194861520" sldId="259"/>
            <ac:cxnSpMk id="22" creationId="{3737160B-69C8-4621-99BF-0CB3495CD5B6}"/>
          </ac:cxnSpMkLst>
        </pc:cxnChg>
        <pc:cxnChg chg="add del mod">
          <ac:chgData name="伯尧" userId="86706a6a-cdaa-42d0-b31c-255ab0f7d779" providerId="ADAL" clId="{530957A4-802E-4E41-9522-08A254DE425A}" dt="2023-02-26T12:40:08.207" v="965" actId="478"/>
          <ac:cxnSpMkLst>
            <pc:docMk/>
            <pc:sldMk cId="2194861520" sldId="259"/>
            <ac:cxnSpMk id="25" creationId="{33B91696-7DFB-437A-99C2-842569FF24F8}"/>
          </ac:cxnSpMkLst>
        </pc:cxnChg>
        <pc:cxnChg chg="add mod">
          <ac:chgData name="伯尧" userId="86706a6a-cdaa-42d0-b31c-255ab0f7d779" providerId="ADAL" clId="{530957A4-802E-4E41-9522-08A254DE425A}" dt="2023-02-26T12:42:39.470" v="1057" actId="1076"/>
          <ac:cxnSpMkLst>
            <pc:docMk/>
            <pc:sldMk cId="2194861520" sldId="259"/>
            <ac:cxnSpMk id="28" creationId="{F1554272-59B5-469E-9B28-881992FD7B35}"/>
          </ac:cxnSpMkLst>
        </pc:cxnChg>
        <pc:cxnChg chg="add mod">
          <ac:chgData name="伯尧" userId="86706a6a-cdaa-42d0-b31c-255ab0f7d779" providerId="ADAL" clId="{530957A4-802E-4E41-9522-08A254DE425A}" dt="2023-02-26T12:42:39.470" v="1057" actId="1076"/>
          <ac:cxnSpMkLst>
            <pc:docMk/>
            <pc:sldMk cId="2194861520" sldId="259"/>
            <ac:cxnSpMk id="31" creationId="{023A097D-8EB7-43F2-93BB-9DA6895F911F}"/>
          </ac:cxnSpMkLst>
        </pc:cxnChg>
        <pc:cxnChg chg="add mod">
          <ac:chgData name="伯尧" userId="86706a6a-cdaa-42d0-b31c-255ab0f7d779" providerId="ADAL" clId="{530957A4-802E-4E41-9522-08A254DE425A}" dt="2023-02-26T12:42:39.470" v="1057" actId="1076"/>
          <ac:cxnSpMkLst>
            <pc:docMk/>
            <pc:sldMk cId="2194861520" sldId="259"/>
            <ac:cxnSpMk id="34" creationId="{3F717E3E-16E4-4E68-83C6-BB1BDD789D1E}"/>
          </ac:cxnSpMkLst>
        </pc:cxnChg>
        <pc:cxnChg chg="add mod">
          <ac:chgData name="伯尧" userId="86706a6a-cdaa-42d0-b31c-255ab0f7d779" providerId="ADAL" clId="{530957A4-802E-4E41-9522-08A254DE425A}" dt="2023-02-26T12:42:39.470" v="1057" actId="1076"/>
          <ac:cxnSpMkLst>
            <pc:docMk/>
            <pc:sldMk cId="2194861520" sldId="259"/>
            <ac:cxnSpMk id="37" creationId="{6F2C36AB-10F2-49CA-B81B-CCB8025C8B20}"/>
          </ac:cxnSpMkLst>
        </pc:cxnChg>
        <pc:cxnChg chg="add mod">
          <ac:chgData name="伯尧" userId="86706a6a-cdaa-42d0-b31c-255ab0f7d779" providerId="ADAL" clId="{530957A4-802E-4E41-9522-08A254DE425A}" dt="2023-02-26T12:42:33.014" v="1056" actId="164"/>
          <ac:cxnSpMkLst>
            <pc:docMk/>
            <pc:sldMk cId="2194861520" sldId="259"/>
            <ac:cxnSpMk id="44" creationId="{0AF22F2D-828B-4CEF-BE96-DEF9E0AB8898}"/>
          </ac:cxnSpMkLst>
        </pc:cxnChg>
        <pc:cxnChg chg="add mod">
          <ac:chgData name="伯尧" userId="86706a6a-cdaa-42d0-b31c-255ab0f7d779" providerId="ADAL" clId="{530957A4-802E-4E41-9522-08A254DE425A}" dt="2023-02-26T12:42:33.014" v="1056" actId="164"/>
          <ac:cxnSpMkLst>
            <pc:docMk/>
            <pc:sldMk cId="2194861520" sldId="259"/>
            <ac:cxnSpMk id="49" creationId="{BD0D9CCB-4520-4884-BAD8-6DC737B5FC83}"/>
          </ac:cxnSpMkLst>
        </pc:cxnChg>
        <pc:cxnChg chg="add mod">
          <ac:chgData name="伯尧" userId="86706a6a-cdaa-42d0-b31c-255ab0f7d779" providerId="ADAL" clId="{530957A4-802E-4E41-9522-08A254DE425A}" dt="2023-02-26T12:42:33.014" v="1056" actId="164"/>
          <ac:cxnSpMkLst>
            <pc:docMk/>
            <pc:sldMk cId="2194861520" sldId="259"/>
            <ac:cxnSpMk id="51" creationId="{4BDF37C6-916C-40FE-A7DD-CB3CD47061DE}"/>
          </ac:cxnSpMkLst>
        </pc:cxnChg>
        <pc:cxnChg chg="add mod">
          <ac:chgData name="伯尧" userId="86706a6a-cdaa-42d0-b31c-255ab0f7d779" providerId="ADAL" clId="{530957A4-802E-4E41-9522-08A254DE425A}" dt="2023-02-26T12:45:59.271" v="1078" actId="693"/>
          <ac:cxnSpMkLst>
            <pc:docMk/>
            <pc:sldMk cId="2194861520" sldId="259"/>
            <ac:cxnSpMk id="53" creationId="{D6E3B6AD-A844-4D47-9FA6-28DD32C4E04A}"/>
          </ac:cxnSpMkLst>
        </pc:cxnChg>
      </pc:sldChg>
      <pc:sldChg chg="add del">
        <pc:chgData name="伯尧" userId="86706a6a-cdaa-42d0-b31c-255ab0f7d779" providerId="ADAL" clId="{530957A4-802E-4E41-9522-08A254DE425A}" dt="2023-02-26T12:48:02.246" v="1112" actId="47"/>
        <pc:sldMkLst>
          <pc:docMk/>
          <pc:sldMk cId="1443935615" sldId="260"/>
        </pc:sldMkLst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1736023552" sldId="261"/>
        </pc:sldMkLst>
      </pc:sldChg>
      <pc:sldChg chg="addSp delSp modSp add mod">
        <pc:chgData name="伯尧" userId="86706a6a-cdaa-42d0-b31c-255ab0f7d779" providerId="ADAL" clId="{530957A4-802E-4E41-9522-08A254DE425A}" dt="2023-02-26T12:49:48.217" v="1126" actId="1076"/>
        <pc:sldMkLst>
          <pc:docMk/>
          <pc:sldMk cId="3651195354" sldId="261"/>
        </pc:sldMkLst>
        <pc:spChg chg="mod">
          <ac:chgData name="伯尧" userId="86706a6a-cdaa-42d0-b31c-255ab0f7d779" providerId="ADAL" clId="{530957A4-802E-4E41-9522-08A254DE425A}" dt="2023-02-26T12:49:48.217" v="1126" actId="1076"/>
          <ac:spMkLst>
            <pc:docMk/>
            <pc:sldMk cId="3651195354" sldId="261"/>
            <ac:spMk id="2" creationId="{A215A376-7B54-452C-BE9D-EF00C37F5365}"/>
          </ac:spMkLst>
        </pc:spChg>
        <pc:cxnChg chg="add mod">
          <ac:chgData name="伯尧" userId="86706a6a-cdaa-42d0-b31c-255ab0f7d779" providerId="ADAL" clId="{530957A4-802E-4E41-9522-08A254DE425A}" dt="2023-02-26T12:43:14.731" v="1062" actId="14100"/>
          <ac:cxnSpMkLst>
            <pc:docMk/>
            <pc:sldMk cId="3651195354" sldId="261"/>
            <ac:cxnSpMk id="27" creationId="{8E040AAC-242E-43CB-B432-82A9BEBBA0A3}"/>
          </ac:cxnSpMkLst>
        </pc:cxnChg>
        <pc:cxnChg chg="add del mod">
          <ac:chgData name="伯尧" userId="86706a6a-cdaa-42d0-b31c-255ab0f7d779" providerId="ADAL" clId="{530957A4-802E-4E41-9522-08A254DE425A}" dt="2023-02-26T12:43:50.352" v="1065" actId="13822"/>
          <ac:cxnSpMkLst>
            <pc:docMk/>
            <pc:sldMk cId="3651195354" sldId="261"/>
            <ac:cxnSpMk id="37" creationId="{6F2C36AB-10F2-49CA-B81B-CCB8025C8B20}"/>
          </ac:cxnSpMkLst>
        </pc:cxnChg>
      </pc:sldChg>
      <pc:sldChg chg="addSp delSp modSp add mod">
        <pc:chgData name="伯尧" userId="86706a6a-cdaa-42d0-b31c-255ab0f7d779" providerId="ADAL" clId="{530957A4-802E-4E41-9522-08A254DE425A}" dt="2023-02-26T12:53:40.696" v="1403"/>
        <pc:sldMkLst>
          <pc:docMk/>
          <pc:sldMk cId="1503845610" sldId="262"/>
        </pc:sldMkLst>
        <pc:spChg chg="mod">
          <ac:chgData name="伯尧" userId="86706a6a-cdaa-42d0-b31c-255ab0f7d779" providerId="ADAL" clId="{530957A4-802E-4E41-9522-08A254DE425A}" dt="2023-02-26T12:53:40.696" v="1403"/>
          <ac:spMkLst>
            <pc:docMk/>
            <pc:sldMk cId="1503845610" sldId="262"/>
            <ac:spMk id="2" creationId="{A215A376-7B54-452C-BE9D-EF00C37F5365}"/>
          </ac:spMkLst>
        </pc:spChg>
        <pc:spChg chg="add mod">
          <ac:chgData name="伯尧" userId="86706a6a-cdaa-42d0-b31c-255ab0f7d779" providerId="ADAL" clId="{530957A4-802E-4E41-9522-08A254DE425A}" dt="2023-02-26T12:53:25.112" v="1338" actId="1076"/>
          <ac:spMkLst>
            <pc:docMk/>
            <pc:sldMk cId="1503845610" sldId="262"/>
            <ac:spMk id="8" creationId="{C5BABB5B-8169-4AC2-8B10-84CCDF6CF57A}"/>
          </ac:spMkLst>
        </pc:spChg>
        <pc:spChg chg="add mod">
          <ac:chgData name="伯尧" userId="86706a6a-cdaa-42d0-b31c-255ab0f7d779" providerId="ADAL" clId="{530957A4-802E-4E41-9522-08A254DE425A}" dt="2023-02-26T12:53:25.112" v="1338" actId="1076"/>
          <ac:spMkLst>
            <pc:docMk/>
            <pc:sldMk cId="1503845610" sldId="262"/>
            <ac:spMk id="9" creationId="{574E9978-8622-4D2D-9E80-3A63DEBF6EB3}"/>
          </ac:spMkLst>
        </pc:spChg>
        <pc:spChg chg="add mod">
          <ac:chgData name="伯尧" userId="86706a6a-cdaa-42d0-b31c-255ab0f7d779" providerId="ADAL" clId="{530957A4-802E-4E41-9522-08A254DE425A}" dt="2023-02-26T12:53:25.112" v="1338" actId="1076"/>
          <ac:spMkLst>
            <pc:docMk/>
            <pc:sldMk cId="1503845610" sldId="262"/>
            <ac:spMk id="10" creationId="{EF2257C4-9899-47B9-9DCE-C3580B846E93}"/>
          </ac:spMkLst>
        </pc:spChg>
        <pc:spChg chg="add mod">
          <ac:chgData name="伯尧" userId="86706a6a-cdaa-42d0-b31c-255ab0f7d779" providerId="ADAL" clId="{530957A4-802E-4E41-9522-08A254DE425A}" dt="2023-02-26T12:53:25.112" v="1338" actId="1076"/>
          <ac:spMkLst>
            <pc:docMk/>
            <pc:sldMk cId="1503845610" sldId="262"/>
            <ac:spMk id="11" creationId="{894C1701-D700-4D99-8B3D-861DC68E7112}"/>
          </ac:spMkLst>
        </pc:spChg>
        <pc:spChg chg="add mod">
          <ac:chgData name="伯尧" userId="86706a6a-cdaa-42d0-b31c-255ab0f7d779" providerId="ADAL" clId="{530957A4-802E-4E41-9522-08A254DE425A}" dt="2023-02-26T12:53:25.112" v="1338" actId="1076"/>
          <ac:spMkLst>
            <pc:docMk/>
            <pc:sldMk cId="1503845610" sldId="262"/>
            <ac:spMk id="12" creationId="{C8110F1D-6F12-480D-8B32-B0FA3DA4207F}"/>
          </ac:spMkLst>
        </pc:spChg>
        <pc:spChg chg="add mod">
          <ac:chgData name="伯尧" userId="86706a6a-cdaa-42d0-b31c-255ab0f7d779" providerId="ADAL" clId="{530957A4-802E-4E41-9522-08A254DE425A}" dt="2023-02-26T12:53:25.112" v="1338" actId="1076"/>
          <ac:spMkLst>
            <pc:docMk/>
            <pc:sldMk cId="1503845610" sldId="262"/>
            <ac:spMk id="13" creationId="{68D38EF5-73FF-4B8E-B38C-C2DCAE7348EF}"/>
          </ac:spMkLst>
        </pc:spChg>
        <pc:graphicFrameChg chg="del">
          <ac:chgData name="伯尧" userId="86706a6a-cdaa-42d0-b31c-255ab0f7d779" providerId="ADAL" clId="{530957A4-802E-4E41-9522-08A254DE425A}" dt="2023-02-26T12:47:28.960" v="1097" actId="478"/>
          <ac:graphicFrameMkLst>
            <pc:docMk/>
            <pc:sldMk cId="1503845610" sldId="262"/>
            <ac:graphicFrameMk id="6" creationId="{2FB47D81-FC53-4A5E-AD70-FC4F0C903DF4}"/>
          </ac:graphicFrameMkLst>
        </pc:graphicFrameChg>
        <pc:graphicFrameChg chg="add mod modGraphic">
          <ac:chgData name="伯尧" userId="86706a6a-cdaa-42d0-b31c-255ab0f7d779" providerId="ADAL" clId="{530957A4-802E-4E41-9522-08A254DE425A}" dt="2023-02-26T12:53:25.112" v="1338" actId="1076"/>
          <ac:graphicFrameMkLst>
            <pc:docMk/>
            <pc:sldMk cId="1503845610" sldId="262"/>
            <ac:graphicFrameMk id="7" creationId="{BAF6AC83-C346-4896-B655-BCE1F244417F}"/>
          </ac:graphicFrameMkLst>
        </pc:graphicFrame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14" creationId="{8FA86D11-287F-4F12-8DAC-80FC7C9377E7}"/>
          </ac:cxnSpMkLst>
        </pc:cxn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15" creationId="{F5F0C7B6-4006-4255-9C96-4713CC304A6B}"/>
          </ac:cxnSpMkLst>
        </pc:cxn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16" creationId="{2962C540-51D2-41BE-AB2C-08F6473D35EC}"/>
          </ac:cxnSpMkLst>
        </pc:cxn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17" creationId="{FC17BD51-8F0C-48D7-9CF4-35A1C7F864DE}"/>
          </ac:cxnSpMkLst>
        </pc:cxn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18" creationId="{462BFD23-6D58-49BA-B891-C94DEC56AF9E}"/>
          </ac:cxnSpMkLst>
        </pc:cxn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19" creationId="{DA671032-AFFE-425D-B99A-3EF4A24345B1}"/>
          </ac:cxnSpMkLst>
        </pc:cxn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20" creationId="{621D7316-9A25-4FBA-A492-3528E5D8CAC3}"/>
          </ac:cxnSpMkLst>
        </pc:cxnChg>
        <pc:cxnChg chg="add mod">
          <ac:chgData name="伯尧" userId="86706a6a-cdaa-42d0-b31c-255ab0f7d779" providerId="ADAL" clId="{530957A4-802E-4E41-9522-08A254DE425A}" dt="2023-02-26T12:53:25.112" v="1338" actId="1076"/>
          <ac:cxnSpMkLst>
            <pc:docMk/>
            <pc:sldMk cId="1503845610" sldId="262"/>
            <ac:cxnSpMk id="21" creationId="{94DD51E6-D6B6-4500-9FAF-EE92A76160FE}"/>
          </ac:cxnSpMkLst>
        </pc:cxnChg>
      </pc:sldChg>
      <pc:sldChg chg="delSp modSp add del mod">
        <pc:chgData name="伯尧" userId="86706a6a-cdaa-42d0-b31c-255ab0f7d779" providerId="ADAL" clId="{530957A4-802E-4E41-9522-08A254DE425A}" dt="2023-02-26T12:45:25.342" v="1074" actId="47"/>
        <pc:sldMkLst>
          <pc:docMk/>
          <pc:sldMk cId="4068852319" sldId="262"/>
        </pc:sldMkLst>
        <pc:spChg chg="mod">
          <ac:chgData name="伯尧" userId="86706a6a-cdaa-42d0-b31c-255ab0f7d779" providerId="ADAL" clId="{530957A4-802E-4E41-9522-08A254DE425A}" dt="2023-02-26T12:44:37.381" v="1067"/>
          <ac:spMkLst>
            <pc:docMk/>
            <pc:sldMk cId="4068852319" sldId="262"/>
            <ac:spMk id="2" creationId="{A215A376-7B54-452C-BE9D-EF00C37F5365}"/>
          </ac:spMkLst>
        </pc:spChg>
        <pc:cxnChg chg="del mod">
          <ac:chgData name="伯尧" userId="86706a6a-cdaa-42d0-b31c-255ab0f7d779" providerId="ADAL" clId="{530957A4-802E-4E41-9522-08A254DE425A}" dt="2023-02-26T12:44:58.271" v="1069" actId="478"/>
          <ac:cxnSpMkLst>
            <pc:docMk/>
            <pc:sldMk cId="4068852319" sldId="262"/>
            <ac:cxnSpMk id="27" creationId="{8E040AAC-242E-43CB-B432-82A9BEBBA0A3}"/>
          </ac:cxnSpMkLst>
        </pc:cxnChg>
        <pc:cxnChg chg="mod">
          <ac:chgData name="伯尧" userId="86706a6a-cdaa-42d0-b31c-255ab0f7d779" providerId="ADAL" clId="{530957A4-802E-4E41-9522-08A254DE425A}" dt="2023-02-26T12:44:41.910" v="1068" actId="13822"/>
          <ac:cxnSpMkLst>
            <pc:docMk/>
            <pc:sldMk cId="4068852319" sldId="262"/>
            <ac:cxnSpMk id="37" creationId="{6F2C36AB-10F2-49CA-B81B-CCB8025C8B20}"/>
          </ac:cxnSpMkLst>
        </pc:cxnChg>
      </pc:sldChg>
      <pc:sldChg chg="addSp delSp modSp add mod">
        <pc:chgData name="伯尧" userId="86706a6a-cdaa-42d0-b31c-255ab0f7d779" providerId="ADAL" clId="{530957A4-802E-4E41-9522-08A254DE425A}" dt="2023-02-26T12:54:00.127" v="1412" actId="1076"/>
        <pc:sldMkLst>
          <pc:docMk/>
          <pc:sldMk cId="897676339" sldId="263"/>
        </pc:sldMkLst>
        <pc:spChg chg="mod">
          <ac:chgData name="伯尧" userId="86706a6a-cdaa-42d0-b31c-255ab0f7d779" providerId="ADAL" clId="{530957A4-802E-4E41-9522-08A254DE425A}" dt="2023-02-26T12:53:52.423" v="1411" actId="14"/>
          <ac:spMkLst>
            <pc:docMk/>
            <pc:sldMk cId="897676339" sldId="263"/>
            <ac:spMk id="2" creationId="{A215A376-7B54-452C-BE9D-EF00C37F5365}"/>
          </ac:spMkLst>
        </pc:spChg>
        <pc:spChg chg="add del mod">
          <ac:chgData name="伯尧" userId="86706a6a-cdaa-42d0-b31c-255ab0f7d779" providerId="ADAL" clId="{530957A4-802E-4E41-9522-08A254DE425A}" dt="2023-02-26T12:54:00.127" v="1412" actId="1076"/>
          <ac:spMkLst>
            <pc:docMk/>
            <pc:sldMk cId="897676339" sldId="263"/>
            <ac:spMk id="8" creationId="{C5BABB5B-8169-4AC2-8B10-84CCDF6CF57A}"/>
          </ac:spMkLst>
        </pc:spChg>
        <pc:spChg chg="add del mod">
          <ac:chgData name="伯尧" userId="86706a6a-cdaa-42d0-b31c-255ab0f7d779" providerId="ADAL" clId="{530957A4-802E-4E41-9522-08A254DE425A}" dt="2023-02-26T12:54:00.127" v="1412" actId="1076"/>
          <ac:spMkLst>
            <pc:docMk/>
            <pc:sldMk cId="897676339" sldId="263"/>
            <ac:spMk id="9" creationId="{574E9978-8622-4D2D-9E80-3A63DEBF6EB3}"/>
          </ac:spMkLst>
        </pc:spChg>
        <pc:spChg chg="add del mod">
          <ac:chgData name="伯尧" userId="86706a6a-cdaa-42d0-b31c-255ab0f7d779" providerId="ADAL" clId="{530957A4-802E-4E41-9522-08A254DE425A}" dt="2023-02-26T12:54:00.127" v="1412" actId="1076"/>
          <ac:spMkLst>
            <pc:docMk/>
            <pc:sldMk cId="897676339" sldId="263"/>
            <ac:spMk id="10" creationId="{EF2257C4-9899-47B9-9DCE-C3580B846E93}"/>
          </ac:spMkLst>
        </pc:spChg>
        <pc:spChg chg="add del mod">
          <ac:chgData name="伯尧" userId="86706a6a-cdaa-42d0-b31c-255ab0f7d779" providerId="ADAL" clId="{530957A4-802E-4E41-9522-08A254DE425A}" dt="2023-02-26T12:54:00.127" v="1412" actId="1076"/>
          <ac:spMkLst>
            <pc:docMk/>
            <pc:sldMk cId="897676339" sldId="263"/>
            <ac:spMk id="11" creationId="{894C1701-D700-4D99-8B3D-861DC68E7112}"/>
          </ac:spMkLst>
        </pc:spChg>
        <pc:spChg chg="add del mod">
          <ac:chgData name="伯尧" userId="86706a6a-cdaa-42d0-b31c-255ab0f7d779" providerId="ADAL" clId="{530957A4-802E-4E41-9522-08A254DE425A}" dt="2023-02-26T12:54:00.127" v="1412" actId="1076"/>
          <ac:spMkLst>
            <pc:docMk/>
            <pc:sldMk cId="897676339" sldId="263"/>
            <ac:spMk id="12" creationId="{C8110F1D-6F12-480D-8B32-B0FA3DA4207F}"/>
          </ac:spMkLst>
        </pc:spChg>
        <pc:spChg chg="add del mod">
          <ac:chgData name="伯尧" userId="86706a6a-cdaa-42d0-b31c-255ab0f7d779" providerId="ADAL" clId="{530957A4-802E-4E41-9522-08A254DE425A}" dt="2023-02-26T12:54:00.127" v="1412" actId="1076"/>
          <ac:spMkLst>
            <pc:docMk/>
            <pc:sldMk cId="897676339" sldId="263"/>
            <ac:spMk id="13" creationId="{68D38EF5-73FF-4B8E-B38C-C2DCAE7348EF}"/>
          </ac:spMkLst>
        </pc:spChg>
        <pc:spChg chg="add del mod">
          <ac:chgData name="伯尧" userId="86706a6a-cdaa-42d0-b31c-255ab0f7d779" providerId="ADAL" clId="{530957A4-802E-4E41-9522-08A254DE425A}" dt="2023-02-26T12:49:58.985" v="1130"/>
          <ac:spMkLst>
            <pc:docMk/>
            <pc:sldMk cId="897676339" sldId="263"/>
            <ac:spMk id="22" creationId="{C3788373-6859-43BC-9E20-520FFE4B603C}"/>
          </ac:spMkLst>
        </pc:spChg>
        <pc:spChg chg="add del mod">
          <ac:chgData name="伯尧" userId="86706a6a-cdaa-42d0-b31c-255ab0f7d779" providerId="ADAL" clId="{530957A4-802E-4E41-9522-08A254DE425A}" dt="2023-02-26T12:49:58.985" v="1130"/>
          <ac:spMkLst>
            <pc:docMk/>
            <pc:sldMk cId="897676339" sldId="263"/>
            <ac:spMk id="23" creationId="{FD02435E-FF29-4CB8-B173-D7CDE6929FCB}"/>
          </ac:spMkLst>
        </pc:spChg>
        <pc:spChg chg="add del mod">
          <ac:chgData name="伯尧" userId="86706a6a-cdaa-42d0-b31c-255ab0f7d779" providerId="ADAL" clId="{530957A4-802E-4E41-9522-08A254DE425A}" dt="2023-02-26T12:49:58.985" v="1130"/>
          <ac:spMkLst>
            <pc:docMk/>
            <pc:sldMk cId="897676339" sldId="263"/>
            <ac:spMk id="24" creationId="{E24B782C-A14D-47E6-9288-B095ABE69C88}"/>
          </ac:spMkLst>
        </pc:spChg>
        <pc:spChg chg="add del mod">
          <ac:chgData name="伯尧" userId="86706a6a-cdaa-42d0-b31c-255ab0f7d779" providerId="ADAL" clId="{530957A4-802E-4E41-9522-08A254DE425A}" dt="2023-02-26T12:49:58.985" v="1130"/>
          <ac:spMkLst>
            <pc:docMk/>
            <pc:sldMk cId="897676339" sldId="263"/>
            <ac:spMk id="25" creationId="{03625113-E7D9-4957-8C8E-FDB8DF8E7BC7}"/>
          </ac:spMkLst>
        </pc:spChg>
        <pc:spChg chg="add del mod">
          <ac:chgData name="伯尧" userId="86706a6a-cdaa-42d0-b31c-255ab0f7d779" providerId="ADAL" clId="{530957A4-802E-4E41-9522-08A254DE425A}" dt="2023-02-26T12:49:58.985" v="1130"/>
          <ac:spMkLst>
            <pc:docMk/>
            <pc:sldMk cId="897676339" sldId="263"/>
            <ac:spMk id="26" creationId="{F1F3298A-0003-45EE-8CC4-DE63268EE088}"/>
          </ac:spMkLst>
        </pc:spChg>
        <pc:spChg chg="add del mod">
          <ac:chgData name="伯尧" userId="86706a6a-cdaa-42d0-b31c-255ab0f7d779" providerId="ADAL" clId="{530957A4-802E-4E41-9522-08A254DE425A}" dt="2023-02-26T12:49:58.985" v="1130"/>
          <ac:spMkLst>
            <pc:docMk/>
            <pc:sldMk cId="897676339" sldId="263"/>
            <ac:spMk id="27" creationId="{8119662E-691F-4FF3-A7D3-7FA11199A9BA}"/>
          </ac:spMkLst>
        </pc:spChg>
        <pc:graphicFrameChg chg="mod">
          <ac:chgData name="伯尧" userId="86706a6a-cdaa-42d0-b31c-255ab0f7d779" providerId="ADAL" clId="{530957A4-802E-4E41-9522-08A254DE425A}" dt="2023-02-26T12:54:00.127" v="1412" actId="1076"/>
          <ac:graphicFrameMkLst>
            <pc:docMk/>
            <pc:sldMk cId="897676339" sldId="263"/>
            <ac:graphicFrameMk id="7" creationId="{BAF6AC83-C346-4896-B655-BCE1F244417F}"/>
          </ac:graphicFrameMkLst>
        </pc:graphicFrame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14" creationId="{8FA86D11-287F-4F12-8DAC-80FC7C9377E7}"/>
          </ac:cxnSpMkLst>
        </pc:cxn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15" creationId="{F5F0C7B6-4006-4255-9C96-4713CC304A6B}"/>
          </ac:cxnSpMkLst>
        </pc:cxn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16" creationId="{2962C540-51D2-41BE-AB2C-08F6473D35EC}"/>
          </ac:cxnSpMkLst>
        </pc:cxn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17" creationId="{FC17BD51-8F0C-48D7-9CF4-35A1C7F864DE}"/>
          </ac:cxnSpMkLst>
        </pc:cxn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18" creationId="{462BFD23-6D58-49BA-B891-C94DEC56AF9E}"/>
          </ac:cxnSpMkLst>
        </pc:cxn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19" creationId="{DA671032-AFFE-425D-B99A-3EF4A24345B1}"/>
          </ac:cxnSpMkLst>
        </pc:cxn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20" creationId="{621D7316-9A25-4FBA-A492-3528E5D8CAC3}"/>
          </ac:cxnSpMkLst>
        </pc:cxnChg>
        <pc:cxnChg chg="add del mod">
          <ac:chgData name="伯尧" userId="86706a6a-cdaa-42d0-b31c-255ab0f7d779" providerId="ADAL" clId="{530957A4-802E-4E41-9522-08A254DE425A}" dt="2023-02-26T12:54:00.127" v="1412" actId="1076"/>
          <ac:cxnSpMkLst>
            <pc:docMk/>
            <pc:sldMk cId="897676339" sldId="263"/>
            <ac:cxnSpMk id="21" creationId="{94DD51E6-D6B6-4500-9FAF-EE92A76160FE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28" creationId="{E47E23F5-370A-422A-8537-77E8EF344C2C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29" creationId="{45E72356-6FAD-4AF9-ADFD-ED1B42D057CF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30" creationId="{355BA9E2-7BE1-4E52-8BE5-3F55D3233E3A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31" creationId="{AE6E6A73-DB8F-442E-9758-FA5A21D60AB4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32" creationId="{4D5B1318-3966-4548-9597-D4876A90EDD2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33" creationId="{7C4D33B7-77D1-4640-BA25-570967277BBB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34" creationId="{290F64FE-5D03-403C-B43C-A8D810AA6B54}"/>
          </ac:cxnSpMkLst>
        </pc:cxnChg>
        <pc:cxnChg chg="add del mod">
          <ac:chgData name="伯尧" userId="86706a6a-cdaa-42d0-b31c-255ab0f7d779" providerId="ADAL" clId="{530957A4-802E-4E41-9522-08A254DE425A}" dt="2023-02-26T12:49:58.985" v="1130"/>
          <ac:cxnSpMkLst>
            <pc:docMk/>
            <pc:sldMk cId="897676339" sldId="263"/>
            <ac:cxnSpMk id="35" creationId="{E6032B8A-6598-4182-8584-D2D4A91AE9A9}"/>
          </ac:cxnSpMkLst>
        </pc:cxnChg>
      </pc:sldChg>
      <pc:sldChg chg="new del">
        <pc:chgData name="伯尧" userId="86706a6a-cdaa-42d0-b31c-255ab0f7d779" providerId="ADAL" clId="{530957A4-802E-4E41-9522-08A254DE425A}" dt="2023-02-26T12:50:46.450" v="1154" actId="47"/>
        <pc:sldMkLst>
          <pc:docMk/>
          <pc:sldMk cId="1225849484" sldId="264"/>
        </pc:sldMkLst>
      </pc:sldChg>
      <pc:sldChg chg="delSp modSp add mod">
        <pc:chgData name="伯尧" userId="86706a6a-cdaa-42d0-b31c-255ab0f7d779" providerId="ADAL" clId="{530957A4-802E-4E41-9522-08A254DE425A}" dt="2023-02-26T12:54:18.439" v="1472"/>
        <pc:sldMkLst>
          <pc:docMk/>
          <pc:sldMk cId="2887445730" sldId="265"/>
        </pc:sldMkLst>
        <pc:spChg chg="mod">
          <ac:chgData name="伯尧" userId="86706a6a-cdaa-42d0-b31c-255ab0f7d779" providerId="ADAL" clId="{530957A4-802E-4E41-9522-08A254DE425A}" dt="2023-02-26T12:54:18.439" v="1472"/>
          <ac:spMkLst>
            <pc:docMk/>
            <pc:sldMk cId="2887445730" sldId="265"/>
            <ac:spMk id="2" creationId="{A215A376-7B54-452C-BE9D-EF00C37F5365}"/>
          </ac:spMkLst>
        </pc:spChg>
        <pc:spChg chg="mod">
          <ac:chgData name="伯尧" userId="86706a6a-cdaa-42d0-b31c-255ab0f7d779" providerId="ADAL" clId="{530957A4-802E-4E41-9522-08A254DE425A}" dt="2023-02-26T12:52:15.723" v="1172" actId="1076"/>
          <ac:spMkLst>
            <pc:docMk/>
            <pc:sldMk cId="2887445730" sldId="265"/>
            <ac:spMk id="8" creationId="{C5BABB5B-8169-4AC2-8B10-84CCDF6CF57A}"/>
          </ac:spMkLst>
        </pc:spChg>
        <pc:spChg chg="mod">
          <ac:chgData name="伯尧" userId="86706a6a-cdaa-42d0-b31c-255ab0f7d779" providerId="ADAL" clId="{530957A4-802E-4E41-9522-08A254DE425A}" dt="2023-02-26T12:52:15.723" v="1172" actId="1076"/>
          <ac:spMkLst>
            <pc:docMk/>
            <pc:sldMk cId="2887445730" sldId="265"/>
            <ac:spMk id="9" creationId="{574E9978-8622-4D2D-9E80-3A63DEBF6EB3}"/>
          </ac:spMkLst>
        </pc:spChg>
        <pc:spChg chg="mod">
          <ac:chgData name="伯尧" userId="86706a6a-cdaa-42d0-b31c-255ab0f7d779" providerId="ADAL" clId="{530957A4-802E-4E41-9522-08A254DE425A}" dt="2023-02-26T12:52:15.723" v="1172" actId="1076"/>
          <ac:spMkLst>
            <pc:docMk/>
            <pc:sldMk cId="2887445730" sldId="265"/>
            <ac:spMk id="10" creationId="{EF2257C4-9899-47B9-9DCE-C3580B846E93}"/>
          </ac:spMkLst>
        </pc:spChg>
        <pc:spChg chg="mod">
          <ac:chgData name="伯尧" userId="86706a6a-cdaa-42d0-b31c-255ab0f7d779" providerId="ADAL" clId="{530957A4-802E-4E41-9522-08A254DE425A}" dt="2023-02-26T12:52:15.723" v="1172" actId="1076"/>
          <ac:spMkLst>
            <pc:docMk/>
            <pc:sldMk cId="2887445730" sldId="265"/>
            <ac:spMk id="11" creationId="{894C1701-D700-4D99-8B3D-861DC68E7112}"/>
          </ac:spMkLst>
        </pc:spChg>
        <pc:spChg chg="mod">
          <ac:chgData name="伯尧" userId="86706a6a-cdaa-42d0-b31c-255ab0f7d779" providerId="ADAL" clId="{530957A4-802E-4E41-9522-08A254DE425A}" dt="2023-02-26T12:52:15.723" v="1172" actId="1076"/>
          <ac:spMkLst>
            <pc:docMk/>
            <pc:sldMk cId="2887445730" sldId="265"/>
            <ac:spMk id="12" creationId="{C8110F1D-6F12-480D-8B32-B0FA3DA4207F}"/>
          </ac:spMkLst>
        </pc:spChg>
        <pc:spChg chg="mod">
          <ac:chgData name="伯尧" userId="86706a6a-cdaa-42d0-b31c-255ab0f7d779" providerId="ADAL" clId="{530957A4-802E-4E41-9522-08A254DE425A}" dt="2023-02-26T12:52:15.723" v="1172" actId="1076"/>
          <ac:spMkLst>
            <pc:docMk/>
            <pc:sldMk cId="2887445730" sldId="265"/>
            <ac:spMk id="13" creationId="{68D38EF5-73FF-4B8E-B38C-C2DCAE7348EF}"/>
          </ac:spMkLst>
        </pc:spChg>
        <pc:graphicFrameChg chg="del">
          <ac:chgData name="伯尧" userId="86706a6a-cdaa-42d0-b31c-255ab0f7d779" providerId="ADAL" clId="{530957A4-802E-4E41-9522-08A254DE425A}" dt="2023-02-26T12:52:10.608" v="1171" actId="478"/>
          <ac:graphicFrameMkLst>
            <pc:docMk/>
            <pc:sldMk cId="2887445730" sldId="265"/>
            <ac:graphicFrameMk id="7" creationId="{BAF6AC83-C346-4896-B655-BCE1F244417F}"/>
          </ac:graphicFrameMkLst>
        </pc:graphicFrame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14" creationId="{8FA86D11-287F-4F12-8DAC-80FC7C9377E7}"/>
          </ac:cxnSpMkLst>
        </pc:cxn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15" creationId="{F5F0C7B6-4006-4255-9C96-4713CC304A6B}"/>
          </ac:cxnSpMkLst>
        </pc:cxn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16" creationId="{2962C540-51D2-41BE-AB2C-08F6473D35EC}"/>
          </ac:cxnSpMkLst>
        </pc:cxn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17" creationId="{FC17BD51-8F0C-48D7-9CF4-35A1C7F864DE}"/>
          </ac:cxnSpMkLst>
        </pc:cxn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18" creationId="{462BFD23-6D58-49BA-B891-C94DEC56AF9E}"/>
          </ac:cxnSpMkLst>
        </pc:cxn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19" creationId="{DA671032-AFFE-425D-B99A-3EF4A24345B1}"/>
          </ac:cxnSpMkLst>
        </pc:cxn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20" creationId="{621D7316-9A25-4FBA-A492-3528E5D8CAC3}"/>
          </ac:cxnSpMkLst>
        </pc:cxnChg>
        <pc:cxnChg chg="mod">
          <ac:chgData name="伯尧" userId="86706a6a-cdaa-42d0-b31c-255ab0f7d779" providerId="ADAL" clId="{530957A4-802E-4E41-9522-08A254DE425A}" dt="2023-02-26T12:52:15.723" v="1172" actId="1076"/>
          <ac:cxnSpMkLst>
            <pc:docMk/>
            <pc:sldMk cId="2887445730" sldId="265"/>
            <ac:cxnSpMk id="21" creationId="{94DD51E6-D6B6-4500-9FAF-EE92A76160FE}"/>
          </ac:cxnSpMkLst>
        </pc:cxnChg>
      </pc:sldChg>
      <pc:sldChg chg="modSp add mod">
        <pc:chgData name="伯尧" userId="86706a6a-cdaa-42d0-b31c-255ab0f7d779" providerId="ADAL" clId="{530957A4-802E-4E41-9522-08A254DE425A}" dt="2023-02-26T12:56:37.557" v="1536" actId="20577"/>
        <pc:sldMkLst>
          <pc:docMk/>
          <pc:sldMk cId="17831010" sldId="266"/>
        </pc:sldMkLst>
        <pc:spChg chg="mod">
          <ac:chgData name="伯尧" userId="86706a6a-cdaa-42d0-b31c-255ab0f7d779" providerId="ADAL" clId="{530957A4-802E-4E41-9522-08A254DE425A}" dt="2023-02-26T12:56:37.557" v="1536" actId="20577"/>
          <ac:spMkLst>
            <pc:docMk/>
            <pc:sldMk cId="17831010" sldId="266"/>
            <ac:spMk id="2" creationId="{A215A376-7B54-452C-BE9D-EF00C37F5365}"/>
          </ac:spMkLst>
        </pc:spChg>
        <pc:spChg chg="mod">
          <ac:chgData name="伯尧" userId="86706a6a-cdaa-42d0-b31c-255ab0f7d779" providerId="ADAL" clId="{530957A4-802E-4E41-9522-08A254DE425A}" dt="2023-02-26T12:55:51.418" v="1505" actId="1076"/>
          <ac:spMkLst>
            <pc:docMk/>
            <pc:sldMk cId="17831010" sldId="266"/>
            <ac:spMk id="8" creationId="{C5BABB5B-8169-4AC2-8B10-84CCDF6CF57A}"/>
          </ac:spMkLst>
        </pc:spChg>
        <pc:spChg chg="mod">
          <ac:chgData name="伯尧" userId="86706a6a-cdaa-42d0-b31c-255ab0f7d779" providerId="ADAL" clId="{530957A4-802E-4E41-9522-08A254DE425A}" dt="2023-02-26T12:55:51.418" v="1505" actId="1076"/>
          <ac:spMkLst>
            <pc:docMk/>
            <pc:sldMk cId="17831010" sldId="266"/>
            <ac:spMk id="9" creationId="{574E9978-8622-4D2D-9E80-3A63DEBF6EB3}"/>
          </ac:spMkLst>
        </pc:spChg>
        <pc:spChg chg="mod">
          <ac:chgData name="伯尧" userId="86706a6a-cdaa-42d0-b31c-255ab0f7d779" providerId="ADAL" clId="{530957A4-802E-4E41-9522-08A254DE425A}" dt="2023-02-26T12:55:51.418" v="1505" actId="1076"/>
          <ac:spMkLst>
            <pc:docMk/>
            <pc:sldMk cId="17831010" sldId="266"/>
            <ac:spMk id="10" creationId="{EF2257C4-9899-47B9-9DCE-C3580B846E93}"/>
          </ac:spMkLst>
        </pc:spChg>
        <pc:spChg chg="mod">
          <ac:chgData name="伯尧" userId="86706a6a-cdaa-42d0-b31c-255ab0f7d779" providerId="ADAL" clId="{530957A4-802E-4E41-9522-08A254DE425A}" dt="2023-02-26T12:55:51.418" v="1505" actId="1076"/>
          <ac:spMkLst>
            <pc:docMk/>
            <pc:sldMk cId="17831010" sldId="266"/>
            <ac:spMk id="11" creationId="{894C1701-D700-4D99-8B3D-861DC68E7112}"/>
          </ac:spMkLst>
        </pc:spChg>
        <pc:spChg chg="mod">
          <ac:chgData name="伯尧" userId="86706a6a-cdaa-42d0-b31c-255ab0f7d779" providerId="ADAL" clId="{530957A4-802E-4E41-9522-08A254DE425A}" dt="2023-02-26T12:55:51.418" v="1505" actId="1076"/>
          <ac:spMkLst>
            <pc:docMk/>
            <pc:sldMk cId="17831010" sldId="266"/>
            <ac:spMk id="12" creationId="{C8110F1D-6F12-480D-8B32-B0FA3DA4207F}"/>
          </ac:spMkLst>
        </pc:spChg>
        <pc:spChg chg="mod">
          <ac:chgData name="伯尧" userId="86706a6a-cdaa-42d0-b31c-255ab0f7d779" providerId="ADAL" clId="{530957A4-802E-4E41-9522-08A254DE425A}" dt="2023-02-26T12:55:51.418" v="1505" actId="1076"/>
          <ac:spMkLst>
            <pc:docMk/>
            <pc:sldMk cId="17831010" sldId="266"/>
            <ac:spMk id="13" creationId="{68D38EF5-73FF-4B8E-B38C-C2DCAE7348EF}"/>
          </ac:spMkLst>
        </pc:sp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14" creationId="{8FA86D11-287F-4F12-8DAC-80FC7C9377E7}"/>
          </ac:cxnSpMkLst>
        </pc:cxn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15" creationId="{F5F0C7B6-4006-4255-9C96-4713CC304A6B}"/>
          </ac:cxnSpMkLst>
        </pc:cxn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16" creationId="{2962C540-51D2-41BE-AB2C-08F6473D35EC}"/>
          </ac:cxnSpMkLst>
        </pc:cxn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17" creationId="{FC17BD51-8F0C-48D7-9CF4-35A1C7F864DE}"/>
          </ac:cxnSpMkLst>
        </pc:cxn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18" creationId="{462BFD23-6D58-49BA-B891-C94DEC56AF9E}"/>
          </ac:cxnSpMkLst>
        </pc:cxn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19" creationId="{DA671032-AFFE-425D-B99A-3EF4A24345B1}"/>
          </ac:cxnSpMkLst>
        </pc:cxn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20" creationId="{621D7316-9A25-4FBA-A492-3528E5D8CAC3}"/>
          </ac:cxnSpMkLst>
        </pc:cxnChg>
        <pc:cxnChg chg="mod">
          <ac:chgData name="伯尧" userId="86706a6a-cdaa-42d0-b31c-255ab0f7d779" providerId="ADAL" clId="{530957A4-802E-4E41-9522-08A254DE425A}" dt="2023-02-26T12:55:51.418" v="1505" actId="1076"/>
          <ac:cxnSpMkLst>
            <pc:docMk/>
            <pc:sldMk cId="17831010" sldId="266"/>
            <ac:cxnSpMk id="21" creationId="{94DD51E6-D6B6-4500-9FAF-EE92A76160FE}"/>
          </ac:cxnSpMkLst>
        </pc:cxn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3470000511" sldId="266"/>
        </pc:sldMkLst>
      </pc:sldChg>
      <pc:sldChg chg="modSp add del mod">
        <pc:chgData name="伯尧" userId="86706a6a-cdaa-42d0-b31c-255ab0f7d779" providerId="ADAL" clId="{530957A4-802E-4E41-9522-08A254DE425A}" dt="2023-02-26T12:56:50.525" v="1539" actId="47"/>
        <pc:sldMkLst>
          <pc:docMk/>
          <pc:sldMk cId="1011423451" sldId="267"/>
        </pc:sldMkLst>
        <pc:spChg chg="mod">
          <ac:chgData name="伯尧" userId="86706a6a-cdaa-42d0-b31c-255ab0f7d779" providerId="ADAL" clId="{530957A4-802E-4E41-9522-08A254DE425A}" dt="2023-02-26T12:56:49.170" v="1538" actId="20577"/>
          <ac:spMkLst>
            <pc:docMk/>
            <pc:sldMk cId="1011423451" sldId="267"/>
            <ac:spMk id="3" creationId="{4DD558E7-35AF-4681-A293-91E975AFEA4B}"/>
          </ac:spMkLst>
        </pc:sp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2016560322" sldId="267"/>
        </pc:sldMkLst>
      </pc:sldChg>
      <pc:sldChg chg="addSp delSp modSp new mod ord">
        <pc:chgData name="伯尧" userId="86706a6a-cdaa-42d0-b31c-255ab0f7d779" providerId="ADAL" clId="{530957A4-802E-4E41-9522-08A254DE425A}" dt="2023-02-26T13:15:31.944" v="1736"/>
        <pc:sldMkLst>
          <pc:docMk/>
          <pc:sldMk cId="2838560440" sldId="267"/>
        </pc:sldMkLst>
        <pc:spChg chg="mod">
          <ac:chgData name="伯尧" userId="86706a6a-cdaa-42d0-b31c-255ab0f7d779" providerId="ADAL" clId="{530957A4-802E-4E41-9522-08A254DE425A}" dt="2023-02-26T13:10:00.539" v="1579"/>
          <ac:spMkLst>
            <pc:docMk/>
            <pc:sldMk cId="2838560440" sldId="267"/>
            <ac:spMk id="3" creationId="{82EEB8A7-57ED-4ECA-9201-E9A2EA2F90B9}"/>
          </ac:spMkLst>
        </pc:spChg>
        <pc:spChg chg="mod">
          <ac:chgData name="伯尧" userId="86706a6a-cdaa-42d0-b31c-255ab0f7d779" providerId="ADAL" clId="{530957A4-802E-4E41-9522-08A254DE425A}" dt="2023-02-26T12:56:56.312" v="1546"/>
          <ac:spMkLst>
            <pc:docMk/>
            <pc:sldMk cId="2838560440" sldId="267"/>
            <ac:spMk id="4" creationId="{6D5E578F-E26A-49B5-AEBF-C066574B2363}"/>
          </ac:spMkLst>
        </pc:spChg>
        <pc:spChg chg="add del mod">
          <ac:chgData name="伯尧" userId="86706a6a-cdaa-42d0-b31c-255ab0f7d779" providerId="ADAL" clId="{530957A4-802E-4E41-9522-08A254DE425A}" dt="2023-02-26T13:09:29.565" v="1573" actId="478"/>
          <ac:spMkLst>
            <pc:docMk/>
            <pc:sldMk cId="2838560440" sldId="267"/>
            <ac:spMk id="6" creationId="{2D7177EE-1811-462E-9125-221A500A4DE9}"/>
          </ac:spMkLst>
        </pc:spChg>
        <pc:spChg chg="add del mod">
          <ac:chgData name="伯尧" userId="86706a6a-cdaa-42d0-b31c-255ab0f7d779" providerId="ADAL" clId="{530957A4-802E-4E41-9522-08A254DE425A}" dt="2023-02-26T13:08:23.356" v="1560" actId="478"/>
          <ac:spMkLst>
            <pc:docMk/>
            <pc:sldMk cId="2838560440" sldId="267"/>
            <ac:spMk id="8" creationId="{406014C3-F36D-49F4-90AC-50D1B0EA03DF}"/>
          </ac:spMkLst>
        </pc:spChg>
        <pc:picChg chg="add mod">
          <ac:chgData name="伯尧" userId="86706a6a-cdaa-42d0-b31c-255ab0f7d779" providerId="ADAL" clId="{530957A4-802E-4E41-9522-08A254DE425A}" dt="2023-02-26T13:09:31.946" v="1575" actId="1076"/>
          <ac:picMkLst>
            <pc:docMk/>
            <pc:sldMk cId="2838560440" sldId="267"/>
            <ac:picMk id="10" creationId="{F205F5F2-8A27-4378-8D53-737D14D0C693}"/>
          </ac:picMkLst>
        </pc:picChg>
      </pc:sldChg>
      <pc:sldChg chg="addSp modSp add mod ord">
        <pc:chgData name="伯尧" userId="86706a6a-cdaa-42d0-b31c-255ab0f7d779" providerId="ADAL" clId="{530957A4-802E-4E41-9522-08A254DE425A}" dt="2023-02-26T13:15:31.944" v="1736"/>
        <pc:sldMkLst>
          <pc:docMk/>
          <pc:sldMk cId="258487946" sldId="268"/>
        </pc:sldMkLst>
        <pc:spChg chg="mod">
          <ac:chgData name="伯尧" userId="86706a6a-cdaa-42d0-b31c-255ab0f7d779" providerId="ADAL" clId="{530957A4-802E-4E41-9522-08A254DE425A}" dt="2023-02-26T13:10:59.578" v="1581" actId="21"/>
          <ac:spMkLst>
            <pc:docMk/>
            <pc:sldMk cId="258487946" sldId="268"/>
            <ac:spMk id="3" creationId="{82EEB8A7-57ED-4ECA-9201-E9A2EA2F90B9}"/>
          </ac:spMkLst>
        </pc:spChg>
        <pc:spChg chg="mod">
          <ac:chgData name="伯尧" userId="86706a6a-cdaa-42d0-b31c-255ab0f7d779" providerId="ADAL" clId="{530957A4-802E-4E41-9522-08A254DE425A}" dt="2023-02-26T13:12:08.899" v="1627" actId="122"/>
          <ac:spMkLst>
            <pc:docMk/>
            <pc:sldMk cId="258487946" sldId="268"/>
            <ac:spMk id="6" creationId="{2D7177EE-1811-462E-9125-221A500A4DE9}"/>
          </ac:spMkLst>
        </pc:spChg>
        <pc:spChg chg="add mod">
          <ac:chgData name="伯尧" userId="86706a6a-cdaa-42d0-b31c-255ab0f7d779" providerId="ADAL" clId="{530957A4-802E-4E41-9522-08A254DE425A}" dt="2023-02-26T13:12:47.166" v="1660" actId="20577"/>
          <ac:spMkLst>
            <pc:docMk/>
            <pc:sldMk cId="258487946" sldId="268"/>
            <ac:spMk id="7" creationId="{4B3880A4-B9A4-4612-B902-6880968DA7A1}"/>
          </ac:spMkLst>
        </pc:spChg>
        <pc:spChg chg="add mod">
          <ac:chgData name="伯尧" userId="86706a6a-cdaa-42d0-b31c-255ab0f7d779" providerId="ADAL" clId="{530957A4-802E-4E41-9522-08A254DE425A}" dt="2023-02-26T13:14:13.629" v="1716" actId="20577"/>
          <ac:spMkLst>
            <pc:docMk/>
            <pc:sldMk cId="258487946" sldId="268"/>
            <ac:spMk id="8" creationId="{9BE52051-D7AC-4631-AE92-58855D86BED9}"/>
          </ac:spMkLst>
        </pc:sp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2484844525" sldId="268"/>
        </pc:sldMkLst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2796747660" sldId="269"/>
        </pc:sldMkLst>
      </pc:sldChg>
      <pc:sldChg chg="modSp new del mod">
        <pc:chgData name="伯尧" userId="86706a6a-cdaa-42d0-b31c-255ab0f7d779" providerId="ADAL" clId="{530957A4-802E-4E41-9522-08A254DE425A}" dt="2023-02-26T14:02:25.808" v="2462" actId="47"/>
        <pc:sldMkLst>
          <pc:docMk/>
          <pc:sldMk cId="2892881100" sldId="269"/>
        </pc:sldMkLst>
        <pc:spChg chg="mod">
          <ac:chgData name="伯尧" userId="86706a6a-cdaa-42d0-b31c-255ab0f7d779" providerId="ADAL" clId="{530957A4-802E-4E41-9522-08A254DE425A}" dt="2023-02-26T13:18:29.041" v="1993"/>
          <ac:spMkLst>
            <pc:docMk/>
            <pc:sldMk cId="2892881100" sldId="269"/>
            <ac:spMk id="3" creationId="{5E7B469D-DDB8-4F22-B910-8E3C3BBDDA7A}"/>
          </ac:spMkLst>
        </pc:spChg>
        <pc:spChg chg="mod">
          <ac:chgData name="伯尧" userId="86706a6a-cdaa-42d0-b31c-255ab0f7d779" providerId="ADAL" clId="{530957A4-802E-4E41-9522-08A254DE425A}" dt="2023-02-26T13:14:54.572" v="1731" actId="20577"/>
          <ac:spMkLst>
            <pc:docMk/>
            <pc:sldMk cId="2892881100" sldId="269"/>
            <ac:spMk id="4" creationId="{7E4C7B25-4086-4900-9213-F564CF2A5A3E}"/>
          </ac:spMkLst>
        </pc:sp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1342506317" sldId="270"/>
        </pc:sldMkLst>
      </pc:sldChg>
      <pc:sldChg chg="modSp add mod">
        <pc:chgData name="伯尧" userId="86706a6a-cdaa-42d0-b31c-255ab0f7d779" providerId="ADAL" clId="{530957A4-802E-4E41-9522-08A254DE425A}" dt="2023-02-26T14:02:24.244" v="2461" actId="20577"/>
        <pc:sldMkLst>
          <pc:docMk/>
          <pc:sldMk cId="3151140937" sldId="270"/>
        </pc:sldMkLst>
        <pc:spChg chg="mod">
          <ac:chgData name="伯尧" userId="86706a6a-cdaa-42d0-b31c-255ab0f7d779" providerId="ADAL" clId="{530957A4-802E-4E41-9522-08A254DE425A}" dt="2023-02-26T14:02:17.641" v="2458" actId="5793"/>
          <ac:spMkLst>
            <pc:docMk/>
            <pc:sldMk cId="3151140937" sldId="270"/>
            <ac:spMk id="3" creationId="{5E7B469D-DDB8-4F22-B910-8E3C3BBDDA7A}"/>
          </ac:spMkLst>
        </pc:spChg>
        <pc:spChg chg="mod">
          <ac:chgData name="伯尧" userId="86706a6a-cdaa-42d0-b31c-255ab0f7d779" providerId="ADAL" clId="{530957A4-802E-4E41-9522-08A254DE425A}" dt="2023-02-26T14:02:24.244" v="2461" actId="20577"/>
          <ac:spMkLst>
            <pc:docMk/>
            <pc:sldMk cId="3151140937" sldId="270"/>
            <ac:spMk id="4" creationId="{7E4C7B25-4086-4900-9213-F564CF2A5A3E}"/>
          </ac:spMkLst>
        </pc:spChg>
      </pc:sldChg>
      <pc:sldChg chg="addSp modSp new mod ord modShow">
        <pc:chgData name="伯尧" userId="86706a6a-cdaa-42d0-b31c-255ab0f7d779" providerId="ADAL" clId="{530957A4-802E-4E41-9522-08A254DE425A}" dt="2023-02-26T13:50:22.128" v="2352" actId="20577"/>
        <pc:sldMkLst>
          <pc:docMk/>
          <pc:sldMk cId="302726338" sldId="271"/>
        </pc:sldMkLst>
        <pc:spChg chg="mod">
          <ac:chgData name="伯尧" userId="86706a6a-cdaa-42d0-b31c-255ab0f7d779" providerId="ADAL" clId="{530957A4-802E-4E41-9522-08A254DE425A}" dt="2023-02-26T13:50:22.128" v="2352" actId="20577"/>
          <ac:spMkLst>
            <pc:docMk/>
            <pc:sldMk cId="302726338" sldId="271"/>
            <ac:spMk id="3" creationId="{96F59C42-C047-40FE-AD0B-3E8091D15474}"/>
          </ac:spMkLst>
        </pc:spChg>
        <pc:spChg chg="mod">
          <ac:chgData name="伯尧" userId="86706a6a-cdaa-42d0-b31c-255ab0f7d779" providerId="ADAL" clId="{530957A4-802E-4E41-9522-08A254DE425A}" dt="2023-02-26T13:47:45.538" v="2225" actId="20577"/>
          <ac:spMkLst>
            <pc:docMk/>
            <pc:sldMk cId="302726338" sldId="271"/>
            <ac:spMk id="4" creationId="{D6D8BB8F-737C-46CB-9F4A-3EEEE2795C4C}"/>
          </ac:spMkLst>
        </pc:spChg>
        <pc:picChg chg="add mod">
          <ac:chgData name="伯尧" userId="86706a6a-cdaa-42d0-b31c-255ab0f7d779" providerId="ADAL" clId="{530957A4-802E-4E41-9522-08A254DE425A}" dt="2023-02-26T13:49:42.791" v="2294" actId="1076"/>
          <ac:picMkLst>
            <pc:docMk/>
            <pc:sldMk cId="302726338" sldId="271"/>
            <ac:picMk id="6" creationId="{8E1B782F-E0B0-4C43-8A28-F3FDB0798800}"/>
          </ac:picMkLst>
        </pc:pic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2695871934" sldId="271"/>
        </pc:sldMkLst>
      </pc:sldChg>
      <pc:sldChg chg="modSp add del mod">
        <pc:chgData name="伯尧" userId="86706a6a-cdaa-42d0-b31c-255ab0f7d779" providerId="ADAL" clId="{530957A4-802E-4E41-9522-08A254DE425A}" dt="2023-02-26T13:52:14.866" v="2405" actId="47"/>
        <pc:sldMkLst>
          <pc:docMk/>
          <pc:sldMk cId="3194167029" sldId="272"/>
        </pc:sldMkLst>
        <pc:spChg chg="mod">
          <ac:chgData name="伯尧" userId="86706a6a-cdaa-42d0-b31c-255ab0f7d779" providerId="ADAL" clId="{530957A4-802E-4E41-9522-08A254DE425A}" dt="2023-02-26T13:48:53.685" v="2289"/>
          <ac:spMkLst>
            <pc:docMk/>
            <pc:sldMk cId="3194167029" sldId="272"/>
            <ac:spMk id="3" creationId="{5E7B469D-DDB8-4F22-B910-8E3C3BBDDA7A}"/>
          </ac:spMkLst>
        </pc:sp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3912580187" sldId="272"/>
        </pc:sldMkLst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1597405446" sldId="273"/>
        </pc:sldMkLst>
      </pc:sldChg>
      <pc:sldChg chg="modSp add mod">
        <pc:chgData name="伯尧" userId="86706a6a-cdaa-42d0-b31c-255ab0f7d779" providerId="ADAL" clId="{530957A4-802E-4E41-9522-08A254DE425A}" dt="2023-02-26T13:51:43.184" v="2404"/>
        <pc:sldMkLst>
          <pc:docMk/>
          <pc:sldMk cId="2671456885" sldId="273"/>
        </pc:sldMkLst>
        <pc:spChg chg="mod">
          <ac:chgData name="伯尧" userId="86706a6a-cdaa-42d0-b31c-255ab0f7d779" providerId="ADAL" clId="{530957A4-802E-4E41-9522-08A254DE425A}" dt="2023-02-26T13:51:43.184" v="2404"/>
          <ac:spMkLst>
            <pc:docMk/>
            <pc:sldMk cId="2671456885" sldId="273"/>
            <ac:spMk id="3" creationId="{5E7B469D-DDB8-4F22-B910-8E3C3BBDDA7A}"/>
          </ac:spMkLst>
        </pc:spChg>
      </pc:sldChg>
      <pc:sldChg chg="addSp modSp new del mod">
        <pc:chgData name="伯尧" userId="86706a6a-cdaa-42d0-b31c-255ab0f7d779" providerId="ADAL" clId="{530957A4-802E-4E41-9522-08A254DE425A}" dt="2023-02-26T15:19:39.508" v="4581" actId="47"/>
        <pc:sldMkLst>
          <pc:docMk/>
          <pc:sldMk cId="733451209" sldId="274"/>
        </pc:sldMkLst>
        <pc:spChg chg="mod">
          <ac:chgData name="伯尧" userId="86706a6a-cdaa-42d0-b31c-255ab0f7d779" providerId="ADAL" clId="{530957A4-802E-4E41-9522-08A254DE425A}" dt="2023-02-26T13:53:04.674" v="2443" actId="20577"/>
          <ac:spMkLst>
            <pc:docMk/>
            <pc:sldMk cId="733451209" sldId="274"/>
            <ac:spMk id="3" creationId="{927C7BA5-60A2-4B78-A0B2-AFBD80631FB2}"/>
          </ac:spMkLst>
        </pc:spChg>
        <pc:spChg chg="mod">
          <ac:chgData name="伯尧" userId="86706a6a-cdaa-42d0-b31c-255ab0f7d779" providerId="ADAL" clId="{530957A4-802E-4E41-9522-08A254DE425A}" dt="2023-02-26T13:52:34.146" v="2423"/>
          <ac:spMkLst>
            <pc:docMk/>
            <pc:sldMk cId="733451209" sldId="274"/>
            <ac:spMk id="4" creationId="{661898BD-2B4C-4796-8230-79CA79BB827B}"/>
          </ac:spMkLst>
        </pc:spChg>
        <pc:picChg chg="add mod">
          <ac:chgData name="伯尧" userId="86706a6a-cdaa-42d0-b31c-255ab0f7d779" providerId="ADAL" clId="{530957A4-802E-4E41-9522-08A254DE425A}" dt="2023-02-26T13:53:22.405" v="2449" actId="1076"/>
          <ac:picMkLst>
            <pc:docMk/>
            <pc:sldMk cId="733451209" sldId="274"/>
            <ac:picMk id="6" creationId="{2E44797D-30A2-49A0-AFA7-E38491C91714}"/>
          </ac:picMkLst>
        </pc:pic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2344617580" sldId="274"/>
        </pc:sldMkLst>
      </pc:sldChg>
      <pc:sldChg chg="modSp add mod">
        <pc:chgData name="伯尧" userId="86706a6a-cdaa-42d0-b31c-255ab0f7d779" providerId="ADAL" clId="{530957A4-802E-4E41-9522-08A254DE425A}" dt="2023-02-26T14:40:01.221" v="2507" actId="1076"/>
        <pc:sldMkLst>
          <pc:docMk/>
          <pc:sldMk cId="588867460" sldId="275"/>
        </pc:sldMkLst>
        <pc:picChg chg="mod">
          <ac:chgData name="伯尧" userId="86706a6a-cdaa-42d0-b31c-255ab0f7d779" providerId="ADAL" clId="{530957A4-802E-4E41-9522-08A254DE425A}" dt="2023-02-26T14:40:01.221" v="2507" actId="1076"/>
          <ac:picMkLst>
            <pc:docMk/>
            <pc:sldMk cId="588867460" sldId="275"/>
            <ac:picMk id="6" creationId="{2E44797D-30A2-49A0-AFA7-E38491C91714}"/>
          </ac:picMkLst>
        </pc:pic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1026620030" sldId="275"/>
        </pc:sldMkLst>
      </pc:sldChg>
      <pc:sldChg chg="addSp delSp modSp add mod">
        <pc:chgData name="伯尧" userId="86706a6a-cdaa-42d0-b31c-255ab0f7d779" providerId="ADAL" clId="{530957A4-802E-4E41-9522-08A254DE425A}" dt="2023-02-26T15:46:44.464" v="5879" actId="1076"/>
        <pc:sldMkLst>
          <pc:docMk/>
          <pc:sldMk cId="17570647" sldId="276"/>
        </pc:sldMkLst>
        <pc:spChg chg="mod">
          <ac:chgData name="伯尧" userId="86706a6a-cdaa-42d0-b31c-255ab0f7d779" providerId="ADAL" clId="{530957A4-802E-4E41-9522-08A254DE425A}" dt="2023-02-26T14:41:17.956" v="2675"/>
          <ac:spMkLst>
            <pc:docMk/>
            <pc:sldMk cId="17570647" sldId="276"/>
            <ac:spMk id="3" creationId="{927C7BA5-60A2-4B78-A0B2-AFBD80631FB2}"/>
          </ac:spMkLst>
        </pc:spChg>
        <pc:spChg chg="add del mod">
          <ac:chgData name="伯尧" userId="86706a6a-cdaa-42d0-b31c-255ab0f7d779" providerId="ADAL" clId="{530957A4-802E-4E41-9522-08A254DE425A}" dt="2023-02-26T14:48:30.203" v="3082" actId="21"/>
          <ac:spMkLst>
            <pc:docMk/>
            <pc:sldMk cId="17570647" sldId="276"/>
            <ac:spMk id="8" creationId="{2DEC67A2-118B-476A-BF8C-0A32DBF6F861}"/>
          </ac:spMkLst>
        </pc:spChg>
        <pc:spChg chg="add del mod">
          <ac:chgData name="伯尧" userId="86706a6a-cdaa-42d0-b31c-255ab0f7d779" providerId="ADAL" clId="{530957A4-802E-4E41-9522-08A254DE425A}" dt="2023-02-26T15:45:36.993" v="5799" actId="478"/>
          <ac:spMkLst>
            <pc:docMk/>
            <pc:sldMk cId="17570647" sldId="276"/>
            <ac:spMk id="11" creationId="{F5C096F8-1D05-40C3-96FB-00564C0D2226}"/>
          </ac:spMkLst>
        </pc:spChg>
        <pc:spChg chg="add mod">
          <ac:chgData name="伯尧" userId="86706a6a-cdaa-42d0-b31c-255ab0f7d779" providerId="ADAL" clId="{530957A4-802E-4E41-9522-08A254DE425A}" dt="2023-02-26T15:46:44.464" v="5879" actId="1076"/>
          <ac:spMkLst>
            <pc:docMk/>
            <pc:sldMk cId="17570647" sldId="276"/>
            <ac:spMk id="12" creationId="{991940C9-7509-40F5-B278-8820C0D8D92E}"/>
          </ac:spMkLst>
        </pc:spChg>
        <pc:spChg chg="add del mod">
          <ac:chgData name="伯尧" userId="86706a6a-cdaa-42d0-b31c-255ab0f7d779" providerId="ADAL" clId="{530957A4-802E-4E41-9522-08A254DE425A}" dt="2023-02-26T15:44:50.644" v="5751"/>
          <ac:spMkLst>
            <pc:docMk/>
            <pc:sldMk cId="17570647" sldId="276"/>
            <ac:spMk id="13" creationId="{FEF616FF-949A-49A8-A404-E774CC04E98E}"/>
          </ac:spMkLst>
        </pc:spChg>
        <pc:picChg chg="del">
          <ac:chgData name="伯尧" userId="86706a6a-cdaa-42d0-b31c-255ab0f7d779" providerId="ADAL" clId="{530957A4-802E-4E41-9522-08A254DE425A}" dt="2023-02-26T14:08:20.855" v="2463" actId="478"/>
          <ac:picMkLst>
            <pc:docMk/>
            <pc:sldMk cId="17570647" sldId="276"/>
            <ac:picMk id="6" creationId="{2E44797D-30A2-49A0-AFA7-E38491C91714}"/>
          </ac:picMkLst>
        </pc:picChg>
        <pc:picChg chg="add del mod">
          <ac:chgData name="伯尧" userId="86706a6a-cdaa-42d0-b31c-255ab0f7d779" providerId="ADAL" clId="{530957A4-802E-4E41-9522-08A254DE425A}" dt="2023-02-26T14:41:55.309" v="2679" actId="478"/>
          <ac:picMkLst>
            <pc:docMk/>
            <pc:sldMk cId="17570647" sldId="276"/>
            <ac:picMk id="7" creationId="{8865E49D-B943-47AD-8379-5CE43455E1D9}"/>
          </ac:picMkLst>
        </pc:picChg>
        <pc:picChg chg="add del mod">
          <ac:chgData name="伯尧" userId="86706a6a-cdaa-42d0-b31c-255ab0f7d779" providerId="ADAL" clId="{530957A4-802E-4E41-9522-08A254DE425A}" dt="2023-02-26T15:46:39.792" v="5878" actId="478"/>
          <ac:picMkLst>
            <pc:docMk/>
            <pc:sldMk cId="17570647" sldId="276"/>
            <ac:picMk id="10" creationId="{2C38786E-4337-4985-B1BA-131811CFD7C6}"/>
          </ac:picMkLst>
        </pc:picChg>
      </pc:sldChg>
      <pc:sldChg chg="del">
        <pc:chgData name="伯尧" userId="86706a6a-cdaa-42d0-b31c-255ab0f7d779" providerId="ADAL" clId="{530957A4-802E-4E41-9522-08A254DE425A}" dt="2023-02-26T11:06:16.076" v="0" actId="47"/>
        <pc:sldMkLst>
          <pc:docMk/>
          <pc:sldMk cId="443355238" sldId="276"/>
        </pc:sldMkLst>
      </pc:sldChg>
      <pc:sldChg chg="addSp modSp new mod modShow">
        <pc:chgData name="伯尧" userId="86706a6a-cdaa-42d0-b31c-255ab0f7d779" providerId="ADAL" clId="{530957A4-802E-4E41-9522-08A254DE425A}" dt="2023-02-26T14:48:39.096" v="3085" actId="729"/>
        <pc:sldMkLst>
          <pc:docMk/>
          <pc:sldMk cId="4153256087" sldId="277"/>
        </pc:sldMkLst>
        <pc:spChg chg="add mod">
          <ac:chgData name="伯尧" userId="86706a6a-cdaa-42d0-b31c-255ab0f7d779" providerId="ADAL" clId="{530957A4-802E-4E41-9522-08A254DE425A}" dt="2023-02-26T14:48:33.172" v="3084"/>
          <ac:spMkLst>
            <pc:docMk/>
            <pc:sldMk cId="4153256087" sldId="277"/>
            <ac:spMk id="5" creationId="{B8659178-0B01-4DDB-8861-EF1CADF8188A}"/>
          </ac:spMkLst>
        </pc:spChg>
      </pc:sldChg>
      <pc:sldChg chg="addSp delSp modSp add mod">
        <pc:chgData name="伯尧" userId="86706a6a-cdaa-42d0-b31c-255ab0f7d779" providerId="ADAL" clId="{530957A4-802E-4E41-9522-08A254DE425A}" dt="2023-02-26T15:00:50.152" v="3883" actId="20577"/>
        <pc:sldMkLst>
          <pc:docMk/>
          <pc:sldMk cId="283703244" sldId="278"/>
        </pc:sldMkLst>
        <pc:spChg chg="mod">
          <ac:chgData name="伯尧" userId="86706a6a-cdaa-42d0-b31c-255ab0f7d779" providerId="ADAL" clId="{530957A4-802E-4E41-9522-08A254DE425A}" dt="2023-02-26T14:50:53.364" v="3245"/>
          <ac:spMkLst>
            <pc:docMk/>
            <pc:sldMk cId="283703244" sldId="278"/>
            <ac:spMk id="3" creationId="{927C7BA5-60A2-4B78-A0B2-AFBD80631FB2}"/>
          </ac:spMkLst>
        </pc:spChg>
        <pc:spChg chg="del">
          <ac:chgData name="伯尧" userId="86706a6a-cdaa-42d0-b31c-255ab0f7d779" providerId="ADAL" clId="{530957A4-802E-4E41-9522-08A254DE425A}" dt="2023-02-26T14:49:25.710" v="3101" actId="478"/>
          <ac:spMkLst>
            <pc:docMk/>
            <pc:sldMk cId="283703244" sldId="278"/>
            <ac:spMk id="11" creationId="{F5C096F8-1D05-40C3-96FB-00564C0D2226}"/>
          </ac:spMkLst>
        </pc:spChg>
        <pc:graphicFrameChg chg="add del">
          <ac:chgData name="伯尧" userId="86706a6a-cdaa-42d0-b31c-255ab0f7d779" providerId="ADAL" clId="{530957A4-802E-4E41-9522-08A254DE425A}" dt="2023-02-26T14:51:14.801" v="3247" actId="3680"/>
          <ac:graphicFrameMkLst>
            <pc:docMk/>
            <pc:sldMk cId="283703244" sldId="278"/>
            <ac:graphicFrameMk id="5" creationId="{E2451F1E-FEE9-4DEF-880B-047C4D3FA084}"/>
          </ac:graphicFrameMkLst>
        </pc:graphicFrameChg>
        <pc:graphicFrameChg chg="add mod modGraphic">
          <ac:chgData name="伯尧" userId="86706a6a-cdaa-42d0-b31c-255ab0f7d779" providerId="ADAL" clId="{530957A4-802E-4E41-9522-08A254DE425A}" dt="2023-02-26T15:00:50.152" v="3883" actId="20577"/>
          <ac:graphicFrameMkLst>
            <pc:docMk/>
            <pc:sldMk cId="283703244" sldId="278"/>
            <ac:graphicFrameMk id="6" creationId="{AE91A2DE-02A5-4DBA-A6C0-C1C33B3D72B9}"/>
          </ac:graphicFrameMkLst>
        </pc:graphicFrameChg>
        <pc:picChg chg="del">
          <ac:chgData name="伯尧" userId="86706a6a-cdaa-42d0-b31c-255ab0f7d779" providerId="ADAL" clId="{530957A4-802E-4E41-9522-08A254DE425A}" dt="2023-02-26T14:49:25.710" v="3101" actId="478"/>
          <ac:picMkLst>
            <pc:docMk/>
            <pc:sldMk cId="283703244" sldId="278"/>
            <ac:picMk id="10" creationId="{2C38786E-4337-4985-B1BA-131811CFD7C6}"/>
          </ac:picMkLst>
        </pc:picChg>
      </pc:sldChg>
      <pc:sldChg chg="modSp new del mod">
        <pc:chgData name="伯尧" userId="86706a6a-cdaa-42d0-b31c-255ab0f7d779" providerId="ADAL" clId="{530957A4-802E-4E41-9522-08A254DE425A}" dt="2023-02-26T14:49:21.095" v="3099" actId="47"/>
        <pc:sldMkLst>
          <pc:docMk/>
          <pc:sldMk cId="2252392276" sldId="278"/>
        </pc:sldMkLst>
        <pc:spChg chg="mod">
          <ac:chgData name="伯尧" userId="86706a6a-cdaa-42d0-b31c-255ab0f7d779" providerId="ADAL" clId="{530957A4-802E-4E41-9522-08A254DE425A}" dt="2023-02-26T14:49:18.125" v="3098" actId="20577"/>
          <ac:spMkLst>
            <pc:docMk/>
            <pc:sldMk cId="2252392276" sldId="278"/>
            <ac:spMk id="4" creationId="{D90F102B-F60C-46B4-BD35-8C481771A5F4}"/>
          </ac:spMkLst>
        </pc:spChg>
      </pc:sldChg>
      <pc:sldChg chg="modSp add mod">
        <pc:chgData name="伯尧" userId="86706a6a-cdaa-42d0-b31c-255ab0f7d779" providerId="ADAL" clId="{530957A4-802E-4E41-9522-08A254DE425A}" dt="2023-02-26T15:39:35.938" v="5317" actId="20577"/>
        <pc:sldMkLst>
          <pc:docMk/>
          <pc:sldMk cId="2027185364" sldId="279"/>
        </pc:sldMkLst>
        <pc:graphicFrameChg chg="mod modGraphic">
          <ac:chgData name="伯尧" userId="86706a6a-cdaa-42d0-b31c-255ab0f7d779" providerId="ADAL" clId="{530957A4-802E-4E41-9522-08A254DE425A}" dt="2023-02-26T15:39:35.938" v="5317" actId="20577"/>
          <ac:graphicFrameMkLst>
            <pc:docMk/>
            <pc:sldMk cId="2027185364" sldId="279"/>
            <ac:graphicFrameMk id="6" creationId="{AE91A2DE-02A5-4DBA-A6C0-C1C33B3D72B9}"/>
          </ac:graphicFrameMkLst>
        </pc:graphicFrameChg>
      </pc:sldChg>
      <pc:sldChg chg="add del">
        <pc:chgData name="伯尧" userId="86706a6a-cdaa-42d0-b31c-255ab0f7d779" providerId="ADAL" clId="{530957A4-802E-4E41-9522-08A254DE425A}" dt="2023-02-26T14:58:32.321" v="3774"/>
        <pc:sldMkLst>
          <pc:docMk/>
          <pc:sldMk cId="64349376" sldId="280"/>
        </pc:sldMkLst>
      </pc:sldChg>
      <pc:sldChg chg="modSp add mod">
        <pc:chgData name="伯尧" userId="86706a6a-cdaa-42d0-b31c-255ab0f7d779" providerId="ADAL" clId="{530957A4-802E-4E41-9522-08A254DE425A}" dt="2023-02-26T15:35:00.105" v="5208" actId="1076"/>
        <pc:sldMkLst>
          <pc:docMk/>
          <pc:sldMk cId="3919770748" sldId="280"/>
        </pc:sldMkLst>
        <pc:graphicFrameChg chg="mod modGraphic">
          <ac:chgData name="伯尧" userId="86706a6a-cdaa-42d0-b31c-255ab0f7d779" providerId="ADAL" clId="{530957A4-802E-4E41-9522-08A254DE425A}" dt="2023-02-26T15:35:00.105" v="5208" actId="1076"/>
          <ac:graphicFrameMkLst>
            <pc:docMk/>
            <pc:sldMk cId="3919770748" sldId="280"/>
            <ac:graphicFrameMk id="6" creationId="{AE91A2DE-02A5-4DBA-A6C0-C1C33B3D72B9}"/>
          </ac:graphicFrameMkLst>
        </pc:graphicFrameChg>
      </pc:sldChg>
      <pc:sldChg chg="addSp delSp modSp add mod">
        <pc:chgData name="伯尧" userId="86706a6a-cdaa-42d0-b31c-255ab0f7d779" providerId="ADAL" clId="{530957A4-802E-4E41-9522-08A254DE425A}" dt="2023-02-26T15:43:23.654" v="5645"/>
        <pc:sldMkLst>
          <pc:docMk/>
          <pc:sldMk cId="2290828844" sldId="281"/>
        </pc:sldMkLst>
        <pc:spChg chg="mod">
          <ac:chgData name="伯尧" userId="86706a6a-cdaa-42d0-b31c-255ab0f7d779" providerId="ADAL" clId="{530957A4-802E-4E41-9522-08A254DE425A}" dt="2023-02-26T15:43:23.654" v="5645"/>
          <ac:spMkLst>
            <pc:docMk/>
            <pc:sldMk cId="2290828844" sldId="281"/>
            <ac:spMk id="3" creationId="{927C7BA5-60A2-4B78-A0B2-AFBD80631FB2}"/>
          </ac:spMkLst>
        </pc:spChg>
        <pc:spChg chg="add mod">
          <ac:chgData name="伯尧" userId="86706a6a-cdaa-42d0-b31c-255ab0f7d779" providerId="ADAL" clId="{530957A4-802E-4E41-9522-08A254DE425A}" dt="2023-02-26T15:42:53.088" v="5538" actId="20577"/>
          <ac:spMkLst>
            <pc:docMk/>
            <pc:sldMk cId="2290828844" sldId="281"/>
            <ac:spMk id="5" creationId="{23098644-AD3B-43AC-AAD5-7E188207CE37}"/>
          </ac:spMkLst>
        </pc:spChg>
        <pc:graphicFrameChg chg="del">
          <ac:chgData name="伯尧" userId="86706a6a-cdaa-42d0-b31c-255ab0f7d779" providerId="ADAL" clId="{530957A4-802E-4E41-9522-08A254DE425A}" dt="2023-02-26T15:35:11.835" v="5210" actId="478"/>
          <ac:graphicFrameMkLst>
            <pc:docMk/>
            <pc:sldMk cId="2290828844" sldId="281"/>
            <ac:graphicFrameMk id="6" creationId="{AE91A2DE-02A5-4DBA-A6C0-C1C33B3D72B9}"/>
          </ac:graphicFrameMkLst>
        </pc:graphicFrameChg>
      </pc:sldChg>
    </pc:docChg>
  </pc:docChgLst>
  <pc:docChgLst>
    <pc:chgData name="伯尧" userId="86706a6a-cdaa-42d0-b31c-255ab0f7d779" providerId="ADAL" clId="{3FB40A1F-7565-480F-9FFF-1EFB550399C0}"/>
    <pc:docChg chg="delSld modSld">
      <pc:chgData name="伯尧" userId="86706a6a-cdaa-42d0-b31c-255ab0f7d779" providerId="ADAL" clId="{3FB40A1F-7565-480F-9FFF-1EFB550399C0}" dt="2023-02-27T05:48:13.492" v="3" actId="47"/>
      <pc:docMkLst>
        <pc:docMk/>
      </pc:docMkLst>
      <pc:sldChg chg="del">
        <pc:chgData name="伯尧" userId="86706a6a-cdaa-42d0-b31c-255ab0f7d779" providerId="ADAL" clId="{3FB40A1F-7565-480F-9FFF-1EFB550399C0}" dt="2023-02-27T05:48:13.492" v="3" actId="47"/>
        <pc:sldMkLst>
          <pc:docMk/>
          <pc:sldMk cId="1503845610" sldId="262"/>
        </pc:sldMkLst>
      </pc:sldChg>
      <pc:sldChg chg="modSp">
        <pc:chgData name="伯尧" userId="86706a6a-cdaa-42d0-b31c-255ab0f7d779" providerId="ADAL" clId="{3FB40A1F-7565-480F-9FFF-1EFB550399C0}" dt="2023-02-27T05:43:21.312" v="0" actId="20577"/>
        <pc:sldMkLst>
          <pc:docMk/>
          <pc:sldMk cId="17570647" sldId="276"/>
        </pc:sldMkLst>
        <pc:spChg chg="mod">
          <ac:chgData name="伯尧" userId="86706a6a-cdaa-42d0-b31c-255ab0f7d779" providerId="ADAL" clId="{3FB40A1F-7565-480F-9FFF-1EFB550399C0}" dt="2023-02-27T05:43:21.312" v="0" actId="20577"/>
          <ac:spMkLst>
            <pc:docMk/>
            <pc:sldMk cId="17570647" sldId="276"/>
            <ac:spMk id="12" creationId="{991940C9-7509-40F5-B278-8820C0D8D92E}"/>
          </ac:spMkLst>
        </pc:spChg>
      </pc:sldChg>
      <pc:sldChg chg="del">
        <pc:chgData name="伯尧" userId="86706a6a-cdaa-42d0-b31c-255ab0f7d779" providerId="ADAL" clId="{3FB40A1F-7565-480F-9FFF-1EFB550399C0}" dt="2023-02-27T05:45:40.608" v="2" actId="47"/>
        <pc:sldMkLst>
          <pc:docMk/>
          <pc:sldMk cId="4153256087" sldId="277"/>
        </pc:sldMkLst>
      </pc:sldChg>
      <pc:sldChg chg="modSp">
        <pc:chgData name="伯尧" userId="86706a6a-cdaa-42d0-b31c-255ab0f7d779" providerId="ADAL" clId="{3FB40A1F-7565-480F-9FFF-1EFB550399C0}" dt="2023-02-27T05:44:42.224" v="1" actId="20577"/>
        <pc:sldMkLst>
          <pc:docMk/>
          <pc:sldMk cId="2290828844" sldId="281"/>
        </pc:sldMkLst>
        <pc:spChg chg="mod">
          <ac:chgData name="伯尧" userId="86706a6a-cdaa-42d0-b31c-255ab0f7d779" providerId="ADAL" clId="{3FB40A1F-7565-480F-9FFF-1EFB550399C0}" dt="2023-02-27T05:44:42.224" v="1" actId="20577"/>
          <ac:spMkLst>
            <pc:docMk/>
            <pc:sldMk cId="2290828844" sldId="281"/>
            <ac:spMk id="5" creationId="{23098644-AD3B-43AC-AAD5-7E188207CE37}"/>
          </ac:spMkLst>
        </pc:spChg>
      </pc:sldChg>
    </pc:docChg>
  </pc:docChgLst>
  <pc:docChgLst>
    <pc:chgData name="伯尧 丁" userId="86706a6a-cdaa-42d0-b31c-255ab0f7d779" providerId="ADAL" clId="{277A5D72-7B02-463D-AF69-4CAD53C524AB}"/>
    <pc:docChg chg="undo custSel addSld delSld modSld sldOrd">
      <pc:chgData name="伯尧 丁" userId="86706a6a-cdaa-42d0-b31c-255ab0f7d779" providerId="ADAL" clId="{277A5D72-7B02-463D-AF69-4CAD53C524AB}" dt="2022-10-02T07:23:58.787" v="3012" actId="1076"/>
      <pc:docMkLst>
        <pc:docMk/>
      </pc:docMkLst>
      <pc:sldChg chg="modSp mod">
        <pc:chgData name="伯尧 丁" userId="86706a6a-cdaa-42d0-b31c-255ab0f7d779" providerId="ADAL" clId="{277A5D72-7B02-463D-AF69-4CAD53C524AB}" dt="2022-10-02T01:21:04.793" v="24" actId="20577"/>
        <pc:sldMkLst>
          <pc:docMk/>
          <pc:sldMk cId="1371742127" sldId="256"/>
        </pc:sldMkLst>
        <pc:spChg chg="mod">
          <ac:chgData name="伯尧 丁" userId="86706a6a-cdaa-42d0-b31c-255ab0f7d779" providerId="ADAL" clId="{277A5D72-7B02-463D-AF69-4CAD53C524AB}" dt="2022-10-02T01:21:04.793" v="24" actId="20577"/>
          <ac:spMkLst>
            <pc:docMk/>
            <pc:sldMk cId="1371742127" sldId="256"/>
            <ac:spMk id="4" creationId="{00000000-0000-0000-0000-000000000000}"/>
          </ac:spMkLst>
        </pc:spChg>
        <pc:spChg chg="mod">
          <ac:chgData name="伯尧 丁" userId="86706a6a-cdaa-42d0-b31c-255ab0f7d779" providerId="ADAL" clId="{277A5D72-7B02-463D-AF69-4CAD53C524AB}" dt="2022-10-02T01:21:00.169" v="22" actId="20577"/>
          <ac:spMkLst>
            <pc:docMk/>
            <pc:sldMk cId="1371742127" sldId="256"/>
            <ac:spMk id="5" creationId="{00000000-0000-0000-0000-000000000000}"/>
          </ac:spMkLst>
        </pc:spChg>
      </pc:sldChg>
      <pc:sldChg chg="modSp new mod">
        <pc:chgData name="伯尧 丁" userId="86706a6a-cdaa-42d0-b31c-255ab0f7d779" providerId="ADAL" clId="{277A5D72-7B02-463D-AF69-4CAD53C524AB}" dt="2022-10-02T01:25:39.406" v="253" actId="5793"/>
        <pc:sldMkLst>
          <pc:docMk/>
          <pc:sldMk cId="282039560" sldId="257"/>
        </pc:sldMkLst>
        <pc:spChg chg="mod">
          <ac:chgData name="伯尧 丁" userId="86706a6a-cdaa-42d0-b31c-255ab0f7d779" providerId="ADAL" clId="{277A5D72-7B02-463D-AF69-4CAD53C524AB}" dt="2022-10-02T01:25:39.406" v="253" actId="5793"/>
          <ac:spMkLst>
            <pc:docMk/>
            <pc:sldMk cId="282039560" sldId="257"/>
            <ac:spMk id="3" creationId="{D855D952-30C1-A917-D5EC-FE424BED5C18}"/>
          </ac:spMkLst>
        </pc:spChg>
        <pc:spChg chg="mod">
          <ac:chgData name="伯尧 丁" userId="86706a6a-cdaa-42d0-b31c-255ab0f7d779" providerId="ADAL" clId="{277A5D72-7B02-463D-AF69-4CAD53C524AB}" dt="2022-10-02T01:22:02.185" v="28"/>
          <ac:spMkLst>
            <pc:docMk/>
            <pc:sldMk cId="282039560" sldId="257"/>
            <ac:spMk id="4" creationId="{7A77DEC2-BA2F-C833-F083-8A6558E3B1AC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722750705" sldId="257"/>
        </pc:sldMkLst>
      </pc:sldChg>
      <pc:sldChg chg="addSp delSp modSp new mod">
        <pc:chgData name="伯尧 丁" userId="86706a6a-cdaa-42d0-b31c-255ab0f7d779" providerId="ADAL" clId="{277A5D72-7B02-463D-AF69-4CAD53C524AB}" dt="2022-10-02T07:20:37.616" v="2959" actId="1076"/>
        <pc:sldMkLst>
          <pc:docMk/>
          <pc:sldMk cId="906248412" sldId="258"/>
        </pc:sldMkLst>
        <pc:spChg chg="mod">
          <ac:chgData name="伯尧 丁" userId="86706a6a-cdaa-42d0-b31c-255ab0f7d779" providerId="ADAL" clId="{277A5D72-7B02-463D-AF69-4CAD53C524AB}" dt="2022-10-02T07:19:48.103" v="2934" actId="20577"/>
          <ac:spMkLst>
            <pc:docMk/>
            <pc:sldMk cId="906248412" sldId="258"/>
            <ac:spMk id="3" creationId="{9CA44554-6E0C-13FB-FBD5-40A1D0D47D7F}"/>
          </ac:spMkLst>
        </pc:spChg>
        <pc:spChg chg="mod">
          <ac:chgData name="伯尧 丁" userId="86706a6a-cdaa-42d0-b31c-255ab0f7d779" providerId="ADAL" clId="{277A5D72-7B02-463D-AF69-4CAD53C524AB}" dt="2022-10-02T01:25:00.736" v="231"/>
          <ac:spMkLst>
            <pc:docMk/>
            <pc:sldMk cId="906248412" sldId="258"/>
            <ac:spMk id="4" creationId="{0B69521F-55E5-CE6C-D8C5-3B2D92FE861D}"/>
          </ac:spMkLst>
        </pc:spChg>
        <pc:spChg chg="add mod">
          <ac:chgData name="伯尧 丁" userId="86706a6a-cdaa-42d0-b31c-255ab0f7d779" providerId="ADAL" clId="{277A5D72-7B02-463D-AF69-4CAD53C524AB}" dt="2022-10-02T07:20:37.616" v="2959" actId="1076"/>
          <ac:spMkLst>
            <pc:docMk/>
            <pc:sldMk cId="906248412" sldId="258"/>
            <ac:spMk id="5" creationId="{AAE5A8C3-BF01-0BC5-A06B-3BC55D1EE65A}"/>
          </ac:spMkLst>
        </pc:spChg>
        <pc:spChg chg="add del">
          <ac:chgData name="伯尧 丁" userId="86706a6a-cdaa-42d0-b31c-255ab0f7d779" providerId="ADAL" clId="{277A5D72-7B02-463D-AF69-4CAD53C524AB}" dt="2022-10-02T01:40:45.072" v="456" actId="22"/>
          <ac:spMkLst>
            <pc:docMk/>
            <pc:sldMk cId="906248412" sldId="258"/>
            <ac:spMk id="7" creationId="{A594D97D-2237-8D90-C4C1-12FDEF44FE6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2466992845" sldId="258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716100312" sldId="259"/>
        </pc:sldMkLst>
      </pc:sldChg>
      <pc:sldChg chg="modSp new mod">
        <pc:chgData name="伯尧 丁" userId="86706a6a-cdaa-42d0-b31c-255ab0f7d779" providerId="ADAL" clId="{277A5D72-7B02-463D-AF69-4CAD53C524AB}" dt="2022-10-02T01:45:12.398" v="710" actId="20577"/>
        <pc:sldMkLst>
          <pc:docMk/>
          <pc:sldMk cId="2020529879" sldId="259"/>
        </pc:sldMkLst>
        <pc:spChg chg="mod">
          <ac:chgData name="伯尧 丁" userId="86706a6a-cdaa-42d0-b31c-255ab0f7d779" providerId="ADAL" clId="{277A5D72-7B02-463D-AF69-4CAD53C524AB}" dt="2022-10-02T01:45:12.398" v="710" actId="20577"/>
          <ac:spMkLst>
            <pc:docMk/>
            <pc:sldMk cId="2020529879" sldId="259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1:41:03.861" v="475" actId="5793"/>
          <ac:spMkLst>
            <pc:docMk/>
            <pc:sldMk cId="2020529879" sldId="259"/>
            <ac:spMk id="3" creationId="{61B1575C-4B60-2E81-CB04-62143F00B714}"/>
          </ac:spMkLst>
        </pc:spChg>
      </pc:sldChg>
      <pc:sldChg chg="addSp delSp modSp new del mod">
        <pc:chgData name="伯尧 丁" userId="86706a6a-cdaa-42d0-b31c-255ab0f7d779" providerId="ADAL" clId="{277A5D72-7B02-463D-AF69-4CAD53C524AB}" dt="2022-10-02T07:21:53.318" v="2975" actId="47"/>
        <pc:sldMkLst>
          <pc:docMk/>
          <pc:sldMk cId="203885735" sldId="260"/>
        </pc:sldMkLst>
        <pc:spChg chg="del">
          <ac:chgData name="伯尧 丁" userId="86706a6a-cdaa-42d0-b31c-255ab0f7d779" providerId="ADAL" clId="{277A5D72-7B02-463D-AF69-4CAD53C524AB}" dt="2022-10-02T01:45:32.062" v="713" actId="478"/>
          <ac:spMkLst>
            <pc:docMk/>
            <pc:sldMk cId="203885735" sldId="260"/>
            <ac:spMk id="2" creationId="{ABBFE680-5375-1CD2-34E3-283F9E566015}"/>
          </ac:spMkLst>
        </pc:spChg>
        <pc:spChg chg="mod">
          <ac:chgData name="伯尧 丁" userId="86706a6a-cdaa-42d0-b31c-255ab0f7d779" providerId="ADAL" clId="{277A5D72-7B02-463D-AF69-4CAD53C524AB}" dt="2022-10-02T01:45:19.701" v="712"/>
          <ac:spMkLst>
            <pc:docMk/>
            <pc:sldMk cId="203885735" sldId="260"/>
            <ac:spMk id="3" creationId="{DEBE0A79-FFA7-D50D-3639-531398F68D36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" creationId="{33168741-9DBF-039E-DFF3-4905F5A29E98}"/>
          </ac:spMkLst>
        </pc:spChg>
        <pc:spChg chg="add del mod">
          <ac:chgData name="伯尧 丁" userId="86706a6a-cdaa-42d0-b31c-255ab0f7d779" providerId="ADAL" clId="{277A5D72-7B02-463D-AF69-4CAD53C524AB}" dt="2022-10-02T01:46:01.098" v="721" actId="478"/>
          <ac:spMkLst>
            <pc:docMk/>
            <pc:sldMk cId="203885735" sldId="260"/>
            <ac:spMk id="5" creationId="{EDCEFBF0-5ACC-7744-5532-FDF0F4292ABD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6" creationId="{B2AF9058-A036-C25A-8E66-48BF3740D97A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7" creationId="{95D35400-EA71-70AB-8612-9EEBBCD0723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4" creationId="{D21C590C-6F48-90AD-8663-6C8CB2845332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5" creationId="{2871A744-BD9E-EC44-F60C-909E35E2B6F2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6" creationId="{F17FC0F6-3635-0152-289D-26089884578C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21" creationId="{FFD9FE0C-5360-91DB-9F1C-45ACEAEB05C9}"/>
          </ac:spMkLst>
        </pc:spChg>
        <pc:spChg chg="add mod">
          <ac:chgData name="伯尧 丁" userId="86706a6a-cdaa-42d0-b31c-255ab0f7d779" providerId="ADAL" clId="{277A5D72-7B02-463D-AF69-4CAD53C524AB}" dt="2022-10-02T01:48:39.390" v="776" actId="164"/>
          <ac:spMkLst>
            <pc:docMk/>
            <pc:sldMk cId="203885735" sldId="260"/>
            <ac:spMk id="22" creationId="{2741B9F6-8C0C-3863-D98A-F8C73D4934A7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27" creationId="{22C91075-B83A-5BE3-D778-CE0856F72210}"/>
          </ac:spMkLst>
        </pc:spChg>
        <pc:spChg chg="add mod ord">
          <ac:chgData name="伯尧 丁" userId="86706a6a-cdaa-42d0-b31c-255ab0f7d779" providerId="ADAL" clId="{277A5D72-7B02-463D-AF69-4CAD53C524AB}" dt="2022-10-02T01:48:39.390" v="776" actId="164"/>
          <ac:spMkLst>
            <pc:docMk/>
            <pc:sldMk cId="203885735" sldId="260"/>
            <ac:spMk id="28" creationId="{9B9278D9-0FBE-B1DB-0673-86EAD1404A06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36" creationId="{F21B3DE2-BB04-4AA0-7CC4-35DFF6A24A4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5" creationId="{C00CC723-5BC0-7EB9-F04B-212E3E9A0C5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8" creationId="{B3B4C514-B871-A1FC-9B59-33403A7707B9}"/>
          </ac:spMkLst>
        </pc:spChg>
        <pc:spChg chg="add mod">
          <ac:chgData name="伯尧 丁" userId="86706a6a-cdaa-42d0-b31c-255ab0f7d779" providerId="ADAL" clId="{277A5D72-7B02-463D-AF69-4CAD53C524AB}" dt="2022-10-02T02:09:51.746" v="1211" actId="20577"/>
          <ac:spMkLst>
            <pc:docMk/>
            <pc:sldMk cId="203885735" sldId="260"/>
            <ac:spMk id="49" creationId="{E766E87A-563D-9486-8251-5F68F20FB40A}"/>
          </ac:spMkLst>
        </pc:spChg>
        <pc:spChg chg="add mod">
          <ac:chgData name="伯尧 丁" userId="86706a6a-cdaa-42d0-b31c-255ab0f7d779" providerId="ADAL" clId="{277A5D72-7B02-463D-AF69-4CAD53C524AB}" dt="2022-10-02T02:28:20.515" v="1721" actId="1582"/>
          <ac:spMkLst>
            <pc:docMk/>
            <pc:sldMk cId="203885735" sldId="260"/>
            <ac:spMk id="52" creationId="{E44D4DA6-B97E-C8CE-4711-D7764A9190CE}"/>
          </ac:spMkLst>
        </pc:spChg>
        <pc:spChg chg="add mod">
          <ac:chgData name="伯尧 丁" userId="86706a6a-cdaa-42d0-b31c-255ab0f7d779" providerId="ADAL" clId="{277A5D72-7B02-463D-AF69-4CAD53C524AB}" dt="2022-10-02T02:28:14.816" v="1720" actId="1582"/>
          <ac:spMkLst>
            <pc:docMk/>
            <pc:sldMk cId="203885735" sldId="260"/>
            <ac:spMk id="53" creationId="{21FABC2A-2B29-B9B3-79A1-D9203F8BDBCF}"/>
          </ac:spMkLst>
        </pc:spChg>
        <pc:grpChg chg="add mod">
          <ac:chgData name="伯尧 丁" userId="86706a6a-cdaa-42d0-b31c-255ab0f7d779" providerId="ADAL" clId="{277A5D72-7B02-463D-AF69-4CAD53C524AB}" dt="2022-10-02T01:51:31.978" v="849" actId="1076"/>
          <ac:grpSpMkLst>
            <pc:docMk/>
            <pc:sldMk cId="203885735" sldId="260"/>
            <ac:grpSpMk id="30" creationId="{4402322E-498C-4795-277A-1F94EF3884AA}"/>
          </ac:grpSpMkLst>
        </pc:grp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9" creationId="{46684008-1480-E91B-1564-18F78FC05C2B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11" creationId="{276A58EB-F086-CFC3-319D-2BD484FEC7A1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18" creationId="{E1C69E73-8E55-9FE2-A051-41E683546387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23" creationId="{9CECE50C-1A07-0C64-F748-E2DF94697B4C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33" creationId="{8FD4DD9A-A757-56B4-2961-BCAD76E74E6C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39" creationId="{655649A2-1F64-6B8D-FAAB-0488566A5C50}"/>
          </ac:cxnSpMkLst>
        </pc:cxnChg>
        <pc:cxnChg chg="add mod">
          <ac:chgData name="伯尧 丁" userId="86706a6a-cdaa-42d0-b31c-255ab0f7d779" providerId="ADAL" clId="{277A5D72-7B02-463D-AF69-4CAD53C524AB}" dt="2022-10-02T01:56:34.580" v="1060" actId="14100"/>
          <ac:cxnSpMkLst>
            <pc:docMk/>
            <pc:sldMk cId="203885735" sldId="260"/>
            <ac:cxnSpMk id="42" creationId="{FE382B08-DFC2-F436-2597-4BE5AFCD047B}"/>
          </ac:cxnSpMkLst>
        </pc:cxnChg>
      </pc:sldChg>
      <pc:sldChg chg="addSp delSp modSp add mod ord">
        <pc:chgData name="伯尧 丁" userId="86706a6a-cdaa-42d0-b31c-255ab0f7d779" providerId="ADAL" clId="{277A5D72-7B02-463D-AF69-4CAD53C524AB}" dt="2022-10-02T07:20:56.263" v="2963" actId="1076"/>
        <pc:sldMkLst>
          <pc:docMk/>
          <pc:sldMk cId="1736023552" sldId="261"/>
        </pc:sldMkLst>
        <pc:spChg chg="add mod">
          <ac:chgData name="伯尧 丁" userId="86706a6a-cdaa-42d0-b31c-255ab0f7d779" providerId="ADAL" clId="{277A5D72-7B02-463D-AF69-4CAD53C524AB}" dt="2022-10-02T02:28:27.004" v="1722" actId="1582"/>
          <ac:spMkLst>
            <pc:docMk/>
            <pc:sldMk cId="1736023552" sldId="261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0:51.276" v="2962" actId="1076"/>
          <ac:spMkLst>
            <pc:docMk/>
            <pc:sldMk cId="1736023552" sldId="261"/>
            <ac:spMk id="49" creationId="{E766E87A-563D-9486-8251-5F68F20FB40A}"/>
          </ac:spMkLst>
        </pc:spChg>
        <pc:spChg chg="mod">
          <ac:chgData name="伯尧 丁" userId="86706a6a-cdaa-42d0-b31c-255ab0f7d779" providerId="ADAL" clId="{277A5D72-7B02-463D-AF69-4CAD53C524AB}" dt="2022-10-02T07:20:56.263" v="2963" actId="1076"/>
          <ac:spMkLst>
            <pc:docMk/>
            <pc:sldMk cId="1736023552" sldId="261"/>
            <ac:spMk id="52" creationId="{E44D4DA6-B97E-C8CE-4711-D7764A9190CE}"/>
          </ac:spMkLst>
        </pc:spChg>
        <pc:spChg chg="del">
          <ac:chgData name="伯尧 丁" userId="86706a6a-cdaa-42d0-b31c-255ab0f7d779" providerId="ADAL" clId="{277A5D72-7B02-463D-AF69-4CAD53C524AB}" dt="2022-10-02T02:10:54.818" v="1222" actId="478"/>
          <ac:spMkLst>
            <pc:docMk/>
            <pc:sldMk cId="1736023552" sldId="261"/>
            <ac:spMk id="53" creationId="{21FABC2A-2B29-B9B3-79A1-D9203F8BDBCF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972866451" sldId="261"/>
        </pc:sldMkLst>
      </pc:sldChg>
      <pc:sldChg chg="modSp add del mod">
        <pc:chgData name="伯尧 丁" userId="86706a6a-cdaa-42d0-b31c-255ab0f7d779" providerId="ADAL" clId="{277A5D72-7B02-463D-AF69-4CAD53C524AB}" dt="2022-10-02T07:21:53.318" v="2975" actId="47"/>
        <pc:sldMkLst>
          <pc:docMk/>
          <pc:sldMk cId="248193907" sldId="262"/>
        </pc:sldMkLst>
        <pc:spChg chg="mod">
          <ac:chgData name="伯尧 丁" userId="86706a6a-cdaa-42d0-b31c-255ab0f7d779" providerId="ADAL" clId="{277A5D72-7B02-463D-AF69-4CAD53C524AB}" dt="2022-10-02T02:28:08.554" v="1719" actId="1582"/>
          <ac:spMkLst>
            <pc:docMk/>
            <pc:sldMk cId="248193907" sldId="262"/>
            <ac:spMk id="52" creationId="{E44D4DA6-B97E-C8CE-4711-D7764A9190CE}"/>
          </ac:spMkLst>
        </pc:spChg>
        <pc:spChg chg="mod">
          <ac:chgData name="伯尧 丁" userId="86706a6a-cdaa-42d0-b31c-255ab0f7d779" providerId="ADAL" clId="{277A5D72-7B02-463D-AF69-4CAD53C524AB}" dt="2022-10-02T02:28:03.673" v="1718" actId="1582"/>
          <ac:spMkLst>
            <pc:docMk/>
            <pc:sldMk cId="248193907" sldId="262"/>
            <ac:spMk id="53" creationId="{21FABC2A-2B29-B9B3-79A1-D9203F8BDBCF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986861320" sldId="262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403729235" sldId="263"/>
        </pc:sldMkLst>
      </pc:sldChg>
      <pc:sldChg chg="modSp add del mod">
        <pc:chgData name="伯尧 丁" userId="86706a6a-cdaa-42d0-b31c-255ab0f7d779" providerId="ADAL" clId="{277A5D72-7B02-463D-AF69-4CAD53C524AB}" dt="2022-10-02T07:22:00.270" v="2977" actId="47"/>
        <pc:sldMkLst>
          <pc:docMk/>
          <pc:sldMk cId="3015086623" sldId="263"/>
        </pc:sldMkLst>
        <pc:spChg chg="mod">
          <ac:chgData name="伯尧 丁" userId="86706a6a-cdaa-42d0-b31c-255ab0f7d779" providerId="ADAL" clId="{277A5D72-7B02-463D-AF69-4CAD53C524AB}" dt="2022-10-02T02:27:51.291" v="1716" actId="1582"/>
          <ac:spMkLst>
            <pc:docMk/>
            <pc:sldMk cId="3015086623" sldId="263"/>
            <ac:spMk id="52" creationId="{E44D4DA6-B97E-C8CE-4711-D7764A9190CE}"/>
          </ac:spMkLst>
        </pc:spChg>
        <pc:spChg chg="mod">
          <ac:chgData name="伯尧 丁" userId="86706a6a-cdaa-42d0-b31c-255ab0f7d779" providerId="ADAL" clId="{277A5D72-7B02-463D-AF69-4CAD53C524AB}" dt="2022-10-02T02:27:57.459" v="1717" actId="1582"/>
          <ac:spMkLst>
            <pc:docMk/>
            <pc:sldMk cId="3015086623" sldId="263"/>
            <ac:spMk id="53" creationId="{21FABC2A-2B29-B9B3-79A1-D9203F8BDBCF}"/>
          </ac:spMkLst>
        </pc:spChg>
      </pc:sldChg>
      <pc:sldChg chg="modSp new del mod">
        <pc:chgData name="伯尧 丁" userId="86706a6a-cdaa-42d0-b31c-255ab0f7d779" providerId="ADAL" clId="{277A5D72-7B02-463D-AF69-4CAD53C524AB}" dt="2022-10-02T02:12:12.495" v="1249" actId="47"/>
        <pc:sldMkLst>
          <pc:docMk/>
          <pc:sldMk cId="196478672" sldId="264"/>
        </pc:sldMkLst>
        <pc:spChg chg="mod">
          <ac:chgData name="伯尧 丁" userId="86706a6a-cdaa-42d0-b31c-255ab0f7d779" providerId="ADAL" clId="{277A5D72-7B02-463D-AF69-4CAD53C524AB}" dt="2022-10-02T02:12:04.929" v="1247" actId="5793"/>
          <ac:spMkLst>
            <pc:docMk/>
            <pc:sldMk cId="196478672" sldId="264"/>
            <ac:spMk id="3" creationId="{5E3A8B02-0F17-2412-F84A-1585C3F4DA37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627821644" sldId="264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348081252" sldId="265"/>
        </pc:sldMkLst>
      </pc:sldChg>
      <pc:sldChg chg="addSp modSp add del mod">
        <pc:chgData name="伯尧 丁" userId="86706a6a-cdaa-42d0-b31c-255ab0f7d779" providerId="ADAL" clId="{277A5D72-7B02-463D-AF69-4CAD53C524AB}" dt="2022-10-02T02:29:54.294" v="1744" actId="47"/>
        <pc:sldMkLst>
          <pc:docMk/>
          <pc:sldMk cId="3447787870" sldId="265"/>
        </pc:sldMkLst>
        <pc:spChg chg="mod">
          <ac:chgData name="伯尧 丁" userId="86706a6a-cdaa-42d0-b31c-255ab0f7d779" providerId="ADAL" clId="{277A5D72-7B02-463D-AF69-4CAD53C524AB}" dt="2022-10-02T02:25:59.594" v="1698" actId="20577"/>
          <ac:spMkLst>
            <pc:docMk/>
            <pc:sldMk cId="3447787870" sldId="265"/>
            <ac:spMk id="2" creationId="{3B61E710-3FFE-AD13-7D3B-0CCDB1EA4CFB}"/>
          </ac:spMkLst>
        </pc:spChg>
        <pc:spChg chg="add mod">
          <ac:chgData name="伯尧 丁" userId="86706a6a-cdaa-42d0-b31c-255ab0f7d779" providerId="ADAL" clId="{277A5D72-7B02-463D-AF69-4CAD53C524AB}" dt="2022-10-02T02:29:52.157" v="1743"/>
          <ac:spMkLst>
            <pc:docMk/>
            <pc:sldMk cId="3447787870" sldId="265"/>
            <ac:spMk id="4" creationId="{B55767E9-8A67-F04A-32A3-4B81B08B703B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698929821" sldId="266"/>
        </pc:sldMkLst>
      </pc:sldChg>
      <pc:sldChg chg="addSp delSp modSp new mod">
        <pc:chgData name="伯尧 丁" userId="86706a6a-cdaa-42d0-b31c-255ab0f7d779" providerId="ADAL" clId="{277A5D72-7B02-463D-AF69-4CAD53C524AB}" dt="2022-10-02T02:30:42.145" v="1763" actId="20577"/>
        <pc:sldMkLst>
          <pc:docMk/>
          <pc:sldMk cId="3470000511" sldId="266"/>
        </pc:sldMkLst>
        <pc:spChg chg="mod">
          <ac:chgData name="伯尧 丁" userId="86706a6a-cdaa-42d0-b31c-255ab0f7d779" providerId="ADAL" clId="{277A5D72-7B02-463D-AF69-4CAD53C524AB}" dt="2022-10-02T02:30:42.145" v="1763" actId="20577"/>
          <ac:spMkLst>
            <pc:docMk/>
            <pc:sldMk cId="3470000511" sldId="266"/>
            <ac:spMk id="2" creationId="{A16932AB-B816-0E60-1852-F20EDE3F993C}"/>
          </ac:spMkLst>
        </pc:spChg>
        <pc:spChg chg="mod">
          <ac:chgData name="伯尧 丁" userId="86706a6a-cdaa-42d0-b31c-255ab0f7d779" providerId="ADAL" clId="{277A5D72-7B02-463D-AF69-4CAD53C524AB}" dt="2022-10-02T02:30:01.568" v="1756" actId="20577"/>
          <ac:spMkLst>
            <pc:docMk/>
            <pc:sldMk cId="3470000511" sldId="266"/>
            <ac:spMk id="3" creationId="{AB82AF96-AFF8-A9C5-8217-E888DFFBCAF2}"/>
          </ac:spMkLst>
        </pc:spChg>
        <pc:spChg chg="add del mod">
          <ac:chgData name="伯尧 丁" userId="86706a6a-cdaa-42d0-b31c-255ab0f7d779" providerId="ADAL" clId="{277A5D72-7B02-463D-AF69-4CAD53C524AB}" dt="2022-10-02T02:17:33.383" v="1330"/>
          <ac:spMkLst>
            <pc:docMk/>
            <pc:sldMk cId="3470000511" sldId="266"/>
            <ac:spMk id="4" creationId="{28B2C94F-FDDD-989E-3C9F-A9A6EC9433DD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70500377" sldId="267"/>
        </pc:sldMkLst>
      </pc:sldChg>
      <pc:sldChg chg="addSp modSp add mod">
        <pc:chgData name="伯尧 丁" userId="86706a6a-cdaa-42d0-b31c-255ab0f7d779" providerId="ADAL" clId="{277A5D72-7B02-463D-AF69-4CAD53C524AB}" dt="2022-10-02T07:22:34.836" v="2989" actId="14100"/>
        <pc:sldMkLst>
          <pc:docMk/>
          <pc:sldMk cId="2016560322" sldId="267"/>
        </pc:sldMkLst>
        <pc:spChg chg="mod">
          <ac:chgData name="伯尧 丁" userId="86706a6a-cdaa-42d0-b31c-255ab0f7d779" providerId="ADAL" clId="{277A5D72-7B02-463D-AF69-4CAD53C524AB}" dt="2022-10-02T02:27:08.957" v="1706" actId="20577"/>
          <ac:spMkLst>
            <pc:docMk/>
            <pc:sldMk cId="2016560322" sldId="267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7:22:29.148" v="2987" actId="1076"/>
          <ac:spMkLst>
            <pc:docMk/>
            <pc:sldMk cId="2016560322" sldId="267"/>
            <ac:spMk id="4" creationId="{B55767E9-8A67-F04A-32A3-4B81B08B703B}"/>
          </ac:spMkLst>
        </pc:spChg>
        <pc:spChg chg="add mod">
          <ac:chgData name="伯尧 丁" userId="86706a6a-cdaa-42d0-b31c-255ab0f7d779" providerId="ADAL" clId="{277A5D72-7B02-463D-AF69-4CAD53C524AB}" dt="2022-10-02T07:22:34.836" v="2989" actId="14100"/>
          <ac:spMkLst>
            <pc:docMk/>
            <pc:sldMk cId="2016560322" sldId="267"/>
            <ac:spMk id="5" creationId="{3DAB03D7-66F5-6FBC-EFB6-2C6AA5E7AD6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689320535" sldId="268"/>
        </pc:sldMkLst>
      </pc:sldChg>
      <pc:sldChg chg="addSp delSp modSp add mod ord">
        <pc:chgData name="伯尧 丁" userId="86706a6a-cdaa-42d0-b31c-255ab0f7d779" providerId="ADAL" clId="{277A5D72-7B02-463D-AF69-4CAD53C524AB}" dt="2022-10-02T07:23:07.461" v="2997" actId="14100"/>
        <pc:sldMkLst>
          <pc:docMk/>
          <pc:sldMk cId="2484844525" sldId="268"/>
        </pc:sldMkLst>
        <pc:spChg chg="mod">
          <ac:chgData name="伯尧 丁" userId="86706a6a-cdaa-42d0-b31c-255ab0f7d779" providerId="ADAL" clId="{277A5D72-7B02-463D-AF69-4CAD53C524AB}" dt="2022-10-02T02:27:17.891" v="1710" actId="20577"/>
          <ac:spMkLst>
            <pc:docMk/>
            <pc:sldMk cId="2484844525" sldId="268"/>
            <ac:spMk id="2" creationId="{3B61E710-3FFE-AD13-7D3B-0CCDB1EA4CFB}"/>
          </ac:spMkLst>
        </pc:spChg>
        <pc:spChg chg="del mod">
          <ac:chgData name="伯尧 丁" userId="86706a6a-cdaa-42d0-b31c-255ab0f7d779" providerId="ADAL" clId="{277A5D72-7B02-463D-AF69-4CAD53C524AB}" dt="2022-10-02T07:22:46.771" v="2990" actId="478"/>
          <ac:spMkLst>
            <pc:docMk/>
            <pc:sldMk cId="2484844525" sldId="268"/>
            <ac:spMk id="4" creationId="{B55767E9-8A67-F04A-32A3-4B81B08B703B}"/>
          </ac:spMkLst>
        </pc:spChg>
        <pc:spChg chg="add mod ord">
          <ac:chgData name="伯尧 丁" userId="86706a6a-cdaa-42d0-b31c-255ab0f7d779" providerId="ADAL" clId="{277A5D72-7B02-463D-AF69-4CAD53C524AB}" dt="2022-10-02T07:23:07.461" v="2997" actId="14100"/>
          <ac:spMkLst>
            <pc:docMk/>
            <pc:sldMk cId="2484844525" sldId="268"/>
            <ac:spMk id="5" creationId="{55051F65-5C59-B16B-0652-1B7392D79303}"/>
          </ac:spMkLst>
        </pc:spChg>
        <pc:spChg chg="add mod">
          <ac:chgData name="伯尧 丁" userId="86706a6a-cdaa-42d0-b31c-255ab0f7d779" providerId="ADAL" clId="{277A5D72-7B02-463D-AF69-4CAD53C524AB}" dt="2022-10-02T07:23:02.855" v="2995" actId="1076"/>
          <ac:spMkLst>
            <pc:docMk/>
            <pc:sldMk cId="2484844525" sldId="268"/>
            <ac:spMk id="6" creationId="{5A23E890-EA94-1266-450B-BB6C8AD4774A}"/>
          </ac:spMkLst>
        </pc:spChg>
      </pc:sldChg>
      <pc:sldChg chg="addSp delSp modSp add mod">
        <pc:chgData name="伯尧 丁" userId="86706a6a-cdaa-42d0-b31c-255ab0f7d779" providerId="ADAL" clId="{277A5D72-7B02-463D-AF69-4CAD53C524AB}" dt="2022-10-02T07:23:27.982" v="3002" actId="14100"/>
        <pc:sldMkLst>
          <pc:docMk/>
          <pc:sldMk cId="2796747660" sldId="269"/>
        </pc:sldMkLst>
        <pc:spChg chg="mod">
          <ac:chgData name="伯尧 丁" userId="86706a6a-cdaa-42d0-b31c-255ab0f7d779" providerId="ADAL" clId="{277A5D72-7B02-463D-AF69-4CAD53C524AB}" dt="2022-10-02T02:28:45.392" v="1728" actId="20577"/>
          <ac:spMkLst>
            <pc:docMk/>
            <pc:sldMk cId="2796747660" sldId="269"/>
            <ac:spMk id="2" creationId="{3B61E710-3FFE-AD13-7D3B-0CCDB1EA4CFB}"/>
          </ac:spMkLst>
        </pc:spChg>
        <pc:spChg chg="del mod">
          <ac:chgData name="伯尧 丁" userId="86706a6a-cdaa-42d0-b31c-255ab0f7d779" providerId="ADAL" clId="{277A5D72-7B02-463D-AF69-4CAD53C524AB}" dt="2022-10-02T07:23:14.308" v="2998" actId="478"/>
          <ac:spMkLst>
            <pc:docMk/>
            <pc:sldMk cId="2796747660" sldId="269"/>
            <ac:spMk id="4" creationId="{B55767E9-8A67-F04A-32A3-4B81B08B703B}"/>
          </ac:spMkLst>
        </pc:spChg>
        <pc:spChg chg="mod">
          <ac:chgData name="伯尧 丁" userId="86706a6a-cdaa-42d0-b31c-255ab0f7d779" providerId="ADAL" clId="{277A5D72-7B02-463D-AF69-4CAD53C524AB}" dt="2022-10-02T07:23:27.982" v="3002" actId="14100"/>
          <ac:spMkLst>
            <pc:docMk/>
            <pc:sldMk cId="2796747660" sldId="269"/>
            <ac:spMk id="5" creationId="{55051F65-5C59-B16B-0652-1B7392D79303}"/>
          </ac:spMkLst>
        </pc:spChg>
        <pc:spChg chg="add del mod">
          <ac:chgData name="伯尧 丁" userId="86706a6a-cdaa-42d0-b31c-255ab0f7d779" providerId="ADAL" clId="{277A5D72-7B02-463D-AF69-4CAD53C524AB}" dt="2022-10-02T02:28:50.463" v="1730"/>
          <ac:spMkLst>
            <pc:docMk/>
            <pc:sldMk cId="2796747660" sldId="269"/>
            <ac:spMk id="6" creationId="{E2B912FA-49FA-605D-1368-F4852C38286F}"/>
          </ac:spMkLst>
        </pc:spChg>
        <pc:spChg chg="add mod">
          <ac:chgData name="伯尧 丁" userId="86706a6a-cdaa-42d0-b31c-255ab0f7d779" providerId="ADAL" clId="{277A5D72-7B02-463D-AF69-4CAD53C524AB}" dt="2022-10-02T07:23:19.789" v="3000" actId="1076"/>
          <ac:spMkLst>
            <pc:docMk/>
            <pc:sldMk cId="2796747660" sldId="269"/>
            <ac:spMk id="6" creationId="{FC8EFE11-CD25-9A1A-ADB7-44BD549A6BC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359006474" sldId="269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34015903" sldId="270"/>
        </pc:sldMkLst>
      </pc:sldChg>
      <pc:sldChg chg="addSp delSp modSp new mod">
        <pc:chgData name="伯尧 丁" userId="86706a6a-cdaa-42d0-b31c-255ab0f7d779" providerId="ADAL" clId="{277A5D72-7B02-463D-AF69-4CAD53C524AB}" dt="2022-10-02T07:23:49.476" v="3008" actId="1076"/>
        <pc:sldMkLst>
          <pc:docMk/>
          <pc:sldMk cId="1342506317" sldId="270"/>
        </pc:sldMkLst>
        <pc:spChg chg="mod">
          <ac:chgData name="伯尧 丁" userId="86706a6a-cdaa-42d0-b31c-255ab0f7d779" providerId="ADAL" clId="{277A5D72-7B02-463D-AF69-4CAD53C524AB}" dt="2022-10-02T02:31:45.993" v="1850" actId="1076"/>
          <ac:spMkLst>
            <pc:docMk/>
            <pc:sldMk cId="1342506317" sldId="270"/>
            <ac:spMk id="2" creationId="{0D6DA901-04F3-A4E1-ADA8-57ED05E64AAD}"/>
          </ac:spMkLst>
        </pc:spChg>
        <pc:spChg chg="mod">
          <ac:chgData name="伯尧 丁" userId="86706a6a-cdaa-42d0-b31c-255ab0f7d779" providerId="ADAL" clId="{277A5D72-7B02-463D-AF69-4CAD53C524AB}" dt="2022-10-02T02:30:50.593" v="1770" actId="20577"/>
          <ac:spMkLst>
            <pc:docMk/>
            <pc:sldMk cId="1342506317" sldId="270"/>
            <ac:spMk id="3" creationId="{4973674E-9D5E-3DC0-68C2-01E3EB79FAA0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4" creationId="{F8525FB7-D320-0B44-A45A-DC6925B60FDE}"/>
          </ac:spMkLst>
        </pc:spChg>
        <pc:spChg chg="add mod">
          <ac:chgData name="伯尧 丁" userId="86706a6a-cdaa-42d0-b31c-255ab0f7d779" providerId="ADAL" clId="{277A5D72-7B02-463D-AF69-4CAD53C524AB}" dt="2022-10-02T02:32:25.286" v="1861" actId="164"/>
          <ac:spMkLst>
            <pc:docMk/>
            <pc:sldMk cId="1342506317" sldId="270"/>
            <ac:spMk id="5" creationId="{CDDA8BB8-291E-03B7-DE19-495398C00F06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6" creationId="{EFC0B79F-2B33-17D7-3A6D-815FCDAE97EA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7" creationId="{EA95E584-AD08-8577-AF3C-FDD97BD00F10}"/>
          </ac:spMkLst>
        </pc:spChg>
        <pc:spChg chg="add mod ord">
          <ac:chgData name="伯尧 丁" userId="86706a6a-cdaa-42d0-b31c-255ab0f7d779" providerId="ADAL" clId="{277A5D72-7B02-463D-AF69-4CAD53C524AB}" dt="2022-10-02T02:32:25.286" v="1861" actId="164"/>
          <ac:spMkLst>
            <pc:docMk/>
            <pc:sldMk cId="1342506317" sldId="270"/>
            <ac:spMk id="8" creationId="{5F80AAFD-4DA8-F95C-77A9-473B4EF3197A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13" creationId="{00189CD9-8C51-6AF9-C8BA-7E20905F1390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25" creationId="{16F71D68-1593-2EF6-9DCE-AE1F4993AF39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29" creationId="{E9931DC7-55B6-95FC-FDAA-70F6A60D935B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33" creationId="{F8E5717E-CE21-26DB-E146-8A58FF2CCD85}"/>
          </ac:spMkLst>
        </pc:spChg>
        <pc:spChg chg="add mod">
          <ac:chgData name="伯尧 丁" userId="86706a6a-cdaa-42d0-b31c-255ab0f7d779" providerId="ADAL" clId="{277A5D72-7B02-463D-AF69-4CAD53C524AB}" dt="2022-10-02T07:23:49.476" v="3008" actId="1076"/>
          <ac:spMkLst>
            <pc:docMk/>
            <pc:sldMk cId="1342506317" sldId="270"/>
            <ac:spMk id="35" creationId="{818A106F-D0C5-62AF-F776-8C3284807F61}"/>
          </ac:spMkLst>
        </pc:spChg>
        <pc:grpChg chg="add mod">
          <ac:chgData name="伯尧 丁" userId="86706a6a-cdaa-42d0-b31c-255ab0f7d779" providerId="ADAL" clId="{277A5D72-7B02-463D-AF69-4CAD53C524AB}" dt="2022-10-02T02:35:09.631" v="1909" actId="1076"/>
          <ac:grpSpMkLst>
            <pc:docMk/>
            <pc:sldMk cId="1342506317" sldId="270"/>
            <ac:grpSpMk id="9" creationId="{1994540A-586C-4B8B-55AC-04FB2F1EB014}"/>
          </ac:grpSpMkLst>
        </pc:grpChg>
        <pc:cxnChg chg="add del mod">
          <ac:chgData name="伯尧 丁" userId="86706a6a-cdaa-42d0-b31c-255ab0f7d779" providerId="ADAL" clId="{277A5D72-7B02-463D-AF69-4CAD53C524AB}" dt="2022-10-02T02:33:18.291" v="1875" actId="478"/>
          <ac:cxnSpMkLst>
            <pc:docMk/>
            <pc:sldMk cId="1342506317" sldId="270"/>
            <ac:cxnSpMk id="11" creationId="{4DF23E7C-DB76-D7E4-C373-90CDC83F9861}"/>
          </ac:cxnSpMkLst>
        </pc:cxnChg>
        <pc:cxnChg chg="add del mod">
          <ac:chgData name="伯尧 丁" userId="86706a6a-cdaa-42d0-b31c-255ab0f7d779" providerId="ADAL" clId="{277A5D72-7B02-463D-AF69-4CAD53C524AB}" dt="2022-10-02T02:33:13.278" v="1874" actId="478"/>
          <ac:cxnSpMkLst>
            <pc:docMk/>
            <pc:sldMk cId="1342506317" sldId="270"/>
            <ac:cxnSpMk id="14" creationId="{566C56D8-1360-59C9-C645-34C35C34916B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0" creationId="{973B18B1-DF32-332C-E3E8-1D01B8A20113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2" creationId="{73E7C502-5DFD-FBDA-6A66-307C227F9807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6" creationId="{A6D1063A-60A2-620A-43FA-18D00C587289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30" creationId="{9139DB11-539D-EBD4-240C-66B9C1CCCB19}"/>
          </ac:cxnSpMkLst>
        </pc:cxn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560241986" sldId="271"/>
        </pc:sldMkLst>
      </pc:sldChg>
      <pc:sldChg chg="addSp delSp modSp add mod">
        <pc:chgData name="伯尧 丁" userId="86706a6a-cdaa-42d0-b31c-255ab0f7d779" providerId="ADAL" clId="{277A5D72-7B02-463D-AF69-4CAD53C524AB}" dt="2022-10-02T07:23:58.787" v="3012" actId="1076"/>
        <pc:sldMkLst>
          <pc:docMk/>
          <pc:sldMk cId="2695871934" sldId="271"/>
        </pc:sldMkLst>
        <pc:spChg chg="mod">
          <ac:chgData name="伯尧 丁" userId="86706a6a-cdaa-42d0-b31c-255ab0f7d779" providerId="ADAL" clId="{277A5D72-7B02-463D-AF69-4CAD53C524AB}" dt="2022-10-02T02:45:37.347" v="2422" actId="20577"/>
          <ac:spMkLst>
            <pc:docMk/>
            <pc:sldMk cId="2695871934" sldId="271"/>
            <ac:spMk id="2" creationId="{0D6DA901-04F3-A4E1-ADA8-57ED05E64AAD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4" creationId="{F8525FB7-D320-0B44-A45A-DC6925B60FDE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6" creationId="{EFC0B79F-2B33-17D7-3A6D-815FCDAE97EA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7" creationId="{EA95E584-AD08-8577-AF3C-FDD97BD00F10}"/>
          </ac:spMkLst>
        </pc:spChg>
        <pc:spChg chg="add del mod">
          <ac:chgData name="伯尧 丁" userId="86706a6a-cdaa-42d0-b31c-255ab0f7d779" providerId="ADAL" clId="{277A5D72-7B02-463D-AF69-4CAD53C524AB}" dt="2022-10-02T03:03:31.875" v="2607" actId="478"/>
          <ac:spMkLst>
            <pc:docMk/>
            <pc:sldMk cId="2695871934" sldId="271"/>
            <ac:spMk id="10" creationId="{846B1DCF-9989-D14D-DC50-6CC8F343B926}"/>
          </ac:spMkLst>
        </pc:spChg>
        <pc:spChg chg="add mod">
          <ac:chgData name="伯尧 丁" userId="86706a6a-cdaa-42d0-b31c-255ab0f7d779" providerId="ADAL" clId="{277A5D72-7B02-463D-AF69-4CAD53C524AB}" dt="2022-10-02T07:23:58.787" v="3012" actId="1076"/>
          <ac:spMkLst>
            <pc:docMk/>
            <pc:sldMk cId="2695871934" sldId="271"/>
            <ac:spMk id="11" creationId="{D7D2A864-C9DD-A66A-1580-A76E1BAE8509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13" creationId="{00189CD9-8C51-6AF9-C8BA-7E20905F1390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25" creationId="{16F71D68-1593-2EF6-9DCE-AE1F4993AF39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29" creationId="{E9931DC7-55B6-95FC-FDAA-70F6A60D935B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33" creationId="{F8E5717E-CE21-26DB-E146-8A58FF2CCD85}"/>
          </ac:spMkLst>
        </pc:spChg>
        <pc:spChg chg="del mod">
          <ac:chgData name="伯尧 丁" userId="86706a6a-cdaa-42d0-b31c-255ab0f7d779" providerId="ADAL" clId="{277A5D72-7B02-463D-AF69-4CAD53C524AB}" dt="2022-10-02T02:48:03.438" v="2482" actId="21"/>
          <ac:spMkLst>
            <pc:docMk/>
            <pc:sldMk cId="2695871934" sldId="271"/>
            <ac:spMk id="35" creationId="{818A106F-D0C5-62AF-F776-8C3284807F61}"/>
          </ac:spMkLst>
        </pc:spChg>
        <pc:grpChg chg="del">
          <ac:chgData name="伯尧 丁" userId="86706a6a-cdaa-42d0-b31c-255ab0f7d779" providerId="ADAL" clId="{277A5D72-7B02-463D-AF69-4CAD53C524AB}" dt="2022-10-02T02:41:37.928" v="2085" actId="478"/>
          <ac:grpSpMkLst>
            <pc:docMk/>
            <pc:sldMk cId="2695871934" sldId="271"/>
            <ac:grpSpMk id="9" creationId="{1994540A-586C-4B8B-55AC-04FB2F1EB014}"/>
          </ac:grpSpMkLst>
        </pc:grp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0" creationId="{973B18B1-DF32-332C-E3E8-1D01B8A20113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2" creationId="{73E7C502-5DFD-FBDA-6A66-307C227F9807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6" creationId="{A6D1063A-60A2-620A-43FA-18D00C587289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30" creationId="{9139DB11-539D-EBD4-240C-66B9C1CCCB19}"/>
          </ac:cxnSpMkLst>
        </pc:cxn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49169174" sldId="272"/>
        </pc:sldMkLst>
      </pc:sldChg>
      <pc:sldChg chg="addSp modSp new mod modShow">
        <pc:chgData name="伯尧 丁" userId="86706a6a-cdaa-42d0-b31c-255ab0f7d779" providerId="ADAL" clId="{277A5D72-7B02-463D-AF69-4CAD53C524AB}" dt="2022-10-02T02:48:12.267" v="2486" actId="729"/>
        <pc:sldMkLst>
          <pc:docMk/>
          <pc:sldMk cId="3912580187" sldId="272"/>
        </pc:sldMkLst>
        <pc:spChg chg="add mod">
          <ac:chgData name="伯尧 丁" userId="86706a6a-cdaa-42d0-b31c-255ab0f7d779" providerId="ADAL" clId="{277A5D72-7B02-463D-AF69-4CAD53C524AB}" dt="2022-10-02T02:48:07.715" v="2485" actId="1076"/>
          <ac:spMkLst>
            <pc:docMk/>
            <pc:sldMk cId="3912580187" sldId="272"/>
            <ac:spMk id="4" creationId="{1D77391A-C99A-0DC3-F517-C74594C02F7B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857947" sldId="273"/>
        </pc:sldMkLst>
      </pc:sldChg>
      <pc:sldChg chg="modSp new mod">
        <pc:chgData name="伯尧 丁" userId="86706a6a-cdaa-42d0-b31c-255ab0f7d779" providerId="ADAL" clId="{277A5D72-7B02-463D-AF69-4CAD53C524AB}" dt="2022-10-02T03:30:20.503" v="2910" actId="20577"/>
        <pc:sldMkLst>
          <pc:docMk/>
          <pc:sldMk cId="1597405446" sldId="273"/>
        </pc:sldMkLst>
        <pc:spChg chg="mod">
          <ac:chgData name="伯尧 丁" userId="86706a6a-cdaa-42d0-b31c-255ab0f7d779" providerId="ADAL" clId="{277A5D72-7B02-463D-AF69-4CAD53C524AB}" dt="2022-10-02T03:30:20.503" v="2910" actId="20577"/>
          <ac:spMkLst>
            <pc:docMk/>
            <pc:sldMk cId="1597405446" sldId="273"/>
            <ac:spMk id="2" creationId="{5A3D9469-0AD0-616E-FD4C-07F855A865E9}"/>
          </ac:spMkLst>
        </pc:spChg>
        <pc:spChg chg="mod">
          <ac:chgData name="伯尧 丁" userId="86706a6a-cdaa-42d0-b31c-255ab0f7d779" providerId="ADAL" clId="{277A5D72-7B02-463D-AF69-4CAD53C524AB}" dt="2022-10-02T03:28:27.312" v="2709" actId="20577"/>
          <ac:spMkLst>
            <pc:docMk/>
            <pc:sldMk cId="1597405446" sldId="273"/>
            <ac:spMk id="3" creationId="{D3D2DE89-5BAE-6FC0-9372-75E7DB01BBA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43298629" sldId="274"/>
        </pc:sldMkLst>
      </pc:sldChg>
      <pc:sldChg chg="modSp add mod">
        <pc:chgData name="伯尧 丁" userId="86706a6a-cdaa-42d0-b31c-255ab0f7d779" providerId="ADAL" clId="{277A5D72-7B02-463D-AF69-4CAD53C524AB}" dt="2022-10-02T07:21:25.569" v="2969" actId="14100"/>
        <pc:sldMkLst>
          <pc:docMk/>
          <pc:sldMk cId="2344617580" sldId="274"/>
        </pc:sldMkLst>
        <pc:spChg chg="mod">
          <ac:chgData name="伯尧 丁" userId="86706a6a-cdaa-42d0-b31c-255ab0f7d779" providerId="ADAL" clId="{277A5D72-7B02-463D-AF69-4CAD53C524AB}" dt="2022-10-02T07:21:25.569" v="2969" actId="14100"/>
          <ac:spMkLst>
            <pc:docMk/>
            <pc:sldMk cId="2344617580" sldId="274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1:15.022" v="2966" actId="14100"/>
          <ac:spMkLst>
            <pc:docMk/>
            <pc:sldMk cId="2344617580" sldId="274"/>
            <ac:spMk id="52" creationId="{E44D4DA6-B97E-C8CE-4711-D7764A9190CE}"/>
          </ac:spMkLst>
        </pc:spChg>
      </pc:sldChg>
      <pc:sldChg chg="modSp add mod">
        <pc:chgData name="伯尧 丁" userId="86706a6a-cdaa-42d0-b31c-255ab0f7d779" providerId="ADAL" clId="{277A5D72-7B02-463D-AF69-4CAD53C524AB}" dt="2022-10-02T07:21:50.104" v="2974" actId="14100"/>
        <pc:sldMkLst>
          <pc:docMk/>
          <pc:sldMk cId="1026620030" sldId="275"/>
        </pc:sldMkLst>
        <pc:spChg chg="mod">
          <ac:chgData name="伯尧 丁" userId="86706a6a-cdaa-42d0-b31c-255ab0f7d779" providerId="ADAL" clId="{277A5D72-7B02-463D-AF69-4CAD53C524AB}" dt="2022-10-02T07:21:47.059" v="2973" actId="14100"/>
          <ac:spMkLst>
            <pc:docMk/>
            <pc:sldMk cId="1026620030" sldId="275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1:50.104" v="2974" actId="14100"/>
          <ac:spMkLst>
            <pc:docMk/>
            <pc:sldMk cId="1026620030" sldId="275"/>
            <ac:spMk id="52" creationId="{E44D4DA6-B97E-C8CE-4711-D7764A9190CE}"/>
          </ac:spMkLst>
        </pc:spChg>
      </pc:sldChg>
      <pc:sldChg chg="modSp add mod">
        <pc:chgData name="伯尧 丁" userId="86706a6a-cdaa-42d0-b31c-255ab0f7d779" providerId="ADAL" clId="{277A5D72-7B02-463D-AF69-4CAD53C524AB}" dt="2022-10-02T07:22:15.429" v="2983" actId="14100"/>
        <pc:sldMkLst>
          <pc:docMk/>
          <pc:sldMk cId="443355238" sldId="276"/>
        </pc:sldMkLst>
        <pc:spChg chg="mod">
          <ac:chgData name="伯尧 丁" userId="86706a6a-cdaa-42d0-b31c-255ab0f7d779" providerId="ADAL" clId="{277A5D72-7B02-463D-AF69-4CAD53C524AB}" dt="2022-10-02T07:22:12.635" v="2982" actId="1076"/>
          <ac:spMkLst>
            <pc:docMk/>
            <pc:sldMk cId="443355238" sldId="276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7:22:15.429" v="2983" actId="14100"/>
          <ac:spMkLst>
            <pc:docMk/>
            <pc:sldMk cId="443355238" sldId="276"/>
            <ac:spMk id="52" creationId="{E44D4DA6-B97E-C8CE-4711-D7764A9190CE}"/>
          </ac:spMkLst>
        </pc:spChg>
      </pc:sldChg>
    </pc:docChg>
  </pc:docChgLst>
  <pc:docChgLst>
    <pc:chgData name="伯尧 丁" userId="86706a6a-cdaa-42d0-b31c-255ab0f7d779" providerId="ADAL" clId="{FFD9A591-4F93-49F4-ABA0-37C287038266}"/>
    <pc:docChg chg="undo custSel modSld">
      <pc:chgData name="伯尧 丁" userId="86706a6a-cdaa-42d0-b31c-255ab0f7d779" providerId="ADAL" clId="{FFD9A591-4F93-49F4-ABA0-37C287038266}" dt="2021-11-24T12:46:13.870" v="19" actId="20577"/>
      <pc:docMkLst>
        <pc:docMk/>
      </pc:docMkLst>
      <pc:sldChg chg="modSp mod">
        <pc:chgData name="伯尧 丁" userId="86706a6a-cdaa-42d0-b31c-255ab0f7d779" providerId="ADAL" clId="{FFD9A591-4F93-49F4-ABA0-37C287038266}" dt="2021-11-24T12:46:13.870" v="19" actId="20577"/>
        <pc:sldMkLst>
          <pc:docMk/>
          <pc:sldMk cId="1403729235" sldId="263"/>
        </pc:sldMkLst>
        <pc:spChg chg="mod">
          <ac:chgData name="伯尧 丁" userId="86706a6a-cdaa-42d0-b31c-255ab0f7d779" providerId="ADAL" clId="{FFD9A591-4F93-49F4-ABA0-37C287038266}" dt="2021-11-24T12:46:13.870" v="19" actId="20577"/>
          <ac:spMkLst>
            <pc:docMk/>
            <pc:sldMk cId="1403729235" sldId="263"/>
            <ac:spMk id="2" creationId="{00000000-0000-0000-0000-000000000000}"/>
          </ac:spMkLst>
        </pc:spChg>
      </pc:sldChg>
      <pc:sldChg chg="modSp mod">
        <pc:chgData name="伯尧 丁" userId="86706a6a-cdaa-42d0-b31c-255ab0f7d779" providerId="ADAL" clId="{FFD9A591-4F93-49F4-ABA0-37C287038266}" dt="2021-11-24T12:35:56.472" v="1" actId="1076"/>
        <pc:sldMkLst>
          <pc:docMk/>
          <pc:sldMk cId="1698929821" sldId="266"/>
        </pc:sldMkLst>
        <pc:picChg chg="mod">
          <ac:chgData name="伯尧 丁" userId="86706a6a-cdaa-42d0-b31c-255ab0f7d779" providerId="ADAL" clId="{FFD9A591-4F93-49F4-ABA0-37C287038266}" dt="2021-11-24T12:35:56.472" v="1" actId="1076"/>
          <ac:picMkLst>
            <pc:docMk/>
            <pc:sldMk cId="1698929821" sldId="266"/>
            <ac:picMk id="6" creationId="{00000000-0000-0000-0000-000000000000}"/>
          </ac:picMkLst>
        </pc:picChg>
      </pc:sldChg>
      <pc:sldChg chg="modSp mod">
        <pc:chgData name="伯尧 丁" userId="86706a6a-cdaa-42d0-b31c-255ab0f7d779" providerId="ADAL" clId="{FFD9A591-4F93-49F4-ABA0-37C287038266}" dt="2021-11-24T12:45:23.087" v="17" actId="20577"/>
        <pc:sldMkLst>
          <pc:docMk/>
          <pc:sldMk cId="643298629" sldId="274"/>
        </pc:sldMkLst>
        <pc:spChg chg="mod">
          <ac:chgData name="伯尧 丁" userId="86706a6a-cdaa-42d0-b31c-255ab0f7d779" providerId="ADAL" clId="{FFD9A591-4F93-49F4-ABA0-37C287038266}" dt="2021-11-24T12:45:23.087" v="17" actId="20577"/>
          <ac:spMkLst>
            <pc:docMk/>
            <pc:sldMk cId="643298629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F429-C280-4083-9C65-27A93F1B6CC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38DB-8E5B-4008-94E8-82D825FA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8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8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E354F7-F0ED-42AE-82D8-126AC5F2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82" y="1536333"/>
            <a:ext cx="7965831" cy="189266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BC71A19F-F7A3-42EA-A331-F2E4908A384F}"/>
              </a:ext>
            </a:extLst>
          </p:cNvPr>
          <p:cNvSpPr/>
          <p:nvPr/>
        </p:nvSpPr>
        <p:spPr>
          <a:xfrm>
            <a:off x="1636686" y="1484784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C6CC002-1B6C-4F2D-94C7-2E8ACA288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75" y="3518817"/>
            <a:ext cx="8585847" cy="15526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197089F-3598-4951-B6D4-54D9A671E5B2}"/>
              </a:ext>
            </a:extLst>
          </p:cNvPr>
          <p:cNvGrpSpPr/>
          <p:nvPr/>
        </p:nvGrpSpPr>
        <p:grpSpPr>
          <a:xfrm>
            <a:off x="1506855" y="1331226"/>
            <a:ext cx="470297" cy="470297"/>
            <a:chOff x="1308100" y="1397035"/>
            <a:chExt cx="627063" cy="627062"/>
          </a:xfrm>
        </p:grpSpPr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7EAABA7A-4F6F-438D-9185-86E90C63417E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33DD09B7-9822-4566-8A6F-FE8A7FE7079A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E368B615-5657-440B-8D0D-569A4DA40CAA}"/>
              </a:ext>
            </a:extLst>
          </p:cNvPr>
          <p:cNvGrpSpPr/>
          <p:nvPr/>
        </p:nvGrpSpPr>
        <p:grpSpPr>
          <a:xfrm>
            <a:off x="10220906" y="4807196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3328BEBE-9CD5-4A86-8914-3E9049EFB455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F9774E07-744E-411E-9128-3DDE00D3E5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B66F6E-3F5E-4D6E-AAEE-FAA482896727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B801437-7D3B-43D3-882E-DFA97626D4E2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7CAEB83-20FB-427B-9E60-CC51F816B235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4C93EC3-1E98-4286-A723-6E340DC8745F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52B555B4-4495-49D5-9D51-D9D40D38EDFB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0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96EA-D46C-425F-9023-F6E11ED2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418F6-77DE-4C93-8786-64C7EB5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A26F3-B790-4F42-83B8-93E6880F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11069-3F63-4FFF-9BC8-D9FB68F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051AD-0767-4DE2-AC0C-E71E58D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F8D-CBB6-4D77-B9DA-1B244EAD3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普通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82FB95-47FB-4938-A121-2227E0BDA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第三次习题课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3D5BA1-327D-4FFB-8604-622C04783FB7}"/>
              </a:ext>
            </a:extLst>
          </p:cNvPr>
          <p:cNvCxnSpPr>
            <a:cxnSpLocks/>
          </p:cNvCxnSpPr>
          <p:nvPr/>
        </p:nvCxnSpPr>
        <p:spPr>
          <a:xfrm>
            <a:off x="0" y="785813"/>
            <a:ext cx="1017563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0A90AC45-33B8-467E-8109-A6BDBB3864A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11721523" cy="52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803932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7388871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F17CA559-8F3D-43C4-844D-C9BA2F6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"/>
            <a:ext cx="9340850" cy="709424"/>
          </a:xfrm>
          <a:prstGeom prst="rect">
            <a:avLst/>
          </a:prstGeom>
        </p:spPr>
        <p:txBody>
          <a:bodyPr anchor="ctr"/>
          <a:lstStyle>
            <a:lvl1pPr algn="l">
              <a:defRPr lang="zh-CN" altLang="en-US" sz="4000" b="1" kern="1200" dirty="0" smtClean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51928"/>
            <a:ext cx="455007" cy="455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20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E95540-518A-436D-96A9-E8E5B99E656B}"/>
              </a:ext>
            </a:extLst>
          </p:cNvPr>
          <p:cNvSpPr txBox="1"/>
          <p:nvPr/>
        </p:nvSpPr>
        <p:spPr>
          <a:xfrm>
            <a:off x="2113078" y="651792"/>
            <a:ext cx="79658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学士学位论文答辩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D890E7FE-640E-4C4B-AEED-461CE6C6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79" y="3467667"/>
            <a:ext cx="7965831" cy="1534958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ED687791-76AA-47CB-B229-403F2F592611}"/>
              </a:ext>
            </a:extLst>
          </p:cNvPr>
          <p:cNvSpPr/>
          <p:nvPr/>
        </p:nvSpPr>
        <p:spPr>
          <a:xfrm>
            <a:off x="1636686" y="723900"/>
            <a:ext cx="8918627" cy="50863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A3962CF-197B-43C5-A281-4A78FDC2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69" y="5127259"/>
            <a:ext cx="8585847" cy="601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15034403-6685-4B58-ACE4-C380E28D34DC}"/>
              </a:ext>
            </a:extLst>
          </p:cNvPr>
          <p:cNvGrpSpPr/>
          <p:nvPr/>
        </p:nvGrpSpPr>
        <p:grpSpPr>
          <a:xfrm>
            <a:off x="1493414" y="565150"/>
            <a:ext cx="470297" cy="470297"/>
            <a:chOff x="1308100" y="1397035"/>
            <a:chExt cx="627063" cy="627062"/>
          </a:xfrm>
        </p:grpSpPr>
        <p:sp>
          <p:nvSpPr>
            <p:cNvPr id="9" name="矩形 24">
              <a:extLst>
                <a:ext uri="{FF2B5EF4-FFF2-40B4-BE49-F238E27FC236}">
                  <a16:creationId xmlns:a16="http://schemas.microsoft.com/office/drawing/2014/main" id="{1194DD5D-D017-4C63-9A90-32B25C275B57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EF70099E-DB65-418D-9F7D-50A7CCBED790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6916F8CC-E994-4B67-9C33-5BC4E68DD1F7}"/>
              </a:ext>
            </a:extLst>
          </p:cNvPr>
          <p:cNvGrpSpPr/>
          <p:nvPr/>
        </p:nvGrpSpPr>
        <p:grpSpPr>
          <a:xfrm>
            <a:off x="10276111" y="5526361"/>
            <a:ext cx="558403" cy="528638"/>
            <a:chOff x="10637838" y="3171860"/>
            <a:chExt cx="744537" cy="704850"/>
          </a:xfrm>
        </p:grpSpPr>
        <p:sp>
          <p:nvSpPr>
            <p:cNvPr id="12" name="矩形 21">
              <a:extLst>
                <a:ext uri="{FF2B5EF4-FFF2-40B4-BE49-F238E27FC236}">
                  <a16:creationId xmlns:a16="http://schemas.microsoft.com/office/drawing/2014/main" id="{D23328E7-BFF2-425E-8135-D37933F8D22A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3" name="矩形 22">
              <a:extLst>
                <a:ext uri="{FF2B5EF4-FFF2-40B4-BE49-F238E27FC236}">
                  <a16:creationId xmlns:a16="http://schemas.microsoft.com/office/drawing/2014/main" id="{123FCACE-815B-4AA6-8CC1-58F35DA38D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02AD55-5847-4CCB-A65A-9BC88ED1E6B1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3F66E0E-B447-4E57-9437-FDC3BE56C10F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804777B-56A3-4EB8-8017-C5BC277C4834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F2CDE73-8FE8-4606-B128-CCEDD1135E5C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19890DC-74B3-48DB-A2FC-C12B534F2B8F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8A2C1484-EB3C-4054-A87F-5E1663E32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0" y="1431296"/>
            <a:ext cx="1984608" cy="2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95D5C-1BC9-4DE3-BF77-23600C6F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4A8D62-6E40-44A2-95C4-F7A6F94E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29C9-888F-4D93-9A98-3DF5DB44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2156-8F98-49B2-8C17-9DA8926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403F1-B7E9-4AEB-972C-14C99041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B5A6-9B50-4F47-82F4-813FF30C8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1726880"/>
            <a:ext cx="8585847" cy="1783082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6EC9B-BF03-44DF-A8BA-DEC10CF4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52" y="3705101"/>
            <a:ext cx="8585847" cy="1552698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F9BB-E938-4B89-BFD0-F1F7E7F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9515-F994-4062-90A1-C5AFF88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6AF07-1610-4396-B004-C0D31EE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 txBox="1">
            <a:spLocks/>
          </p:cNvSpPr>
          <p:nvPr/>
        </p:nvSpPr>
        <p:spPr>
          <a:xfrm>
            <a:off x="-1556395" y="0"/>
            <a:ext cx="8585847" cy="20478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43" y="405765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2419350"/>
            <a:ext cx="8918627" cy="20764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9993285" y="429576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411604" y="2184201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2546030"/>
            <a:ext cx="8585847" cy="178308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902526"/>
            <a:ext cx="11792198" cy="5379522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‹#›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7" y="878774"/>
            <a:ext cx="11720945" cy="537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6B15-5F70-449F-B6D9-90E8FB4F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4649" y="634181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第三次习题课 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328C59C-BD98-4565-A37F-39BD958DAA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E4BA26A8-79EE-459B-83A5-0F4E7A48420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7" y="890649"/>
            <a:ext cx="11720945" cy="536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C973-F94C-48B5-B69A-DF371E84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59F7-3E4A-4CAE-B5F7-1BCE614C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第三次习题课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0037F-8DF7-47E7-A2E9-7112F040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1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B649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q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Times New Roman" pitchFamily="18" charset="0"/>
        </a:defRPr>
      </a:lvl1pPr>
      <a:lvl2pPr marL="685800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858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620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24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第三次习题课</a:t>
            </a:r>
            <a:br>
              <a:rPr lang="en-US" altLang="zh-CN"/>
            </a:br>
            <a:r>
              <a:rPr lang="en-US" altLang="zh-CN"/>
              <a:t>H10-1 H14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丁伯尧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174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F3902-1319-4619-A50B-D742AA914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7BA5-60A2-4B78-A0B2-AFBD80631FB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效仿例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，推导下面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的多态类型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推导过程：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列出已有的类型声明以及要检查的类型表达式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使用已有的类型声明结合推理规则进行推理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让类型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变量成为约束变量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1898BD-2B4C-4796-8230-79CA79B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5.17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098644-AD3B-43AC-AAD5-7E188207CE37}"/>
                  </a:ext>
                </a:extLst>
              </p:cNvPr>
              <p:cNvSpPr txBox="1"/>
              <p:nvPr/>
            </p:nvSpPr>
            <p:spPr>
              <a:xfrm>
                <a:off x="1958454" y="3214048"/>
                <a:ext cx="6339385" cy="9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map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list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map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list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098644-AD3B-43AC-AAD5-7E188207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54" y="3214048"/>
                <a:ext cx="6339385" cy="994631"/>
              </a:xfrm>
              <a:prstGeom prst="rect">
                <a:avLst/>
              </a:prstGeom>
              <a:blipFill>
                <a:blip r:embed="rId2"/>
                <a:stretch>
                  <a:fillRect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2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5A376-7B54-452C-BE9D-EF00C37F536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对如图所示的流图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计算支配关系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找出一种深度优先排序 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(c)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的结果，标明前进边、后撤边和交叉边 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该流图是否可归约 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(e)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计算该流图的深度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(f)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找出该流图的自然循环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D558E7-35AF-4681-A293-91E975A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H14 9.15</a:t>
            </a:r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227002-338D-466E-8359-7524E77B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91" y="1546779"/>
            <a:ext cx="3506744" cy="439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0C971-2AD1-4C7F-9774-F9A759A624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</p:spTree>
    <p:extLst>
      <p:ext uri="{BB962C8B-B14F-4D97-AF65-F5344CB8AC3E}">
        <p14:creationId xmlns:p14="http://schemas.microsoft.com/office/powerpoint/2010/main" val="32810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5A376-7B54-452C-BE9D-EF00C37F5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8" y="919698"/>
            <a:ext cx="7495930" cy="5296952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计算支配关系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CN" altLang="en-US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en-US" altLang="zh-CN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的支配结点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(d dom n):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若从初始结点起，每条到达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的路径都要经过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d</a:t>
            </a:r>
          </a:p>
          <a:p>
            <a:pPr lvl="2"/>
            <a:r>
              <a:rPr lang="zh-CN" altLang="en-US" b="0" i="0">
                <a:effectLst/>
                <a:latin typeface="Arial" panose="020B0604020202020204" pitchFamily="34" charset="0"/>
              </a:rPr>
              <a:t>结点是它本身的支配结点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lvl="2"/>
            <a:r>
              <a:rPr lang="zh-CN" altLang="en-US" b="0" i="0">
                <a:effectLst/>
                <a:latin typeface="Arial" panose="020B0604020202020204" pitchFamily="34" charset="0"/>
              </a:rPr>
              <a:t>循环的入口是循环中所有结点的支配结点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D558E7-35AF-4681-A293-91E975A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9.15</a:t>
            </a:r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227002-338D-466E-8359-7524E77B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06" y="1419367"/>
            <a:ext cx="3574573" cy="4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C557C-EB64-4BBD-8156-1A9941C98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FB47D81-FC53-4A5E-AD70-FC4F0C90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88339"/>
              </p:ext>
            </p:extLst>
          </p:nvPr>
        </p:nvGraphicFramePr>
        <p:xfrm>
          <a:off x="1374469" y="3276069"/>
          <a:ext cx="47675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4816785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3717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支配节点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6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2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B3, B4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7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8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B5, B6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2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6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5A376-7B54-452C-BE9D-EF00C37F5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7850771" cy="5296952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找出一种深度优先排序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B1-&gt;B2-&gt;B3-&gt;B4-&gt;B5-&gt;B6</a:t>
            </a: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B1-&gt;B2-&gt;B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3-&gt;B5-&gt;B6-&gt;B4</a:t>
            </a:r>
          </a:p>
          <a:p>
            <a:r>
              <a:rPr lang="en-US" altLang="zh-CN" b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的结果，标明前进边、后撤边和交叉边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1" i="0">
                <a:effectLst/>
                <a:latin typeface="Arial" panose="020B0604020202020204" pitchFamily="34" charset="0"/>
              </a:rPr>
              <a:t>前进边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深度优先生成树的边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,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以及存在边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m-&gt;n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且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在树中是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的真后代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1" i="0">
                <a:effectLst/>
                <a:latin typeface="Arial" panose="020B0604020202020204" pitchFamily="34" charset="0"/>
              </a:rPr>
              <a:t>后撤边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在深度优先生成树上是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的祖先</a:t>
            </a:r>
            <a:endParaRPr lang="en-US" altLang="zh-CN">
              <a:latin typeface="Arial" panose="020B0604020202020204" pitchFamily="34" charset="0"/>
            </a:endParaRPr>
          </a:p>
          <a:p>
            <a:pPr lvl="1"/>
            <a:r>
              <a:rPr lang="zh-CN" altLang="en-US" b="1" i="0">
                <a:effectLst/>
                <a:latin typeface="Arial" panose="020B0604020202020204" pitchFamily="34" charset="0"/>
              </a:rPr>
              <a:t>交叉边</a:t>
            </a:r>
            <a:r>
              <a:rPr lang="zh-CN" altLang="en-US">
                <a:latin typeface="Segoe UI" panose="020B0502040204020203" pitchFamily="34" charset="0"/>
              </a:rPr>
              <a:t>：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在深度优先生成树上互不为对方的祖先</a:t>
            </a:r>
            <a:endParaRPr lang="en-US" altLang="zh-CN" b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D558E7-35AF-4681-A293-91E975A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9.15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C557C-EB64-4BBD-8156-1A9941C98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3B7FEE-5BDA-4A45-AEF8-1707CEE83ACE}"/>
              </a:ext>
            </a:extLst>
          </p:cNvPr>
          <p:cNvSpPr/>
          <p:nvPr/>
        </p:nvSpPr>
        <p:spPr>
          <a:xfrm>
            <a:off x="10145352" y="1810596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ACD4B1-BC90-4944-AED4-87913925DD19}"/>
              </a:ext>
            </a:extLst>
          </p:cNvPr>
          <p:cNvSpPr/>
          <p:nvPr/>
        </p:nvSpPr>
        <p:spPr>
          <a:xfrm>
            <a:off x="10145352" y="2574871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B2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EA739-E4BE-42E2-B46F-CBCD3B4634B3}"/>
              </a:ext>
            </a:extLst>
          </p:cNvPr>
          <p:cNvSpPr/>
          <p:nvPr/>
        </p:nvSpPr>
        <p:spPr>
          <a:xfrm>
            <a:off x="10145352" y="3417668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B5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7A9B1A-B537-486C-9CF8-52BCB5772A6B}"/>
              </a:ext>
            </a:extLst>
          </p:cNvPr>
          <p:cNvSpPr/>
          <p:nvPr/>
        </p:nvSpPr>
        <p:spPr>
          <a:xfrm>
            <a:off x="10145352" y="4227776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B6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22AD31-1D41-4FA6-85A2-54630863FE23}"/>
              </a:ext>
            </a:extLst>
          </p:cNvPr>
          <p:cNvSpPr/>
          <p:nvPr/>
        </p:nvSpPr>
        <p:spPr>
          <a:xfrm>
            <a:off x="8650406" y="2987810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B3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69150C-5969-4663-85D0-A884294F4C31}"/>
              </a:ext>
            </a:extLst>
          </p:cNvPr>
          <p:cNvSpPr/>
          <p:nvPr/>
        </p:nvSpPr>
        <p:spPr>
          <a:xfrm>
            <a:off x="8650406" y="4227775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B4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9D15CE-A8D7-4C80-A42C-0D0A281A9C4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0544549" y="2254149"/>
            <a:ext cx="0" cy="32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424DAB-F400-4F65-AF7B-3011C4FD121A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9448800" y="2796648"/>
            <a:ext cx="696552" cy="412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37160B-69C8-4621-99BF-0CB3495CD5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49603" y="3431363"/>
            <a:ext cx="0" cy="79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554272-59B5-469E-9B28-881992FD7B3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544549" y="3861221"/>
            <a:ext cx="0" cy="36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23A097D-8EB7-43F2-93BB-9DA6895F911F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8650406" y="3209588"/>
            <a:ext cx="12700" cy="12399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3F717E3E-16E4-4E68-83C6-BB1BDD789D1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10943746" y="2796648"/>
            <a:ext cx="12700" cy="8427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F2C36AB-10F2-49CA-B81B-CCB8025C8B20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9448800" y="3209587"/>
            <a:ext cx="696552" cy="42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E6738F8-BD98-4F4C-826A-101706923937}"/>
              </a:ext>
            </a:extLst>
          </p:cNvPr>
          <p:cNvGrpSpPr/>
          <p:nvPr/>
        </p:nvGrpSpPr>
        <p:grpSpPr>
          <a:xfrm>
            <a:off x="9037714" y="5613727"/>
            <a:ext cx="1894143" cy="975936"/>
            <a:chOff x="9037714" y="5613727"/>
            <a:chExt cx="1894143" cy="97593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DECA932-DD2A-4328-A489-EC48DE1CD427}"/>
                </a:ext>
              </a:extLst>
            </p:cNvPr>
            <p:cNvSpPr/>
            <p:nvPr/>
          </p:nvSpPr>
          <p:spPr>
            <a:xfrm>
              <a:off x="9037714" y="5613728"/>
              <a:ext cx="1894143" cy="971317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EB22BA-F0B0-4E60-A80A-5726BC8A4D0D}"/>
                </a:ext>
              </a:extLst>
            </p:cNvPr>
            <p:cNvSpPr txBox="1"/>
            <p:nvPr/>
          </p:nvSpPr>
          <p:spPr>
            <a:xfrm>
              <a:off x="9037714" y="5806998"/>
              <a:ext cx="325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图例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AF22F2D-828B-4CEF-BE96-DEF9E0AB88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938" y="5767615"/>
              <a:ext cx="5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8ECD0B3-EAF8-4B1E-B39A-870C35B1E411}"/>
                </a:ext>
              </a:extLst>
            </p:cNvPr>
            <p:cNvSpPr txBox="1"/>
            <p:nvPr/>
          </p:nvSpPr>
          <p:spPr>
            <a:xfrm>
              <a:off x="9428434" y="5613727"/>
              <a:ext cx="902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前进边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73F60B8-01AC-476C-A412-72D13978595B}"/>
                </a:ext>
              </a:extLst>
            </p:cNvPr>
            <p:cNvSpPr txBox="1"/>
            <p:nvPr/>
          </p:nvSpPr>
          <p:spPr>
            <a:xfrm>
              <a:off x="9428434" y="5945496"/>
              <a:ext cx="902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后退边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0D9CCB-4520-4884-BAD8-6DC737B5FC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938" y="6099384"/>
              <a:ext cx="5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396D949-75F6-408E-88BF-374D2D53FDA8}"/>
                </a:ext>
              </a:extLst>
            </p:cNvPr>
            <p:cNvSpPr txBox="1"/>
            <p:nvPr/>
          </p:nvSpPr>
          <p:spPr>
            <a:xfrm>
              <a:off x="9427984" y="6281886"/>
              <a:ext cx="902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交叉边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BDF37C6-916C-40FE-A7DD-CB3CD47061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488" y="6435774"/>
              <a:ext cx="5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6E3B6AD-A844-4D47-9FA6-28DD32C4E0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544549" y="3018424"/>
            <a:ext cx="0" cy="3992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6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5A376-7B54-452C-BE9D-EF00C37F5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7850771" cy="5296952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找出一种深度优先排序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B1-&gt;B2-&gt;B5-&gt;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B6-&gt;B3-&gt;B4</a:t>
            </a:r>
          </a:p>
          <a:p>
            <a:r>
              <a:rPr lang="en-US" altLang="zh-CN" b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的结果，标明前进边、后撤边和交叉边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1" i="0">
                <a:effectLst/>
                <a:latin typeface="Arial" panose="020B0604020202020204" pitchFamily="34" charset="0"/>
              </a:rPr>
              <a:t>前进边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深度优先生成树的边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,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以及存在边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m-&gt;n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且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在树中是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的真后代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1" i="0">
                <a:effectLst/>
                <a:latin typeface="Arial" panose="020B0604020202020204" pitchFamily="34" charset="0"/>
              </a:rPr>
              <a:t>后撤边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在深度优先生成树上是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的祖先</a:t>
            </a:r>
            <a:endParaRPr lang="en-US" altLang="zh-CN">
              <a:latin typeface="Arial" panose="020B0604020202020204" pitchFamily="34" charset="0"/>
            </a:endParaRPr>
          </a:p>
          <a:p>
            <a:pPr lvl="1"/>
            <a:r>
              <a:rPr lang="zh-CN" altLang="en-US" b="1" i="0">
                <a:effectLst/>
                <a:latin typeface="Arial" panose="020B0604020202020204" pitchFamily="34" charset="0"/>
              </a:rPr>
              <a:t>交叉边</a:t>
            </a:r>
            <a:r>
              <a:rPr lang="zh-CN" altLang="en-US">
                <a:latin typeface="Segoe UI" panose="020B0502040204020203" pitchFamily="34" charset="0"/>
              </a:rPr>
              <a:t>：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在深度优先生成树上互不为对方的祖先</a:t>
            </a:r>
            <a:endParaRPr lang="en-US" altLang="zh-CN" b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D558E7-35AF-4681-A293-91E975A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9.15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C557C-EB64-4BBD-8156-1A9941C98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3B7FEE-5BDA-4A45-AEF8-1707CEE83ACE}"/>
              </a:ext>
            </a:extLst>
          </p:cNvPr>
          <p:cNvSpPr/>
          <p:nvPr/>
        </p:nvSpPr>
        <p:spPr>
          <a:xfrm>
            <a:off x="10145352" y="1810596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ACD4B1-BC90-4944-AED4-87913925DD19}"/>
              </a:ext>
            </a:extLst>
          </p:cNvPr>
          <p:cNvSpPr/>
          <p:nvPr/>
        </p:nvSpPr>
        <p:spPr>
          <a:xfrm>
            <a:off x="10145352" y="2574871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B2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EA739-E4BE-42E2-B46F-CBCD3B4634B3}"/>
              </a:ext>
            </a:extLst>
          </p:cNvPr>
          <p:cNvSpPr/>
          <p:nvPr/>
        </p:nvSpPr>
        <p:spPr>
          <a:xfrm>
            <a:off x="10145352" y="3417668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B5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7A9B1A-B537-486C-9CF8-52BCB5772A6B}"/>
              </a:ext>
            </a:extLst>
          </p:cNvPr>
          <p:cNvSpPr/>
          <p:nvPr/>
        </p:nvSpPr>
        <p:spPr>
          <a:xfrm>
            <a:off x="10145352" y="4227776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B6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22AD31-1D41-4FA6-85A2-54630863FE23}"/>
              </a:ext>
            </a:extLst>
          </p:cNvPr>
          <p:cNvSpPr/>
          <p:nvPr/>
        </p:nvSpPr>
        <p:spPr>
          <a:xfrm>
            <a:off x="8650406" y="2987810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B3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69150C-5969-4663-85D0-A884294F4C31}"/>
              </a:ext>
            </a:extLst>
          </p:cNvPr>
          <p:cNvSpPr/>
          <p:nvPr/>
        </p:nvSpPr>
        <p:spPr>
          <a:xfrm>
            <a:off x="8650406" y="4227775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B4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9D15CE-A8D7-4C80-A42C-0D0A281A9C4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0544549" y="2254149"/>
            <a:ext cx="0" cy="32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424DAB-F400-4F65-AF7B-3011C4FD121A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9448800" y="2796648"/>
            <a:ext cx="696552" cy="412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37160B-69C8-4621-99BF-0CB3495CD5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49603" y="3431363"/>
            <a:ext cx="0" cy="79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554272-59B5-469E-9B28-881992FD7B3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544549" y="3861221"/>
            <a:ext cx="0" cy="36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23A097D-8EB7-43F2-93BB-9DA6895F911F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8650406" y="3209588"/>
            <a:ext cx="12700" cy="12399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3F717E3E-16E4-4E68-83C6-BB1BDD789D1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10943746" y="2796648"/>
            <a:ext cx="12700" cy="8427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F2C36AB-10F2-49CA-B81B-CCB8025C8B20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9448800" y="3209587"/>
            <a:ext cx="696552" cy="42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E6738F8-BD98-4F4C-826A-101706923937}"/>
              </a:ext>
            </a:extLst>
          </p:cNvPr>
          <p:cNvGrpSpPr/>
          <p:nvPr/>
        </p:nvGrpSpPr>
        <p:grpSpPr>
          <a:xfrm>
            <a:off x="9037714" y="5613727"/>
            <a:ext cx="1894143" cy="975936"/>
            <a:chOff x="9037714" y="5613727"/>
            <a:chExt cx="1894143" cy="97593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DECA932-DD2A-4328-A489-EC48DE1CD427}"/>
                </a:ext>
              </a:extLst>
            </p:cNvPr>
            <p:cNvSpPr/>
            <p:nvPr/>
          </p:nvSpPr>
          <p:spPr>
            <a:xfrm>
              <a:off x="9037714" y="5613728"/>
              <a:ext cx="1894143" cy="971317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EB22BA-F0B0-4E60-A80A-5726BC8A4D0D}"/>
                </a:ext>
              </a:extLst>
            </p:cNvPr>
            <p:cNvSpPr txBox="1"/>
            <p:nvPr/>
          </p:nvSpPr>
          <p:spPr>
            <a:xfrm>
              <a:off x="9037714" y="5806998"/>
              <a:ext cx="325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图例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AF22F2D-828B-4CEF-BE96-DEF9E0AB88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938" y="5767615"/>
              <a:ext cx="5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8ECD0B3-EAF8-4B1E-B39A-870C35B1E411}"/>
                </a:ext>
              </a:extLst>
            </p:cNvPr>
            <p:cNvSpPr txBox="1"/>
            <p:nvPr/>
          </p:nvSpPr>
          <p:spPr>
            <a:xfrm>
              <a:off x="9428434" y="5613727"/>
              <a:ext cx="902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前进边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73F60B8-01AC-476C-A412-72D13978595B}"/>
                </a:ext>
              </a:extLst>
            </p:cNvPr>
            <p:cNvSpPr txBox="1"/>
            <p:nvPr/>
          </p:nvSpPr>
          <p:spPr>
            <a:xfrm>
              <a:off x="9428434" y="5945496"/>
              <a:ext cx="902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后退边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0D9CCB-4520-4884-BAD8-6DC737B5FC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938" y="6099384"/>
              <a:ext cx="5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396D949-75F6-408E-88BF-374D2D53FDA8}"/>
                </a:ext>
              </a:extLst>
            </p:cNvPr>
            <p:cNvSpPr txBox="1"/>
            <p:nvPr/>
          </p:nvSpPr>
          <p:spPr>
            <a:xfrm>
              <a:off x="9427984" y="6281886"/>
              <a:ext cx="902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交叉边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BDF37C6-916C-40FE-A7DD-CB3CD47061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488" y="6435774"/>
              <a:ext cx="5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040AAC-242E-43CB-B432-82A9BEBBA0A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544549" y="3018424"/>
            <a:ext cx="0" cy="39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9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5A376-7B54-452C-BE9D-EF00C37F5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8" y="919698"/>
            <a:ext cx="7495930" cy="5296952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该流图是否可归约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>
                <a:effectLst/>
                <a:latin typeface="Arial" panose="020B0604020202020204" pitchFamily="34" charset="0"/>
              </a:rPr>
              <a:t>一个流图称为可归约的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(reducible)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，如果在它任何深度优先生成树上，</a:t>
            </a:r>
            <a:r>
              <a:rPr lang="zh-CN" altLang="en-US" b="1" i="0">
                <a:effectLst/>
                <a:latin typeface="Arial" panose="020B0604020202020204" pitchFamily="34" charset="0"/>
              </a:rPr>
              <a:t>所有的后撤边都是回边</a:t>
            </a:r>
            <a:endParaRPr lang="en-US" altLang="zh-CN" b="1" i="0">
              <a:effectLst/>
              <a:latin typeface="Arial" panose="020B0604020202020204" pitchFamily="34" charset="0"/>
            </a:endParaRPr>
          </a:p>
          <a:p>
            <a:pPr lvl="2"/>
            <a:r>
              <a:rPr lang="zh-CN" altLang="en-US" b="0" i="0">
                <a:effectLst/>
                <a:latin typeface="Arial" panose="020B0604020202020204" pitchFamily="34" charset="0"/>
              </a:rPr>
              <a:t>如果有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a dom b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，那么边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b-&gt;a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叫做</a:t>
            </a:r>
            <a:r>
              <a:rPr lang="zh-CN" altLang="en-US" b="1" i="0">
                <a:effectLst/>
                <a:latin typeface="Arial" panose="020B0604020202020204" pitchFamily="34" charset="0"/>
              </a:rPr>
              <a:t>回边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(back edge)</a:t>
            </a:r>
          </a:p>
          <a:p>
            <a:pPr lvl="1"/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答：该流图可规约</a:t>
            </a:r>
            <a:endParaRPr lang="en-US" altLang="zh-CN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D558E7-35AF-4681-A293-91E975A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9.15</a:t>
            </a:r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227002-338D-466E-8359-7524E77B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06" y="1419367"/>
            <a:ext cx="3574573" cy="4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C557C-EB64-4BBD-8156-1A9941C98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F6AC83-C346-4896-B655-BCE1F2444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7755"/>
              </p:ext>
            </p:extLst>
          </p:nvPr>
        </p:nvGraphicFramePr>
        <p:xfrm>
          <a:off x="426897" y="3342421"/>
          <a:ext cx="27488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481678574"/>
                    </a:ext>
                  </a:extLst>
                </a:gridCol>
                <a:gridCol w="2045260">
                  <a:extLst>
                    <a:ext uri="{9D8B030D-6E8A-4147-A177-3AD203B41FA5}">
                      <a16:colId xmlns:a16="http://schemas.microsoft.com/office/drawing/2014/main" val="3763717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支配节点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6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2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B3, B4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7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8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B1, B2, B5, B6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2511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C5BABB5B-8169-4AC2-8B10-84CCDF6CF57A}"/>
              </a:ext>
            </a:extLst>
          </p:cNvPr>
          <p:cNvSpPr/>
          <p:nvPr/>
        </p:nvSpPr>
        <p:spPr>
          <a:xfrm>
            <a:off x="5801874" y="3077569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B1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4E9978-8622-4D2D-9E80-3A63DEBF6EB3}"/>
              </a:ext>
            </a:extLst>
          </p:cNvPr>
          <p:cNvSpPr/>
          <p:nvPr/>
        </p:nvSpPr>
        <p:spPr>
          <a:xfrm>
            <a:off x="5801874" y="3841844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B2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2257C4-9899-47B9-9DCE-C3580B846E93}"/>
              </a:ext>
            </a:extLst>
          </p:cNvPr>
          <p:cNvSpPr/>
          <p:nvPr/>
        </p:nvSpPr>
        <p:spPr>
          <a:xfrm>
            <a:off x="5801874" y="4684641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B5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4C1701-D700-4D99-8B3D-861DC68E7112}"/>
              </a:ext>
            </a:extLst>
          </p:cNvPr>
          <p:cNvSpPr/>
          <p:nvPr/>
        </p:nvSpPr>
        <p:spPr>
          <a:xfrm>
            <a:off x="5801874" y="5494749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B6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110F1D-6F12-480D-8B32-B0FA3DA4207F}"/>
              </a:ext>
            </a:extLst>
          </p:cNvPr>
          <p:cNvSpPr/>
          <p:nvPr/>
        </p:nvSpPr>
        <p:spPr>
          <a:xfrm>
            <a:off x="4306928" y="4254783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B3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D38EF5-73FF-4B8E-B38C-C2DCAE7348EF}"/>
              </a:ext>
            </a:extLst>
          </p:cNvPr>
          <p:cNvSpPr/>
          <p:nvPr/>
        </p:nvSpPr>
        <p:spPr>
          <a:xfrm>
            <a:off x="4306928" y="5494748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B4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A86D11-287F-4F12-8DAC-80FC7C9377E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01071" y="3521122"/>
            <a:ext cx="0" cy="32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F0C7B6-4006-4255-9C96-4713CC304A6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5105322" y="4063621"/>
            <a:ext cx="696552" cy="412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62C540-51D2-41BE-AB2C-08F6473D35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706125" y="4698336"/>
            <a:ext cx="0" cy="79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17BD51-8F0C-48D7-9CF4-35A1C7F864D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201071" y="5128194"/>
            <a:ext cx="0" cy="36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62BFD23-6D58-49BA-B891-C94DEC56AF9E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4306928" y="4476561"/>
            <a:ext cx="12700" cy="12399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A671032-AFFE-425D-B99A-3EF4A24345B1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V="1">
            <a:off x="6600268" y="4063621"/>
            <a:ext cx="12700" cy="8427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1D7316-9A25-4FBA-A492-3528E5D8CAC3}"/>
              </a:ext>
            </a:extLst>
          </p:cNvPr>
          <p:cNvCxnSpPr>
            <a:cxnSpLocks/>
          </p:cNvCxnSpPr>
          <p:nvPr/>
        </p:nvCxnSpPr>
        <p:spPr>
          <a:xfrm>
            <a:off x="5105322" y="4469712"/>
            <a:ext cx="696552" cy="42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DD51E6-D6B6-4500-9FAF-EE92A76160F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201071" y="4285397"/>
            <a:ext cx="0" cy="39924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5A376-7B54-452C-BE9D-EF00C37F5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8" y="919698"/>
            <a:ext cx="7709678" cy="5296952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</a:rPr>
              <a:t>(e) </a:t>
            </a:r>
            <a:r>
              <a:rPr lang="zh-CN" altLang="en-US" b="0" i="0">
                <a:solidFill>
                  <a:srgbClr val="333333"/>
                </a:solidFill>
                <a:effectLst/>
              </a:rPr>
              <a:t>计算该流图的深度</a:t>
            </a:r>
            <a:endParaRPr lang="en-US" altLang="zh-CN" b="0" i="0">
              <a:solidFill>
                <a:srgbClr val="333333"/>
              </a:solidFill>
              <a:effectLst/>
            </a:endParaRPr>
          </a:p>
          <a:p>
            <a:pPr lvl="1"/>
            <a:r>
              <a:rPr lang="zh-CN" altLang="en-US" b="1" i="0">
                <a:effectLst/>
              </a:rPr>
              <a:t>流图的深度</a:t>
            </a:r>
            <a:r>
              <a:rPr lang="zh-CN" altLang="en-US" b="1" i="0">
                <a:solidFill>
                  <a:srgbClr val="333333"/>
                </a:solidFill>
                <a:effectLst/>
              </a:rPr>
              <a:t>：</a:t>
            </a:r>
            <a:r>
              <a:rPr lang="zh-CN" altLang="en-US" b="0" i="0">
                <a:effectLst/>
              </a:rPr>
              <a:t>任何可能无环路径上的最大后撤边数</a:t>
            </a:r>
            <a:endParaRPr lang="en-US" altLang="zh-CN" b="0" i="0">
              <a:effectLst/>
            </a:endParaRPr>
          </a:p>
          <a:p>
            <a:pPr lvl="1"/>
            <a:r>
              <a:rPr lang="zh-CN" altLang="en-US" b="0" i="0">
                <a:solidFill>
                  <a:srgbClr val="333333"/>
                </a:solidFill>
                <a:effectLst/>
              </a:rPr>
              <a:t>答：存在路径：</a:t>
            </a:r>
            <a:r>
              <a:rPr lang="en-US" altLang="zh-CN">
                <a:solidFill>
                  <a:srgbClr val="333333"/>
                </a:solidFill>
              </a:rPr>
              <a:t>B4-&gt;B3-&gt;B5-&gt;B2</a:t>
            </a:r>
            <a:r>
              <a:rPr lang="zh-CN" altLang="en-US">
                <a:solidFill>
                  <a:srgbClr val="333333"/>
                </a:solidFill>
              </a:rPr>
              <a:t>，包含两条后撤边，所以流图的深度为</a:t>
            </a:r>
            <a:r>
              <a:rPr lang="en-US" altLang="zh-CN">
                <a:solidFill>
                  <a:srgbClr val="333333"/>
                </a:solidFill>
              </a:rPr>
              <a:t>2</a:t>
            </a:r>
            <a:endParaRPr lang="en-US" altLang="zh-CN" b="0" i="0">
              <a:solidFill>
                <a:srgbClr val="333333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D558E7-35AF-4681-A293-91E975A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9.15</a:t>
            </a:r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227002-338D-466E-8359-7524E77B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06" y="1419367"/>
            <a:ext cx="3574573" cy="4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C557C-EB64-4BBD-8156-1A9941C98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BABB5B-8169-4AC2-8B10-84CCDF6CF57A}"/>
              </a:ext>
            </a:extLst>
          </p:cNvPr>
          <p:cNvSpPr/>
          <p:nvPr/>
        </p:nvSpPr>
        <p:spPr>
          <a:xfrm>
            <a:off x="4553103" y="2779588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B1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4E9978-8622-4D2D-9E80-3A63DEBF6EB3}"/>
              </a:ext>
            </a:extLst>
          </p:cNvPr>
          <p:cNvSpPr/>
          <p:nvPr/>
        </p:nvSpPr>
        <p:spPr>
          <a:xfrm>
            <a:off x="4553103" y="3543863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B2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2257C4-9899-47B9-9DCE-C3580B846E93}"/>
              </a:ext>
            </a:extLst>
          </p:cNvPr>
          <p:cNvSpPr/>
          <p:nvPr/>
        </p:nvSpPr>
        <p:spPr>
          <a:xfrm>
            <a:off x="4553103" y="4386660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B5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4C1701-D700-4D99-8B3D-861DC68E7112}"/>
              </a:ext>
            </a:extLst>
          </p:cNvPr>
          <p:cNvSpPr/>
          <p:nvPr/>
        </p:nvSpPr>
        <p:spPr>
          <a:xfrm>
            <a:off x="4553103" y="5196768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B6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110F1D-6F12-480D-8B32-B0FA3DA4207F}"/>
              </a:ext>
            </a:extLst>
          </p:cNvPr>
          <p:cNvSpPr/>
          <p:nvPr/>
        </p:nvSpPr>
        <p:spPr>
          <a:xfrm>
            <a:off x="3058157" y="3956802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B3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D38EF5-73FF-4B8E-B38C-C2DCAE7348EF}"/>
              </a:ext>
            </a:extLst>
          </p:cNvPr>
          <p:cNvSpPr/>
          <p:nvPr/>
        </p:nvSpPr>
        <p:spPr>
          <a:xfrm>
            <a:off x="3058157" y="5196767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B4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A86D11-287F-4F12-8DAC-80FC7C9377E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52300" y="3223141"/>
            <a:ext cx="0" cy="32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F0C7B6-4006-4255-9C96-4713CC304A6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856551" y="3765640"/>
            <a:ext cx="696552" cy="412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62C540-51D2-41BE-AB2C-08F6473D35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457354" y="4400355"/>
            <a:ext cx="0" cy="79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17BD51-8F0C-48D7-9CF4-35A1C7F864D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952300" y="4830213"/>
            <a:ext cx="0" cy="36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62BFD23-6D58-49BA-B891-C94DEC56AF9E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3058157" y="4178580"/>
            <a:ext cx="12700" cy="12399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A671032-AFFE-425D-B99A-3EF4A24345B1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V="1">
            <a:off x="5351497" y="3765640"/>
            <a:ext cx="12700" cy="8427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1D7316-9A25-4FBA-A492-3528E5D8CAC3}"/>
              </a:ext>
            </a:extLst>
          </p:cNvPr>
          <p:cNvCxnSpPr>
            <a:cxnSpLocks/>
          </p:cNvCxnSpPr>
          <p:nvPr/>
        </p:nvCxnSpPr>
        <p:spPr>
          <a:xfrm>
            <a:off x="3856551" y="4171731"/>
            <a:ext cx="696552" cy="42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DD51E6-D6B6-4500-9FAF-EE92A76160F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52300" y="3987416"/>
            <a:ext cx="0" cy="39924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5A376-7B54-452C-BE9D-EF00C37F5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8" y="919698"/>
            <a:ext cx="7709678" cy="5296952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</a:rPr>
              <a:t>(f)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找出该流图的自然循环</a:t>
            </a:r>
            <a:endParaRPr lang="en-US" altLang="zh-CN" b="0" i="0">
              <a:solidFill>
                <a:srgbClr val="333333"/>
              </a:solidFill>
              <a:effectLst/>
            </a:endParaRPr>
          </a:p>
          <a:p>
            <a:pPr lvl="1"/>
            <a:r>
              <a:rPr lang="zh-CN" altLang="en-US" b="1" i="0">
                <a:effectLst/>
                <a:latin typeface="Arial" panose="020B0604020202020204" pitchFamily="34" charset="0"/>
              </a:rPr>
              <a:t>回边</a:t>
            </a:r>
            <a:r>
              <a:rPr lang="en-US" altLang="zh-CN" b="1" i="0">
                <a:effectLst/>
                <a:latin typeface="Arial" panose="020B0604020202020204" pitchFamily="34" charset="0"/>
              </a:rPr>
              <a:t>n-&gt;d</a:t>
            </a:r>
            <a:r>
              <a:rPr lang="zh-CN" altLang="en-US" b="1" i="0">
                <a:effectLst/>
                <a:latin typeface="Arial" panose="020B0604020202020204" pitchFamily="34" charset="0"/>
              </a:rPr>
              <a:t>确定的自然循环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d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加上不经过 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d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能到达 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n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的所有结点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>
                <a:solidFill>
                  <a:srgbClr val="333333"/>
                </a:solidFill>
                <a:effectLst/>
              </a:rPr>
              <a:t>答：</a:t>
            </a:r>
            <a:r>
              <a:rPr lang="en-US" altLang="zh-CN">
                <a:solidFill>
                  <a:srgbClr val="333333"/>
                </a:solidFill>
              </a:rPr>
              <a:t>B2, B3, B4, B5</a:t>
            </a:r>
            <a:r>
              <a:rPr lang="zh-CN" altLang="en-US">
                <a:solidFill>
                  <a:srgbClr val="333333"/>
                </a:solidFill>
              </a:rPr>
              <a:t>；</a:t>
            </a:r>
            <a:r>
              <a:rPr lang="en-US" altLang="zh-CN">
                <a:solidFill>
                  <a:srgbClr val="333333"/>
                </a:solidFill>
              </a:rPr>
              <a:t>B3, B4</a:t>
            </a:r>
            <a:endParaRPr lang="en-US" altLang="zh-CN" b="0" i="0">
              <a:solidFill>
                <a:srgbClr val="333333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D558E7-35AF-4681-A293-91E975A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9.15</a:t>
            </a:r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227002-338D-466E-8359-7524E77B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06" y="1419367"/>
            <a:ext cx="3574573" cy="4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C557C-EB64-4BBD-8156-1A9941C98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BABB5B-8169-4AC2-8B10-84CCDF6CF57A}"/>
              </a:ext>
            </a:extLst>
          </p:cNvPr>
          <p:cNvSpPr/>
          <p:nvPr/>
        </p:nvSpPr>
        <p:spPr>
          <a:xfrm>
            <a:off x="4566750" y="3077569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B1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4E9978-8622-4D2D-9E80-3A63DEBF6EB3}"/>
              </a:ext>
            </a:extLst>
          </p:cNvPr>
          <p:cNvSpPr/>
          <p:nvPr/>
        </p:nvSpPr>
        <p:spPr>
          <a:xfrm>
            <a:off x="4566750" y="3841844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B2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2257C4-9899-47B9-9DCE-C3580B846E93}"/>
              </a:ext>
            </a:extLst>
          </p:cNvPr>
          <p:cNvSpPr/>
          <p:nvPr/>
        </p:nvSpPr>
        <p:spPr>
          <a:xfrm>
            <a:off x="4566750" y="4684641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B5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4C1701-D700-4D99-8B3D-861DC68E7112}"/>
              </a:ext>
            </a:extLst>
          </p:cNvPr>
          <p:cNvSpPr/>
          <p:nvPr/>
        </p:nvSpPr>
        <p:spPr>
          <a:xfrm>
            <a:off x="4566750" y="5494749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B6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110F1D-6F12-480D-8B32-B0FA3DA4207F}"/>
              </a:ext>
            </a:extLst>
          </p:cNvPr>
          <p:cNvSpPr/>
          <p:nvPr/>
        </p:nvSpPr>
        <p:spPr>
          <a:xfrm>
            <a:off x="3071804" y="4254783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B3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D38EF5-73FF-4B8E-B38C-C2DCAE7348EF}"/>
              </a:ext>
            </a:extLst>
          </p:cNvPr>
          <p:cNvSpPr/>
          <p:nvPr/>
        </p:nvSpPr>
        <p:spPr>
          <a:xfrm>
            <a:off x="3071804" y="5494748"/>
            <a:ext cx="798394" cy="443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B4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A86D11-287F-4F12-8DAC-80FC7C9377E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65947" y="3521122"/>
            <a:ext cx="0" cy="32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F0C7B6-4006-4255-9C96-4713CC304A6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870198" y="4063621"/>
            <a:ext cx="696552" cy="412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62C540-51D2-41BE-AB2C-08F6473D35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471001" y="4698336"/>
            <a:ext cx="0" cy="79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17BD51-8F0C-48D7-9CF4-35A1C7F864D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965947" y="5128194"/>
            <a:ext cx="0" cy="36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62BFD23-6D58-49BA-B891-C94DEC56AF9E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3071804" y="4476561"/>
            <a:ext cx="12700" cy="12399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A671032-AFFE-425D-B99A-3EF4A24345B1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V="1">
            <a:off x="5365144" y="4063621"/>
            <a:ext cx="12700" cy="8427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1D7316-9A25-4FBA-A492-3528E5D8CAC3}"/>
              </a:ext>
            </a:extLst>
          </p:cNvPr>
          <p:cNvCxnSpPr>
            <a:cxnSpLocks/>
          </p:cNvCxnSpPr>
          <p:nvPr/>
        </p:nvCxnSpPr>
        <p:spPr>
          <a:xfrm>
            <a:off x="3870198" y="4469712"/>
            <a:ext cx="696552" cy="42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DD51E6-D6B6-4500-9FAF-EE92A76160F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65947" y="4285397"/>
            <a:ext cx="0" cy="39924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CA312D5-0F4A-4AF9-B24E-AB85C4FE4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EB8A7-57ED-4ECA-9201-E9A2EA2F90B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为下列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语句产生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8.2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节目标机器的代码，假定所有的变量都是静态的，并假定有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个寄存器可用于保存计算结果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x=a[i]+1</a:t>
            </a: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a[i]=b[c[i]]</a:t>
            </a: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a[i]=a[i]+b[j]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5E578F-E26A-49B5-AEBF-C066574B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05F5F2-8A27-4378-8D53-737D14D0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44" y="3497900"/>
            <a:ext cx="852380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CA312D5-0F4A-4AF9-B24E-AB85C4FE4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EB8A7-57ED-4ECA-9201-E9A2EA2F90B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为下列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语句产生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8.2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节目标机器的代码，假定所有的变量都是静态的，并假定有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个寄存器可用于保存计算结果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5E578F-E26A-49B5-AEBF-C066574B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7177EE-1811-462E-9125-221A500A4DE9}"/>
              </a:ext>
            </a:extLst>
          </p:cNvPr>
          <p:cNvSpPr txBox="1"/>
          <p:nvPr/>
        </p:nvSpPr>
        <p:spPr>
          <a:xfrm>
            <a:off x="430855" y="2230020"/>
            <a:ext cx="3159058" cy="2538452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x=a[i]+1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i, R0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a(R0), R1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ADD #1, R1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R1, 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880A4-B9A4-4612-B902-6880968DA7A1}"/>
              </a:ext>
            </a:extLst>
          </p:cNvPr>
          <p:cNvSpPr txBox="1"/>
          <p:nvPr/>
        </p:nvSpPr>
        <p:spPr>
          <a:xfrm>
            <a:off x="4240854" y="2230020"/>
            <a:ext cx="3159058" cy="2538452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a[i]=b[c[i]]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i, R0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</a:t>
            </a:r>
            <a:r>
              <a:rPr lang="en-US" altLang="zh-CN" sz="2000" b="1">
                <a:solidFill>
                  <a:schemeClr val="bg1"/>
                </a:solidFill>
              </a:rPr>
              <a:t>c</a:t>
            </a:r>
            <a:r>
              <a:rPr lang="zh-CN" altLang="en-US" sz="2000" b="1">
                <a:solidFill>
                  <a:schemeClr val="bg1"/>
                </a:solidFill>
              </a:rPr>
              <a:t>(R0), R1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  <a:r>
              <a:rPr lang="zh-CN" altLang="en-US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chemeClr val="bg1"/>
                </a:solidFill>
              </a:rPr>
              <a:t>b(R1)</a:t>
            </a:r>
            <a:r>
              <a:rPr lang="zh-CN" altLang="en-US" sz="2000" b="1">
                <a:solidFill>
                  <a:schemeClr val="bg1"/>
                </a:solidFill>
              </a:rPr>
              <a:t>, R</a:t>
            </a:r>
            <a:r>
              <a:rPr lang="en-US" altLang="zh-CN" sz="2000" b="1">
                <a:solidFill>
                  <a:schemeClr val="bg1"/>
                </a:solidFill>
              </a:rPr>
              <a:t>2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R</a:t>
            </a:r>
            <a:r>
              <a:rPr lang="en-US" altLang="zh-CN" sz="2000" b="1">
                <a:solidFill>
                  <a:schemeClr val="bg1"/>
                </a:solidFill>
              </a:rPr>
              <a:t>2</a:t>
            </a:r>
            <a:r>
              <a:rPr lang="zh-CN" altLang="en-US" sz="2000" b="1">
                <a:solidFill>
                  <a:schemeClr val="bg1"/>
                </a:solidFill>
              </a:rPr>
              <a:t>, </a:t>
            </a:r>
            <a:r>
              <a:rPr lang="en-US" altLang="zh-CN" sz="2000" b="1">
                <a:solidFill>
                  <a:schemeClr val="bg1"/>
                </a:solidFill>
              </a:rPr>
              <a:t>a(R0)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E52051-D7AC-4631-AE92-58855D86BED9}"/>
              </a:ext>
            </a:extLst>
          </p:cNvPr>
          <p:cNvSpPr txBox="1"/>
          <p:nvPr/>
        </p:nvSpPr>
        <p:spPr>
          <a:xfrm>
            <a:off x="8196612" y="2230020"/>
            <a:ext cx="3159058" cy="3000117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a[i]=a[i]+b[j]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i, R0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MOV </a:t>
            </a:r>
            <a:r>
              <a:rPr lang="en-US" altLang="zh-CN" sz="2000" b="1">
                <a:solidFill>
                  <a:schemeClr val="bg1"/>
                </a:solidFill>
              </a:rPr>
              <a:t>j</a:t>
            </a:r>
            <a:r>
              <a:rPr lang="zh-CN" altLang="en-US" sz="2000" b="1">
                <a:solidFill>
                  <a:schemeClr val="bg1"/>
                </a:solidFill>
              </a:rPr>
              <a:t>, R1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MOV a(R0), R2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ADD</a:t>
            </a:r>
            <a:r>
              <a:rPr lang="zh-CN" altLang="en-US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chemeClr val="bg1"/>
                </a:solidFill>
              </a:rPr>
              <a:t> b(R1), R2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MOV R2, a(R0)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3119B7B-E9A2-4E88-A52D-08A5F538E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7B469D-DDB8-4F22-B910-8E3C3BBDDA7A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solidFill>
                      <a:srgbClr val="333333"/>
                    </a:solidFill>
                    <a:effectLst/>
                  </a:rPr>
                  <a:t>找出下列表达式的最一般的合一代换：</a:t>
                </a:r>
                <a:endParaRPr lang="en-US" altLang="zh-CN" b="0" i="0">
                  <a:solidFill>
                    <a:srgbClr val="333333"/>
                  </a:solidFill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b="0" i="0" smtClean="0"/>
                          <m:t>pointer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r>
                  <a:rPr lang="zh-CN" altLang="en-US" b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如果</a:t>
                </a:r>
                <a:r>
                  <a:rPr lang="en-US" altLang="zh-CN" b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(b)</a:t>
                </a:r>
                <a:r>
                  <a:rPr lang="zh-CN" altLang="en-US" b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𝛿</m:t>
                    </m:r>
                  </m:oMath>
                </a14:m>
                <a:r>
                  <a:rPr lang="zh-CN" altLang="en-US" b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b="0"/>
                  <a:t>呢？</a:t>
                </a:r>
                <a:endParaRPr lang="en-US" altLang="zh-CN" b="0"/>
              </a:p>
              <a:p>
                <a:pPr marL="0" indent="0">
                  <a:buNone/>
                </a:pPr>
                <a:endParaRPr lang="en-US" altLang="zh-CN"/>
              </a:p>
              <a:p>
                <a:pPr lvl="1"/>
                <a:endParaRPr lang="en-US" altLang="zh-CN"/>
              </a:p>
              <a:p>
                <a:pPr lvl="1"/>
                <a:r>
                  <a:rPr lang="zh-CN" altLang="en-US" b="1" i="0">
                    <a:effectLst/>
                  </a:rPr>
                  <a:t>合一</a:t>
                </a:r>
                <a:r>
                  <a:rPr lang="en-US" altLang="zh-CN"/>
                  <a:t>:</a:t>
                </a:r>
                <a:r>
                  <a:rPr lang="zh-CN" altLang="en-US" b="0" i="0">
                    <a:effectLst/>
                  </a:rPr>
                  <a:t>如果存在某个代换</a:t>
                </a:r>
                <a:r>
                  <a:rPr lang="en-US" altLang="zh-CN" b="0" i="0">
                    <a:effectLst/>
                  </a:rPr>
                  <a:t>Sv</a:t>
                </a:r>
                <a:r>
                  <a:rPr lang="zh-CN" altLang="en-US" b="0" i="0">
                    <a:effectLst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</a:rPr>
                  <a:t>，那么这两个表达式</a:t>
                </a:r>
                <a:r>
                  <a:rPr lang="en-US" altLang="zh-CN" b="0" i="0">
                    <a:effectLst/>
                  </a:rPr>
                  <a:t>t1</a:t>
                </a:r>
                <a:r>
                  <a:rPr lang="zh-CN" altLang="en-US" b="0" i="0">
                    <a:effectLst/>
                  </a:rPr>
                  <a:t>和</a:t>
                </a:r>
                <a:r>
                  <a:rPr lang="en-US" altLang="zh-CN" b="0" i="0">
                    <a:effectLst/>
                  </a:rPr>
                  <a:t>t2</a:t>
                </a:r>
                <a:r>
                  <a:rPr lang="zh-CN" altLang="en-US" b="0" i="0">
                    <a:effectLst/>
                  </a:rPr>
                  <a:t>能够合一</a:t>
                </a:r>
                <a:endParaRPr lang="en-US" altLang="zh-CN" b="0" i="0">
                  <a:effectLst/>
                </a:endParaRPr>
              </a:p>
              <a:p>
                <a:pPr lvl="1"/>
                <a:r>
                  <a:rPr lang="zh-CN" altLang="en-US" b="1" i="0">
                    <a:effectLst/>
                  </a:rPr>
                  <a:t>最一般的合一代换</a:t>
                </a:r>
                <a:r>
                  <a:rPr lang="en-US" altLang="zh-CN" b="1" i="0">
                    <a:effectLst/>
                  </a:rPr>
                  <a:t>S</a:t>
                </a:r>
                <a:r>
                  <a:rPr lang="en-US" altLang="zh-CN" i="0">
                    <a:effectLst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2"/>
                <a:r>
                  <a:rPr lang="zh-CN" altLang="en-US" b="0" i="0">
                    <a:effectLst/>
                    <a:latin typeface="Arial" panose="020B0604020202020204" pitchFamily="34" charset="0"/>
                  </a:rPr>
                  <a:t>对任何其它满足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  <a:latin typeface="Arial" panose="020B0604020202020204" pitchFamily="34" charset="0"/>
                  </a:rPr>
                  <a:t>的代换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0" i="0">
                    <a:effectLst/>
                    <a:latin typeface="Arial" panose="020B0604020202020204" pitchFamily="34" charset="0"/>
                  </a:rPr>
                  <a:t>，代换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  <a:latin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  <a:latin typeface="Arial" panose="020B0604020202020204" pitchFamily="34" charset="0"/>
                  </a:rPr>
                  <a:t>的实例</a:t>
                </a:r>
                <a:endParaRPr lang="en-US" altLang="zh-CN" b="0" i="0">
                  <a:effectLst/>
                  <a:latin typeface="Arial" panose="020B0604020202020204" pitchFamily="34" charset="0"/>
                </a:endParaRPr>
              </a:p>
              <a:p>
                <a:pPr lvl="2"/>
                <a:endParaRPr lang="en-US" altLang="zh-CN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7B469D-DDB8-4F22-B910-8E3C3BBDD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>
                <a:blip r:embed="rId2"/>
                <a:stretch>
                  <a:fillRect l="-780" t="-1266" r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7E4C7B25-4086-4900-9213-F564CF2A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H10-1 5.15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FB216C5-DE26-4290-8700-79C3F012C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59C42-C047-40FE-AD0B-3E8091D1547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/>
              <a:t>最一般的合一代换</a:t>
            </a:r>
            <a:r>
              <a:rPr lang="en-US" altLang="zh-CN"/>
              <a:t>(MGU)</a:t>
            </a:r>
            <a:r>
              <a:rPr lang="zh-CN" altLang="en-US"/>
              <a:t>计算方法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6D8BB8F-737C-46CB-9F4A-3EEEE279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5.15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B782F-E0B0-4C43-8A28-F3FDB07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31" y="1559507"/>
            <a:ext cx="9390476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3119B7B-E9A2-4E88-A52D-08A5F538E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7B469D-DDB8-4F22-B910-8E3C3BBDDA7A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solidFill>
                      <a:srgbClr val="333333"/>
                    </a:solidFill>
                    <a:effectLst/>
                  </a:rPr>
                  <a:t>找出下列表达式的最一般的合一代换：</a:t>
                </a:r>
                <a:endParaRPr lang="en-US" altLang="zh-CN" b="0" i="0">
                  <a:solidFill>
                    <a:srgbClr val="333333"/>
                  </a:solidFill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b="0" i="0" smtClean="0"/>
                          <m:t>pointer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712788" lvl="2" indent="0">
                  <a:buNone/>
                </a:pPr>
                <a:endParaRPr lang="en-US" altLang="zh-CN">
                  <a:latin typeface="Arial" panose="020B0604020202020204" pitchFamily="34" charset="0"/>
                </a:endParaRPr>
              </a:p>
              <a:p>
                <a:pPr lvl="1"/>
                <a:r>
                  <a:rPr lang="zh-CN" altLang="en-US">
                    <a:latin typeface="Arial" panose="020B0604020202020204" pitchFamily="34" charset="0"/>
                  </a:rPr>
                  <a:t>答：代换</a:t>
                </a:r>
                <a:r>
                  <a:rPr lang="en-US" altLang="zh-CN">
                    <a:latin typeface="Arial" panose="020B0604020202020204" pitchFamily="34" charset="0"/>
                  </a:rPr>
                  <a:t>S:</a:t>
                </a:r>
                <a:r>
                  <a:rPr lang="en-US" altLang="zh-CN" b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nor/>
                      </m:rP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pointer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b="0" i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pointer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b="0" i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pointer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endParaRPr lang="en-US" altLang="zh-CN" i="0">
                  <a:latin typeface="Arial" panose="020B0604020202020204" pitchFamily="34" charset="0"/>
                </a:endParaRPr>
              </a:p>
              <a:p>
                <a:pPr lvl="1"/>
                <a:endParaRPr lang="en-US" altLang="zh-CN">
                  <a:latin typeface="Arial" panose="020B0604020202020204" pitchFamily="34" charset="0"/>
                </a:endParaRPr>
              </a:p>
              <a:p>
                <a:r>
                  <a:rPr lang="zh-CN" altLang="en-US" b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如果</a:t>
                </a:r>
                <a:r>
                  <a:rPr lang="en-US" altLang="zh-CN" b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(b)</a:t>
                </a:r>
                <a:r>
                  <a:rPr lang="zh-CN" altLang="en-US" b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𝛿</m:t>
                    </m:r>
                  </m:oMath>
                </a14:m>
                <a:r>
                  <a:rPr lang="zh-CN" altLang="en-US" b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b="0"/>
                  <a:t>呢？</a:t>
                </a:r>
                <a:endParaRPr lang="en-US" altLang="zh-CN" b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b="0" i="0" smtClean="0"/>
                          <m:t>pointer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712788" lvl="2" indent="0">
                  <a:buNone/>
                </a:pPr>
                <a:endParaRPr lang="en-US" altLang="zh-CN">
                  <a:latin typeface="Arial" panose="020B0604020202020204" pitchFamily="34" charset="0"/>
                </a:endParaRPr>
              </a:p>
              <a:p>
                <a:pPr lvl="1"/>
                <a:r>
                  <a:rPr lang="zh-CN" altLang="en-US">
                    <a:latin typeface="Arial" panose="020B0604020202020204" pitchFamily="34" charset="0"/>
                  </a:rPr>
                  <a:t>答：不存在这样的合一代换</a:t>
                </a:r>
                <a:endParaRPr lang="en-US" altLang="zh-CN" b="0" i="0">
                  <a:effectLst/>
                  <a:latin typeface="Arial" panose="020B0604020202020204" pitchFamily="34" charset="0"/>
                </a:endParaRPr>
              </a:p>
              <a:p>
                <a:endParaRPr lang="en-US" altLang="zh-CN" i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7B469D-DDB8-4F22-B910-8E3C3BBDD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>
                <a:blip r:embed="rId2"/>
                <a:stretch>
                  <a:fillRect l="-780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7E4C7B25-4086-4900-9213-F564CF2A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F3902-1319-4619-A50B-D742AA914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7BA5-60A2-4B78-A0B2-AFBD80631FB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效仿例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5.5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，推导下面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的多态类型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1898BD-2B4C-4796-8230-79CA79B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5.17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4797D-30A2-49A0-AFA7-E38491C9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4" y="1653502"/>
            <a:ext cx="5398866" cy="46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F3902-1319-4619-A50B-D742AA914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7BA5-60A2-4B78-A0B2-AFBD80631FB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效仿例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，推导下面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的多态类型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推导过程：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列出已有的类型声明以及要检查的类型表达式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1898BD-2B4C-4796-8230-79CA79B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5.17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1940C9-7509-40F5-B278-8820C0D8D92E}"/>
                  </a:ext>
                </a:extLst>
              </p:cNvPr>
              <p:cNvSpPr txBox="1"/>
              <p:nvPr/>
            </p:nvSpPr>
            <p:spPr>
              <a:xfrm>
                <a:off x="1053708" y="2417979"/>
                <a:ext cx="6428096" cy="268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boolean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boolean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nil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cons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list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hd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tl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list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match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match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if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null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nil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cons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hd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tl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1940C9-7509-40F5-B278-8820C0D8D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08" y="2417979"/>
                <a:ext cx="6428096" cy="2689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F3902-1319-4619-A50B-D742AA914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7BA5-60A2-4B78-A0B2-AFBD80631FB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效仿例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5.5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，推导下面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的多态类型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推导过程：</a:t>
            </a:r>
            <a:endParaRPr lang="en-US" altLang="zh-CN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列出已有的类型声明以及要检查的类型表达式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使用已有的类型声明结合推理规则进行推理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1898BD-2B4C-4796-8230-79CA79B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5.17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E91A2DE-02A5-4DBA-A6C0-C1C33B3D7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185158"/>
                  </p:ext>
                </p:extLst>
              </p:nvPr>
            </p:nvGraphicFramePr>
            <p:xfrm>
              <a:off x="2224252" y="2800726"/>
              <a:ext cx="783559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93977900"/>
                        </a:ext>
                      </a:extLst>
                    </a:gridCol>
                    <a:gridCol w="2519807">
                      <a:extLst>
                        <a:ext uri="{9D8B030D-6E8A-4147-A177-3AD203B41FA5}">
                          <a16:colId xmlns:a16="http://schemas.microsoft.com/office/drawing/2014/main" val="1753165476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4207559780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957381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定型断言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代换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规则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44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49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altLang="zh-CN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Id)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69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(3)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altLang="zh-CN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Pair)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39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(4)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map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914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(5)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map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633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(6)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null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boolean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3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(7)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null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boolean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1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(8)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nil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300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E91A2DE-02A5-4DBA-A6C0-C1C33B3D7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185158"/>
                  </p:ext>
                </p:extLst>
              </p:nvPr>
            </p:nvGraphicFramePr>
            <p:xfrm>
              <a:off x="2224252" y="2800726"/>
              <a:ext cx="783559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93977900"/>
                        </a:ext>
                      </a:extLst>
                    </a:gridCol>
                    <a:gridCol w="2519807">
                      <a:extLst>
                        <a:ext uri="{9D8B030D-6E8A-4147-A177-3AD203B41FA5}">
                          <a16:colId xmlns:a16="http://schemas.microsoft.com/office/drawing/2014/main" val="1753165476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4207559780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957381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定型断言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代换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规则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44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108197" r="-19202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49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208197" r="-19202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Id)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69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(3)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308197" r="-19202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Pair)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39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(4)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415000" r="-192029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914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(5)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506557" r="-1920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25823" t="-506557" r="-10126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633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(6)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606557" r="-1920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3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(7)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706557" r="-1920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25823" t="-706557" r="-101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1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(8)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" t="-806557" r="-1920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3004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70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F3902-1319-4619-A50B-D742AA914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7BA5-60A2-4B78-A0B2-AFBD80631FB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效仿例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5.5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，推导下面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的多态类型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推导过程：</a:t>
            </a:r>
            <a:endParaRPr lang="en-US" altLang="zh-CN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列出已有的类型声明以及要检查的类型表达式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使用已有的类型声明结合推理规则进行推理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1898BD-2B4C-4796-8230-79CA79B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5.17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E91A2DE-02A5-4DBA-A6C0-C1C33B3D7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197172"/>
                  </p:ext>
                </p:extLst>
              </p:nvPr>
            </p:nvGraphicFramePr>
            <p:xfrm>
              <a:off x="1702432" y="2881218"/>
              <a:ext cx="8787136" cy="3398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93977900"/>
                        </a:ext>
                      </a:extLst>
                    </a:gridCol>
                    <a:gridCol w="3064637">
                      <a:extLst>
                        <a:ext uri="{9D8B030D-6E8A-4147-A177-3AD203B41FA5}">
                          <a16:colId xmlns:a16="http://schemas.microsoft.com/office/drawing/2014/main" val="1753165476"/>
                        </a:ext>
                      </a:extLst>
                    </a:gridCol>
                    <a:gridCol w="2815209">
                      <a:extLst>
                        <a:ext uri="{9D8B030D-6E8A-4147-A177-3AD203B41FA5}">
                          <a16:colId xmlns:a16="http://schemas.microsoft.com/office/drawing/2014/main" val="4207559780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957381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定型断言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代换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规则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44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(9)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hd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49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(10)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hd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69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(11)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hd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):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39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(12)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tl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list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914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(13)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tl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):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633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(14)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tl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Pair)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3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(15)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map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tl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1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(16)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hd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map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tl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Pair)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612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E91A2DE-02A5-4DBA-A6C0-C1C33B3D7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197172"/>
                  </p:ext>
                </p:extLst>
              </p:nvPr>
            </p:nvGraphicFramePr>
            <p:xfrm>
              <a:off x="1702432" y="2881218"/>
              <a:ext cx="8787136" cy="3398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93977900"/>
                        </a:ext>
                      </a:extLst>
                    </a:gridCol>
                    <a:gridCol w="3064637">
                      <a:extLst>
                        <a:ext uri="{9D8B030D-6E8A-4147-A177-3AD203B41FA5}">
                          <a16:colId xmlns:a16="http://schemas.microsoft.com/office/drawing/2014/main" val="1753165476"/>
                        </a:ext>
                      </a:extLst>
                    </a:gridCol>
                    <a:gridCol w="2815209">
                      <a:extLst>
                        <a:ext uri="{9D8B030D-6E8A-4147-A177-3AD203B41FA5}">
                          <a16:colId xmlns:a16="http://schemas.microsoft.com/office/drawing/2014/main" val="4207559780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957381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定型断言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代换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规则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44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(9)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108197" r="-171173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49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(10)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208197" r="-171173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26840" t="-208197" r="-86364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69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(11)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308197" r="-171173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26840" t="-308197" r="-86364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39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(12)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408197" r="-171173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914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(13)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508197" r="-171173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26840" t="-508197" r="-86364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633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(14)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608197" r="-171173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Pair)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33871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(15)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654545" r="-171173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17944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(16)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01" t="-754545" r="-171173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Pair)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6121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718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F3902-1319-4619-A50B-D742AA914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第三次习题课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7BA5-60A2-4B78-A0B2-AFBD80631FB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效仿例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5.5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，推导下面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的多态类型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推导过程：</a:t>
            </a:r>
            <a:endParaRPr lang="en-US" altLang="zh-CN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列出已有的类型声明以及要检查的类型表达式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使用已有的类型声明结合推理规则进行推理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69988" lvl="2" indent="-457200">
              <a:buFont typeface="+mj-lt"/>
              <a:buAutoNum type="arabicPeriod"/>
            </a:pP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1898BD-2B4C-4796-8230-79CA79B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5.17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E91A2DE-02A5-4DBA-A6C0-C1C33B3D7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496911"/>
                  </p:ext>
                </p:extLst>
              </p:nvPr>
            </p:nvGraphicFramePr>
            <p:xfrm>
              <a:off x="777488" y="2937766"/>
              <a:ext cx="10637024" cy="2932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93977900"/>
                        </a:ext>
                      </a:extLst>
                    </a:gridCol>
                    <a:gridCol w="5321237">
                      <a:extLst>
                        <a:ext uri="{9D8B030D-6E8A-4147-A177-3AD203B41FA5}">
                          <a16:colId xmlns:a16="http://schemas.microsoft.com/office/drawing/2014/main" val="1753165476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4207559780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957381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定型断言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代换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规则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44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(17)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cons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49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(18)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cons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hd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map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tl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69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(19)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boolean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altLang="zh-CN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39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(20)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null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nil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cons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hd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l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map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f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tl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l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914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(21)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match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633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(22)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match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(…):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33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E91A2DE-02A5-4DBA-A6C0-C1C33B3D7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496911"/>
                  </p:ext>
                </p:extLst>
              </p:nvPr>
            </p:nvGraphicFramePr>
            <p:xfrm>
              <a:off x="777488" y="2937766"/>
              <a:ext cx="10637024" cy="2932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93977900"/>
                        </a:ext>
                      </a:extLst>
                    </a:gridCol>
                    <a:gridCol w="5321237">
                      <a:extLst>
                        <a:ext uri="{9D8B030D-6E8A-4147-A177-3AD203B41FA5}">
                          <a16:colId xmlns:a16="http://schemas.microsoft.com/office/drawing/2014/main" val="1753165476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4207559780"/>
                        </a:ext>
                      </a:extLst>
                    </a:gridCol>
                    <a:gridCol w="2408497">
                      <a:extLst>
                        <a:ext uri="{9D8B030D-6E8A-4147-A177-3AD203B41FA5}">
                          <a16:colId xmlns:a16="http://schemas.microsoft.com/office/drawing/2014/main" val="957381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定型断言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代换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规则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44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(17)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507" t="-108197" r="-91065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495359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(18)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507" t="-153012" r="-91065" b="-35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1414" t="-153012" r="-100758" b="-35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69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(19)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507" t="-344262" r="-91065" b="-3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391817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(20)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507" t="-285263" r="-91065" b="-1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1414" t="-285263" r="-100758" b="-1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914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(21)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507" t="-600000" r="-9106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Id) &amp; (Type Fresh)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633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(22)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507" t="-700000" r="-9106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1414" t="-700000" r="-10075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(Exp FunCall)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338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977074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5DDC8AB-CF77-483C-A620-D9E2C007E70E}" vid="{86B113E7-B59C-446D-9831-1DC93ED159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936</TotalTime>
  <Words>1771</Words>
  <Application>Microsoft Office PowerPoint</Application>
  <PresentationFormat>宽屏</PresentationFormat>
  <Paragraphs>302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Microsoft YaHei</vt:lpstr>
      <vt:lpstr>Microsoft YaHei</vt:lpstr>
      <vt:lpstr>Arial</vt:lpstr>
      <vt:lpstr>Cambria Math</vt:lpstr>
      <vt:lpstr>Segoe UI</vt:lpstr>
      <vt:lpstr>Wingdings</vt:lpstr>
      <vt:lpstr>主题1</vt:lpstr>
      <vt:lpstr>1_Office 主题​​</vt:lpstr>
      <vt:lpstr>第三次习题课 H10-1 H14</vt:lpstr>
      <vt:lpstr>H10-1 5.15</vt:lpstr>
      <vt:lpstr>5.15</vt:lpstr>
      <vt:lpstr>5.15</vt:lpstr>
      <vt:lpstr>5.17</vt:lpstr>
      <vt:lpstr>5.17</vt:lpstr>
      <vt:lpstr>5.17</vt:lpstr>
      <vt:lpstr>5.17</vt:lpstr>
      <vt:lpstr>5.17</vt:lpstr>
      <vt:lpstr>5.17</vt:lpstr>
      <vt:lpstr>H14 9.15</vt:lpstr>
      <vt:lpstr>9.15</vt:lpstr>
      <vt:lpstr>9.15</vt:lpstr>
      <vt:lpstr>9.15</vt:lpstr>
      <vt:lpstr>9.15</vt:lpstr>
      <vt:lpstr>9.15</vt:lpstr>
      <vt:lpstr>9.15</vt:lpstr>
      <vt:lpstr>8.3</vt:lpstr>
      <vt:lpstr>8.3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AddressSanitizer: A Fast Address Sanity Checker</dc:title>
  <dc:creator>丁伯尧</dc:creator>
  <cp:lastModifiedBy>丁 伯尧</cp:lastModifiedBy>
  <cp:revision>51</cp:revision>
  <dcterms:created xsi:type="dcterms:W3CDTF">2021-11-22T06:32:09Z</dcterms:created>
  <dcterms:modified xsi:type="dcterms:W3CDTF">2023-02-27T06:19:15Z</dcterms:modified>
</cp:coreProperties>
</file>