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1"/>
  </p:notesMasterIdLst>
  <p:sldIdLst>
    <p:sldId id="256" r:id="rId3"/>
    <p:sldId id="265" r:id="rId4"/>
    <p:sldId id="266" r:id="rId5"/>
    <p:sldId id="264" r:id="rId6"/>
    <p:sldId id="258" r:id="rId7"/>
    <p:sldId id="263" r:id="rId8"/>
    <p:sldId id="25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 autoAdjust="0"/>
    <p:restoredTop sz="76569" autoAdjust="0"/>
  </p:normalViewPr>
  <p:slideViewPr>
    <p:cSldViewPr snapToGrid="0">
      <p:cViewPr varScale="1">
        <p:scale>
          <a:sx n="87" d="100"/>
          <a:sy n="87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伯尧 丁" userId="86706a6a-cdaa-42d0-b31c-255ab0f7d779" providerId="ADAL" clId="{277A5D72-7B02-463D-AF69-4CAD53C524AB}"/>
    <pc:docChg chg="undo custSel addSld delSld modSld sldOrd">
      <pc:chgData name="伯尧 丁" userId="86706a6a-cdaa-42d0-b31c-255ab0f7d779" providerId="ADAL" clId="{277A5D72-7B02-463D-AF69-4CAD53C524AB}" dt="2022-10-02T03:06:09.660" v="2691" actId="20577"/>
      <pc:docMkLst>
        <pc:docMk/>
      </pc:docMkLst>
      <pc:sldChg chg="modSp mod">
        <pc:chgData name="伯尧 丁" userId="86706a6a-cdaa-42d0-b31c-255ab0f7d779" providerId="ADAL" clId="{277A5D72-7B02-463D-AF69-4CAD53C524AB}" dt="2022-10-02T01:21:04.793" v="24" actId="20577"/>
        <pc:sldMkLst>
          <pc:docMk/>
          <pc:sldMk cId="1371742127" sldId="256"/>
        </pc:sldMkLst>
        <pc:spChg chg="mod">
          <ac:chgData name="伯尧 丁" userId="86706a6a-cdaa-42d0-b31c-255ab0f7d779" providerId="ADAL" clId="{277A5D72-7B02-463D-AF69-4CAD53C524AB}" dt="2022-10-02T01:21:04.793" v="24" actId="20577"/>
          <ac:spMkLst>
            <pc:docMk/>
            <pc:sldMk cId="1371742127" sldId="256"/>
            <ac:spMk id="4" creationId="{00000000-0000-0000-0000-000000000000}"/>
          </ac:spMkLst>
        </pc:spChg>
        <pc:spChg chg="mod">
          <ac:chgData name="伯尧 丁" userId="86706a6a-cdaa-42d0-b31c-255ab0f7d779" providerId="ADAL" clId="{277A5D72-7B02-463D-AF69-4CAD53C524AB}" dt="2022-10-02T01:21:00.169" v="22" actId="20577"/>
          <ac:spMkLst>
            <pc:docMk/>
            <pc:sldMk cId="1371742127" sldId="256"/>
            <ac:spMk id="5" creationId="{00000000-0000-0000-0000-000000000000}"/>
          </ac:spMkLst>
        </pc:spChg>
      </pc:sldChg>
      <pc:sldChg chg="modSp new mod">
        <pc:chgData name="伯尧 丁" userId="86706a6a-cdaa-42d0-b31c-255ab0f7d779" providerId="ADAL" clId="{277A5D72-7B02-463D-AF69-4CAD53C524AB}" dt="2022-10-02T01:25:39.406" v="253" actId="5793"/>
        <pc:sldMkLst>
          <pc:docMk/>
          <pc:sldMk cId="282039560" sldId="257"/>
        </pc:sldMkLst>
        <pc:spChg chg="mod">
          <ac:chgData name="伯尧 丁" userId="86706a6a-cdaa-42d0-b31c-255ab0f7d779" providerId="ADAL" clId="{277A5D72-7B02-463D-AF69-4CAD53C524AB}" dt="2022-10-02T01:25:39.406" v="253" actId="5793"/>
          <ac:spMkLst>
            <pc:docMk/>
            <pc:sldMk cId="282039560" sldId="257"/>
            <ac:spMk id="3" creationId="{D855D952-30C1-A917-D5EC-FE424BED5C18}"/>
          </ac:spMkLst>
        </pc:spChg>
        <pc:spChg chg="mod">
          <ac:chgData name="伯尧 丁" userId="86706a6a-cdaa-42d0-b31c-255ab0f7d779" providerId="ADAL" clId="{277A5D72-7B02-463D-AF69-4CAD53C524AB}" dt="2022-10-02T01:22:02.185" v="28"/>
          <ac:spMkLst>
            <pc:docMk/>
            <pc:sldMk cId="282039560" sldId="257"/>
            <ac:spMk id="4" creationId="{7A77DEC2-BA2F-C833-F083-8A6558E3B1AC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722750705" sldId="257"/>
        </pc:sldMkLst>
      </pc:sldChg>
      <pc:sldChg chg="addSp delSp modSp new mod">
        <pc:chgData name="伯尧 丁" userId="86706a6a-cdaa-42d0-b31c-255ab0f7d779" providerId="ADAL" clId="{277A5D72-7B02-463D-AF69-4CAD53C524AB}" dt="2022-10-02T01:40:45.072" v="456" actId="22"/>
        <pc:sldMkLst>
          <pc:docMk/>
          <pc:sldMk cId="906248412" sldId="258"/>
        </pc:sldMkLst>
        <pc:spChg chg="mod">
          <ac:chgData name="伯尧 丁" userId="86706a6a-cdaa-42d0-b31c-255ab0f7d779" providerId="ADAL" clId="{277A5D72-7B02-463D-AF69-4CAD53C524AB}" dt="2022-10-02T01:40:07.747" v="452" actId="20577"/>
          <ac:spMkLst>
            <pc:docMk/>
            <pc:sldMk cId="906248412" sldId="258"/>
            <ac:spMk id="3" creationId="{9CA44554-6E0C-13FB-FBD5-40A1D0D47D7F}"/>
          </ac:spMkLst>
        </pc:spChg>
        <pc:spChg chg="mod">
          <ac:chgData name="伯尧 丁" userId="86706a6a-cdaa-42d0-b31c-255ab0f7d779" providerId="ADAL" clId="{277A5D72-7B02-463D-AF69-4CAD53C524AB}" dt="2022-10-02T01:25:00.736" v="231"/>
          <ac:spMkLst>
            <pc:docMk/>
            <pc:sldMk cId="906248412" sldId="258"/>
            <ac:spMk id="4" creationId="{0B69521F-55E5-CE6C-D8C5-3B2D92FE861D}"/>
          </ac:spMkLst>
        </pc:spChg>
        <pc:spChg chg="add mod">
          <ac:chgData name="伯尧 丁" userId="86706a6a-cdaa-42d0-b31c-255ab0f7d779" providerId="ADAL" clId="{277A5D72-7B02-463D-AF69-4CAD53C524AB}" dt="2022-10-02T01:40:30.299" v="454" actId="113"/>
          <ac:spMkLst>
            <pc:docMk/>
            <pc:sldMk cId="906248412" sldId="258"/>
            <ac:spMk id="5" creationId="{AAE5A8C3-BF01-0BC5-A06B-3BC55D1EE65A}"/>
          </ac:spMkLst>
        </pc:spChg>
        <pc:spChg chg="add del">
          <ac:chgData name="伯尧 丁" userId="86706a6a-cdaa-42d0-b31c-255ab0f7d779" providerId="ADAL" clId="{277A5D72-7B02-463D-AF69-4CAD53C524AB}" dt="2022-10-02T01:40:45.072" v="456" actId="22"/>
          <ac:spMkLst>
            <pc:docMk/>
            <pc:sldMk cId="906248412" sldId="258"/>
            <ac:spMk id="7" creationId="{A594D97D-2237-8D90-C4C1-12FDEF44FE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2466992845" sldId="258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716100312" sldId="259"/>
        </pc:sldMkLst>
      </pc:sldChg>
      <pc:sldChg chg="modSp new mod">
        <pc:chgData name="伯尧 丁" userId="86706a6a-cdaa-42d0-b31c-255ab0f7d779" providerId="ADAL" clId="{277A5D72-7B02-463D-AF69-4CAD53C524AB}" dt="2022-10-02T01:45:12.398" v="710" actId="20577"/>
        <pc:sldMkLst>
          <pc:docMk/>
          <pc:sldMk cId="2020529879" sldId="259"/>
        </pc:sldMkLst>
        <pc:spChg chg="mod">
          <ac:chgData name="伯尧 丁" userId="86706a6a-cdaa-42d0-b31c-255ab0f7d779" providerId="ADAL" clId="{277A5D72-7B02-463D-AF69-4CAD53C524AB}" dt="2022-10-02T01:45:12.398" v="710" actId="20577"/>
          <ac:spMkLst>
            <pc:docMk/>
            <pc:sldMk cId="2020529879" sldId="259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1:41:03.861" v="475" actId="5793"/>
          <ac:spMkLst>
            <pc:docMk/>
            <pc:sldMk cId="2020529879" sldId="259"/>
            <ac:spMk id="3" creationId="{61B1575C-4B60-2E81-CB04-62143F00B714}"/>
          </ac:spMkLst>
        </pc:spChg>
      </pc:sldChg>
      <pc:sldChg chg="addSp delSp modSp new mod">
        <pc:chgData name="伯尧 丁" userId="86706a6a-cdaa-42d0-b31c-255ab0f7d779" providerId="ADAL" clId="{277A5D72-7B02-463D-AF69-4CAD53C524AB}" dt="2022-10-02T02:28:20.515" v="1721" actId="1582"/>
        <pc:sldMkLst>
          <pc:docMk/>
          <pc:sldMk cId="203885735" sldId="260"/>
        </pc:sldMkLst>
        <pc:spChg chg="del">
          <ac:chgData name="伯尧 丁" userId="86706a6a-cdaa-42d0-b31c-255ab0f7d779" providerId="ADAL" clId="{277A5D72-7B02-463D-AF69-4CAD53C524AB}" dt="2022-10-02T01:45:32.062" v="713" actId="478"/>
          <ac:spMkLst>
            <pc:docMk/>
            <pc:sldMk cId="203885735" sldId="260"/>
            <ac:spMk id="2" creationId="{ABBFE680-5375-1CD2-34E3-283F9E566015}"/>
          </ac:spMkLst>
        </pc:spChg>
        <pc:spChg chg="mod">
          <ac:chgData name="伯尧 丁" userId="86706a6a-cdaa-42d0-b31c-255ab0f7d779" providerId="ADAL" clId="{277A5D72-7B02-463D-AF69-4CAD53C524AB}" dt="2022-10-02T01:45:19.701" v="712"/>
          <ac:spMkLst>
            <pc:docMk/>
            <pc:sldMk cId="203885735" sldId="260"/>
            <ac:spMk id="3" creationId="{DEBE0A79-FFA7-D50D-3639-531398F68D3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" creationId="{33168741-9DBF-039E-DFF3-4905F5A29E98}"/>
          </ac:spMkLst>
        </pc:spChg>
        <pc:spChg chg="add del mod">
          <ac:chgData name="伯尧 丁" userId="86706a6a-cdaa-42d0-b31c-255ab0f7d779" providerId="ADAL" clId="{277A5D72-7B02-463D-AF69-4CAD53C524AB}" dt="2022-10-02T01:46:01.098" v="721" actId="478"/>
          <ac:spMkLst>
            <pc:docMk/>
            <pc:sldMk cId="203885735" sldId="260"/>
            <ac:spMk id="5" creationId="{EDCEFBF0-5ACC-7744-5532-FDF0F4292ABD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6" creationId="{B2AF9058-A036-C25A-8E66-48BF3740D97A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7" creationId="{95D35400-EA71-70AB-8612-9EEBBCD0723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4" creationId="{D21C590C-6F48-90AD-8663-6C8CB284533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5" creationId="{2871A744-BD9E-EC44-F60C-909E35E2B6F2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16" creationId="{F17FC0F6-3635-0152-289D-26089884578C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1" creationId="{FFD9FE0C-5360-91DB-9F1C-45ACEAEB05C9}"/>
          </ac:spMkLst>
        </pc:spChg>
        <pc:spChg chg="add mo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2" creationId="{2741B9F6-8C0C-3863-D98A-F8C73D4934A7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27" creationId="{22C91075-B83A-5BE3-D778-CE0856F72210}"/>
          </ac:spMkLst>
        </pc:spChg>
        <pc:spChg chg="add mod ord">
          <ac:chgData name="伯尧 丁" userId="86706a6a-cdaa-42d0-b31c-255ab0f7d779" providerId="ADAL" clId="{277A5D72-7B02-463D-AF69-4CAD53C524AB}" dt="2022-10-02T01:48:39.390" v="776" actId="164"/>
          <ac:spMkLst>
            <pc:docMk/>
            <pc:sldMk cId="203885735" sldId="260"/>
            <ac:spMk id="28" creationId="{9B9278D9-0FBE-B1DB-0673-86EAD1404A06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36" creationId="{F21B3DE2-BB04-4AA0-7CC4-35DFF6A24A4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5" creationId="{C00CC723-5BC0-7EB9-F04B-212E3E9A0C54}"/>
          </ac:spMkLst>
        </pc:spChg>
        <pc:spChg chg="add mod">
          <ac:chgData name="伯尧 丁" userId="86706a6a-cdaa-42d0-b31c-255ab0f7d779" providerId="ADAL" clId="{277A5D72-7B02-463D-AF69-4CAD53C524AB}" dt="2022-10-02T01:51:31.978" v="849" actId="1076"/>
          <ac:spMkLst>
            <pc:docMk/>
            <pc:sldMk cId="203885735" sldId="260"/>
            <ac:spMk id="48" creationId="{B3B4C514-B871-A1FC-9B59-33403A7707B9}"/>
          </ac:spMkLst>
        </pc:spChg>
        <pc:spChg chg="add mod">
          <ac:chgData name="伯尧 丁" userId="86706a6a-cdaa-42d0-b31c-255ab0f7d779" providerId="ADAL" clId="{277A5D72-7B02-463D-AF69-4CAD53C524AB}" dt="2022-10-02T02:09:51.746" v="1211" actId="20577"/>
          <ac:spMkLst>
            <pc:docMk/>
            <pc:sldMk cId="203885735" sldId="260"/>
            <ac:spMk id="49" creationId="{E766E87A-563D-9486-8251-5F68F20FB40A}"/>
          </ac:spMkLst>
        </pc:spChg>
        <pc:spChg chg="add mod">
          <ac:chgData name="伯尧 丁" userId="86706a6a-cdaa-42d0-b31c-255ab0f7d779" providerId="ADAL" clId="{277A5D72-7B02-463D-AF69-4CAD53C524AB}" dt="2022-10-02T02:28:20.515" v="1721" actId="1582"/>
          <ac:spMkLst>
            <pc:docMk/>
            <pc:sldMk cId="203885735" sldId="260"/>
            <ac:spMk id="52" creationId="{E44D4DA6-B97E-C8CE-4711-D7764A9190CE}"/>
          </ac:spMkLst>
        </pc:spChg>
        <pc:spChg chg="add mod">
          <ac:chgData name="伯尧 丁" userId="86706a6a-cdaa-42d0-b31c-255ab0f7d779" providerId="ADAL" clId="{277A5D72-7B02-463D-AF69-4CAD53C524AB}" dt="2022-10-02T02:28:14.816" v="1720" actId="1582"/>
          <ac:spMkLst>
            <pc:docMk/>
            <pc:sldMk cId="203885735" sldId="260"/>
            <ac:spMk id="53" creationId="{21FABC2A-2B29-B9B3-79A1-D9203F8BDBCF}"/>
          </ac:spMkLst>
        </pc:spChg>
        <pc:grpChg chg="add mod">
          <ac:chgData name="伯尧 丁" userId="86706a6a-cdaa-42d0-b31c-255ab0f7d779" providerId="ADAL" clId="{277A5D72-7B02-463D-AF69-4CAD53C524AB}" dt="2022-10-02T01:51:31.978" v="849" actId="1076"/>
          <ac:grpSpMkLst>
            <pc:docMk/>
            <pc:sldMk cId="203885735" sldId="260"/>
            <ac:grpSpMk id="30" creationId="{4402322E-498C-4795-277A-1F94EF3884AA}"/>
          </ac:grpSpMkLst>
        </pc:grp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9" creationId="{46684008-1480-E91B-1564-18F78FC05C2B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1" creationId="{276A58EB-F086-CFC3-319D-2BD484FEC7A1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18" creationId="{E1C69E73-8E55-9FE2-A051-41E683546387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23" creationId="{9CECE50C-1A07-0C64-F748-E2DF94697B4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3" creationId="{8FD4DD9A-A757-56B4-2961-BCAD76E74E6C}"/>
          </ac:cxnSpMkLst>
        </pc:cxnChg>
        <pc:cxnChg chg="add mod">
          <ac:chgData name="伯尧 丁" userId="86706a6a-cdaa-42d0-b31c-255ab0f7d779" providerId="ADAL" clId="{277A5D72-7B02-463D-AF69-4CAD53C524AB}" dt="2022-10-02T01:51:31.978" v="849" actId="1076"/>
          <ac:cxnSpMkLst>
            <pc:docMk/>
            <pc:sldMk cId="203885735" sldId="260"/>
            <ac:cxnSpMk id="39" creationId="{655649A2-1F64-6B8D-FAAB-0488566A5C50}"/>
          </ac:cxnSpMkLst>
        </pc:cxnChg>
        <pc:cxnChg chg="add mod">
          <ac:chgData name="伯尧 丁" userId="86706a6a-cdaa-42d0-b31c-255ab0f7d779" providerId="ADAL" clId="{277A5D72-7B02-463D-AF69-4CAD53C524AB}" dt="2022-10-02T01:56:34.580" v="1060" actId="14100"/>
          <ac:cxnSpMkLst>
            <pc:docMk/>
            <pc:sldMk cId="203885735" sldId="260"/>
            <ac:cxnSpMk id="42" creationId="{FE382B08-DFC2-F436-2597-4BE5AFCD047B}"/>
          </ac:cxnSpMkLst>
        </pc:cxnChg>
      </pc:sldChg>
      <pc:sldChg chg="addSp delSp modSp add mod ord">
        <pc:chgData name="伯尧 丁" userId="86706a6a-cdaa-42d0-b31c-255ab0f7d779" providerId="ADAL" clId="{277A5D72-7B02-463D-AF69-4CAD53C524AB}" dt="2022-10-02T02:28:33.318" v="1723" actId="1582"/>
        <pc:sldMkLst>
          <pc:docMk/>
          <pc:sldMk cId="1736023552" sldId="261"/>
        </pc:sldMkLst>
        <pc:spChg chg="add mod">
          <ac:chgData name="伯尧 丁" userId="86706a6a-cdaa-42d0-b31c-255ab0f7d779" providerId="ADAL" clId="{277A5D72-7B02-463D-AF69-4CAD53C524AB}" dt="2022-10-02T02:28:27.004" v="1722" actId="1582"/>
          <ac:spMkLst>
            <pc:docMk/>
            <pc:sldMk cId="1736023552" sldId="261"/>
            <ac:spMk id="2" creationId="{21B045FE-9B49-47F6-535D-D1651FDC5F24}"/>
          </ac:spMkLst>
        </pc:spChg>
        <pc:spChg chg="mod">
          <ac:chgData name="伯尧 丁" userId="86706a6a-cdaa-42d0-b31c-255ab0f7d779" providerId="ADAL" clId="{277A5D72-7B02-463D-AF69-4CAD53C524AB}" dt="2022-10-02T02:28:33.318" v="1723" actId="1582"/>
          <ac:spMkLst>
            <pc:docMk/>
            <pc:sldMk cId="1736023552" sldId="261"/>
            <ac:spMk id="52" creationId="{E44D4DA6-B97E-C8CE-4711-D7764A9190CE}"/>
          </ac:spMkLst>
        </pc:spChg>
        <pc:spChg chg="del">
          <ac:chgData name="伯尧 丁" userId="86706a6a-cdaa-42d0-b31c-255ab0f7d779" providerId="ADAL" clId="{277A5D72-7B02-463D-AF69-4CAD53C524AB}" dt="2022-10-02T02:10:54.818" v="1222" actId="478"/>
          <ac:spMkLst>
            <pc:docMk/>
            <pc:sldMk cId="1736023552" sldId="261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972866451" sldId="261"/>
        </pc:sldMkLst>
      </pc:sldChg>
      <pc:sldChg chg="modSp add mod">
        <pc:chgData name="伯尧 丁" userId="86706a6a-cdaa-42d0-b31c-255ab0f7d779" providerId="ADAL" clId="{277A5D72-7B02-463D-AF69-4CAD53C524AB}" dt="2022-10-02T02:28:08.554" v="1719" actId="1582"/>
        <pc:sldMkLst>
          <pc:docMk/>
          <pc:sldMk cId="248193907" sldId="262"/>
        </pc:sldMkLst>
        <pc:spChg chg="mod">
          <ac:chgData name="伯尧 丁" userId="86706a6a-cdaa-42d0-b31c-255ab0f7d779" providerId="ADAL" clId="{277A5D72-7B02-463D-AF69-4CAD53C524AB}" dt="2022-10-02T02:28:08.554" v="1719" actId="1582"/>
          <ac:spMkLst>
            <pc:docMk/>
            <pc:sldMk cId="248193907" sldId="262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8:03.673" v="1718" actId="1582"/>
          <ac:spMkLst>
            <pc:docMk/>
            <pc:sldMk cId="248193907" sldId="262"/>
            <ac:spMk id="53" creationId="{21FABC2A-2B29-B9B3-79A1-D9203F8BDBC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986861320" sldId="262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403729235" sldId="263"/>
        </pc:sldMkLst>
      </pc:sldChg>
      <pc:sldChg chg="modSp add mod">
        <pc:chgData name="伯尧 丁" userId="86706a6a-cdaa-42d0-b31c-255ab0f7d779" providerId="ADAL" clId="{277A5D72-7B02-463D-AF69-4CAD53C524AB}" dt="2022-10-02T02:27:57.459" v="1717" actId="1582"/>
        <pc:sldMkLst>
          <pc:docMk/>
          <pc:sldMk cId="3015086623" sldId="263"/>
        </pc:sldMkLst>
        <pc:spChg chg="mod">
          <ac:chgData name="伯尧 丁" userId="86706a6a-cdaa-42d0-b31c-255ab0f7d779" providerId="ADAL" clId="{277A5D72-7B02-463D-AF69-4CAD53C524AB}" dt="2022-10-02T02:27:51.291" v="1716" actId="1582"/>
          <ac:spMkLst>
            <pc:docMk/>
            <pc:sldMk cId="3015086623" sldId="263"/>
            <ac:spMk id="52" creationId="{E44D4DA6-B97E-C8CE-4711-D7764A9190CE}"/>
          </ac:spMkLst>
        </pc:spChg>
        <pc:spChg chg="mod">
          <ac:chgData name="伯尧 丁" userId="86706a6a-cdaa-42d0-b31c-255ab0f7d779" providerId="ADAL" clId="{277A5D72-7B02-463D-AF69-4CAD53C524AB}" dt="2022-10-02T02:27:57.459" v="1717" actId="1582"/>
          <ac:spMkLst>
            <pc:docMk/>
            <pc:sldMk cId="3015086623" sldId="263"/>
            <ac:spMk id="53" creationId="{21FABC2A-2B29-B9B3-79A1-D9203F8BDBCF}"/>
          </ac:spMkLst>
        </pc:spChg>
      </pc:sldChg>
      <pc:sldChg chg="modSp new del mod">
        <pc:chgData name="伯尧 丁" userId="86706a6a-cdaa-42d0-b31c-255ab0f7d779" providerId="ADAL" clId="{277A5D72-7B02-463D-AF69-4CAD53C524AB}" dt="2022-10-02T02:12:12.495" v="1249" actId="47"/>
        <pc:sldMkLst>
          <pc:docMk/>
          <pc:sldMk cId="196478672" sldId="264"/>
        </pc:sldMkLst>
        <pc:spChg chg="mod">
          <ac:chgData name="伯尧 丁" userId="86706a6a-cdaa-42d0-b31c-255ab0f7d779" providerId="ADAL" clId="{277A5D72-7B02-463D-AF69-4CAD53C524AB}" dt="2022-10-02T02:12:04.929" v="1247" actId="5793"/>
          <ac:spMkLst>
            <pc:docMk/>
            <pc:sldMk cId="196478672" sldId="264"/>
            <ac:spMk id="3" creationId="{5E3A8B02-0F17-2412-F84A-1585C3F4DA37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627821644" sldId="264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348081252" sldId="265"/>
        </pc:sldMkLst>
      </pc:sldChg>
      <pc:sldChg chg="addSp modSp add del mod">
        <pc:chgData name="伯尧 丁" userId="86706a6a-cdaa-42d0-b31c-255ab0f7d779" providerId="ADAL" clId="{277A5D72-7B02-463D-AF69-4CAD53C524AB}" dt="2022-10-02T02:29:54.294" v="1744" actId="47"/>
        <pc:sldMkLst>
          <pc:docMk/>
          <pc:sldMk cId="3447787870" sldId="265"/>
        </pc:sldMkLst>
        <pc:spChg chg="mod">
          <ac:chgData name="伯尧 丁" userId="86706a6a-cdaa-42d0-b31c-255ab0f7d779" providerId="ADAL" clId="{277A5D72-7B02-463D-AF69-4CAD53C524AB}" dt="2022-10-02T02:25:59.594" v="1698" actId="20577"/>
          <ac:spMkLst>
            <pc:docMk/>
            <pc:sldMk cId="3447787870" sldId="265"/>
            <ac:spMk id="2" creationId="{3B61E710-3FFE-AD13-7D3B-0CCDB1EA4CFB}"/>
          </ac:spMkLst>
        </pc:spChg>
        <pc:spChg chg="add mod">
          <ac:chgData name="伯尧 丁" userId="86706a6a-cdaa-42d0-b31c-255ab0f7d779" providerId="ADAL" clId="{277A5D72-7B02-463D-AF69-4CAD53C524AB}" dt="2022-10-02T02:29:52.157" v="1743"/>
          <ac:spMkLst>
            <pc:docMk/>
            <pc:sldMk cId="3447787870" sldId="265"/>
            <ac:spMk id="4" creationId="{B55767E9-8A67-F04A-32A3-4B81B08B703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98929821" sldId="266"/>
        </pc:sldMkLst>
      </pc:sldChg>
      <pc:sldChg chg="addSp delSp modSp new mod">
        <pc:chgData name="伯尧 丁" userId="86706a6a-cdaa-42d0-b31c-255ab0f7d779" providerId="ADAL" clId="{277A5D72-7B02-463D-AF69-4CAD53C524AB}" dt="2022-10-02T02:30:42.145" v="1763" actId="20577"/>
        <pc:sldMkLst>
          <pc:docMk/>
          <pc:sldMk cId="3470000511" sldId="266"/>
        </pc:sldMkLst>
        <pc:spChg chg="mod">
          <ac:chgData name="伯尧 丁" userId="86706a6a-cdaa-42d0-b31c-255ab0f7d779" providerId="ADAL" clId="{277A5D72-7B02-463D-AF69-4CAD53C524AB}" dt="2022-10-02T02:30:42.145" v="1763" actId="20577"/>
          <ac:spMkLst>
            <pc:docMk/>
            <pc:sldMk cId="3470000511" sldId="266"/>
            <ac:spMk id="2" creationId="{A16932AB-B816-0E60-1852-F20EDE3F993C}"/>
          </ac:spMkLst>
        </pc:spChg>
        <pc:spChg chg="mod">
          <ac:chgData name="伯尧 丁" userId="86706a6a-cdaa-42d0-b31c-255ab0f7d779" providerId="ADAL" clId="{277A5D72-7B02-463D-AF69-4CAD53C524AB}" dt="2022-10-02T02:30:01.568" v="1756" actId="20577"/>
          <ac:spMkLst>
            <pc:docMk/>
            <pc:sldMk cId="3470000511" sldId="266"/>
            <ac:spMk id="3" creationId="{AB82AF96-AFF8-A9C5-8217-E888DFFBCAF2}"/>
          </ac:spMkLst>
        </pc:spChg>
        <pc:spChg chg="add del mod">
          <ac:chgData name="伯尧 丁" userId="86706a6a-cdaa-42d0-b31c-255ab0f7d779" providerId="ADAL" clId="{277A5D72-7B02-463D-AF69-4CAD53C524AB}" dt="2022-10-02T02:17:33.383" v="1330"/>
          <ac:spMkLst>
            <pc:docMk/>
            <pc:sldMk cId="3470000511" sldId="266"/>
            <ac:spMk id="4" creationId="{28B2C94F-FDDD-989E-3C9F-A9A6EC9433DD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70500377" sldId="267"/>
        </pc:sldMkLst>
      </pc:sldChg>
      <pc:sldChg chg="addSp modSp add mod">
        <pc:chgData name="伯尧 丁" userId="86706a6a-cdaa-42d0-b31c-255ab0f7d779" providerId="ADAL" clId="{277A5D72-7B02-463D-AF69-4CAD53C524AB}" dt="2022-10-02T02:29:48.957" v="1742"/>
        <pc:sldMkLst>
          <pc:docMk/>
          <pc:sldMk cId="2016560322" sldId="267"/>
        </pc:sldMkLst>
        <pc:spChg chg="mod">
          <ac:chgData name="伯尧 丁" userId="86706a6a-cdaa-42d0-b31c-255ab0f7d779" providerId="ADAL" clId="{277A5D72-7B02-463D-AF69-4CAD53C524AB}" dt="2022-10-02T02:27:08.957" v="1706" actId="20577"/>
          <ac:spMkLst>
            <pc:docMk/>
            <pc:sldMk cId="2016560322" sldId="267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2:29:48.957" v="1742"/>
          <ac:spMkLst>
            <pc:docMk/>
            <pc:sldMk cId="2016560322" sldId="267"/>
            <ac:spMk id="4" creationId="{B55767E9-8A67-F04A-32A3-4B81B08B703B}"/>
          </ac:spMkLst>
        </pc:spChg>
        <pc:spChg chg="add mod">
          <ac:chgData name="伯尧 丁" userId="86706a6a-cdaa-42d0-b31c-255ab0f7d779" providerId="ADAL" clId="{277A5D72-7B02-463D-AF69-4CAD53C524AB}" dt="2022-10-02T02:27:42.216" v="1715" actId="1582"/>
          <ac:spMkLst>
            <pc:docMk/>
            <pc:sldMk cId="2016560322" sldId="267"/>
            <ac:spMk id="5" creationId="{3DAB03D7-66F5-6FBC-EFB6-2C6AA5E7AD68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689320535" sldId="268"/>
        </pc:sldMkLst>
      </pc:sldChg>
      <pc:sldChg chg="addSp modSp add mod ord">
        <pc:chgData name="伯尧 丁" userId="86706a6a-cdaa-42d0-b31c-255ab0f7d779" providerId="ADAL" clId="{277A5D72-7B02-463D-AF69-4CAD53C524AB}" dt="2022-10-02T02:29:46.462" v="1741"/>
        <pc:sldMkLst>
          <pc:docMk/>
          <pc:sldMk cId="2484844525" sldId="268"/>
        </pc:sldMkLst>
        <pc:spChg chg="mod">
          <ac:chgData name="伯尧 丁" userId="86706a6a-cdaa-42d0-b31c-255ab0f7d779" providerId="ADAL" clId="{277A5D72-7B02-463D-AF69-4CAD53C524AB}" dt="2022-10-02T02:27:17.891" v="1710" actId="20577"/>
          <ac:spMkLst>
            <pc:docMk/>
            <pc:sldMk cId="2484844525" sldId="268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2:29:46.462" v="1741"/>
          <ac:spMkLst>
            <pc:docMk/>
            <pc:sldMk cId="2484844525" sldId="268"/>
            <ac:spMk id="4" creationId="{B55767E9-8A67-F04A-32A3-4B81B08B703B}"/>
          </ac:spMkLst>
        </pc:spChg>
        <pc:spChg chg="add mod">
          <ac:chgData name="伯尧 丁" userId="86706a6a-cdaa-42d0-b31c-255ab0f7d779" providerId="ADAL" clId="{277A5D72-7B02-463D-AF69-4CAD53C524AB}" dt="2022-10-02T02:27:35.433" v="1714" actId="1582"/>
          <ac:spMkLst>
            <pc:docMk/>
            <pc:sldMk cId="2484844525" sldId="268"/>
            <ac:spMk id="5" creationId="{55051F65-5C59-B16B-0652-1B7392D79303}"/>
          </ac:spMkLst>
        </pc:spChg>
      </pc:sldChg>
      <pc:sldChg chg="addSp delSp modSp add mod">
        <pc:chgData name="伯尧 丁" userId="86706a6a-cdaa-42d0-b31c-255ab0f7d779" providerId="ADAL" clId="{277A5D72-7B02-463D-AF69-4CAD53C524AB}" dt="2022-10-02T02:29:24.094" v="1740" actId="20577"/>
        <pc:sldMkLst>
          <pc:docMk/>
          <pc:sldMk cId="2796747660" sldId="269"/>
        </pc:sldMkLst>
        <pc:spChg chg="mod">
          <ac:chgData name="伯尧 丁" userId="86706a6a-cdaa-42d0-b31c-255ab0f7d779" providerId="ADAL" clId="{277A5D72-7B02-463D-AF69-4CAD53C524AB}" dt="2022-10-02T02:28:45.392" v="1728" actId="20577"/>
          <ac:spMkLst>
            <pc:docMk/>
            <pc:sldMk cId="2796747660" sldId="269"/>
            <ac:spMk id="2" creationId="{3B61E710-3FFE-AD13-7D3B-0CCDB1EA4CFB}"/>
          </ac:spMkLst>
        </pc:spChg>
        <pc:spChg chg="mod">
          <ac:chgData name="伯尧 丁" userId="86706a6a-cdaa-42d0-b31c-255ab0f7d779" providerId="ADAL" clId="{277A5D72-7B02-463D-AF69-4CAD53C524AB}" dt="2022-10-02T02:29:24.094" v="1740" actId="20577"/>
          <ac:spMkLst>
            <pc:docMk/>
            <pc:sldMk cId="2796747660" sldId="269"/>
            <ac:spMk id="4" creationId="{B55767E9-8A67-F04A-32A3-4B81B08B703B}"/>
          </ac:spMkLst>
        </pc:spChg>
        <pc:spChg chg="mod">
          <ac:chgData name="伯尧 丁" userId="86706a6a-cdaa-42d0-b31c-255ab0f7d779" providerId="ADAL" clId="{277A5D72-7B02-463D-AF69-4CAD53C524AB}" dt="2022-10-02T02:29:03.044" v="1733" actId="14100"/>
          <ac:spMkLst>
            <pc:docMk/>
            <pc:sldMk cId="2796747660" sldId="269"/>
            <ac:spMk id="5" creationId="{55051F65-5C59-B16B-0652-1B7392D79303}"/>
          </ac:spMkLst>
        </pc:spChg>
        <pc:spChg chg="add del mod">
          <ac:chgData name="伯尧 丁" userId="86706a6a-cdaa-42d0-b31c-255ab0f7d779" providerId="ADAL" clId="{277A5D72-7B02-463D-AF69-4CAD53C524AB}" dt="2022-10-02T02:28:50.463" v="1730"/>
          <ac:spMkLst>
            <pc:docMk/>
            <pc:sldMk cId="2796747660" sldId="269"/>
            <ac:spMk id="6" creationId="{E2B912FA-49FA-605D-1368-F4852C38286F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3359006474" sldId="269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34015903" sldId="270"/>
        </pc:sldMkLst>
      </pc:sldChg>
      <pc:sldChg chg="addSp delSp modSp new mod">
        <pc:chgData name="伯尧 丁" userId="86706a6a-cdaa-42d0-b31c-255ab0f7d779" providerId="ADAL" clId="{277A5D72-7B02-463D-AF69-4CAD53C524AB}" dt="2022-10-02T03:06:09.660" v="2691" actId="20577"/>
        <pc:sldMkLst>
          <pc:docMk/>
          <pc:sldMk cId="1342506317" sldId="270"/>
        </pc:sldMkLst>
        <pc:spChg chg="mod">
          <ac:chgData name="伯尧 丁" userId="86706a6a-cdaa-42d0-b31c-255ab0f7d779" providerId="ADAL" clId="{277A5D72-7B02-463D-AF69-4CAD53C524AB}" dt="2022-10-02T02:31:45.993" v="1850" actId="1076"/>
          <ac:spMkLst>
            <pc:docMk/>
            <pc:sldMk cId="1342506317" sldId="270"/>
            <ac:spMk id="2" creationId="{0D6DA901-04F3-A4E1-ADA8-57ED05E64AAD}"/>
          </ac:spMkLst>
        </pc:spChg>
        <pc:spChg chg="mod">
          <ac:chgData name="伯尧 丁" userId="86706a6a-cdaa-42d0-b31c-255ab0f7d779" providerId="ADAL" clId="{277A5D72-7B02-463D-AF69-4CAD53C524AB}" dt="2022-10-02T02:30:50.593" v="1770" actId="20577"/>
          <ac:spMkLst>
            <pc:docMk/>
            <pc:sldMk cId="1342506317" sldId="270"/>
            <ac:spMk id="3" creationId="{4973674E-9D5E-3DC0-68C2-01E3EB79FAA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4" creationId="{F8525FB7-D320-0B44-A45A-DC6925B60FDE}"/>
          </ac:spMkLst>
        </pc:spChg>
        <pc:spChg chg="add mo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5" creationId="{CDDA8BB8-291E-03B7-DE19-495398C00F06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6" creationId="{EFC0B79F-2B33-17D7-3A6D-815FCDAE97E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7" creationId="{EA95E584-AD08-8577-AF3C-FDD97BD00F10}"/>
          </ac:spMkLst>
        </pc:spChg>
        <pc:spChg chg="add mod ord">
          <ac:chgData name="伯尧 丁" userId="86706a6a-cdaa-42d0-b31c-255ab0f7d779" providerId="ADAL" clId="{277A5D72-7B02-463D-AF69-4CAD53C524AB}" dt="2022-10-02T02:32:25.286" v="1861" actId="164"/>
          <ac:spMkLst>
            <pc:docMk/>
            <pc:sldMk cId="1342506317" sldId="270"/>
            <ac:spMk id="8" creationId="{5F80AAFD-4DA8-F95C-77A9-473B4EF3197A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13" creationId="{00189CD9-8C51-6AF9-C8BA-7E20905F1390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5" creationId="{16F71D68-1593-2EF6-9DCE-AE1F4993AF39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29" creationId="{E9931DC7-55B6-95FC-FDAA-70F6A60D935B}"/>
          </ac:spMkLst>
        </pc:spChg>
        <pc:spChg chg="add mod">
          <ac:chgData name="伯尧 丁" userId="86706a6a-cdaa-42d0-b31c-255ab0f7d779" providerId="ADAL" clId="{277A5D72-7B02-463D-AF69-4CAD53C524AB}" dt="2022-10-02T02:35:09.631" v="1909" actId="1076"/>
          <ac:spMkLst>
            <pc:docMk/>
            <pc:sldMk cId="1342506317" sldId="270"/>
            <ac:spMk id="33" creationId="{F8E5717E-CE21-26DB-E146-8A58FF2CCD85}"/>
          </ac:spMkLst>
        </pc:spChg>
        <pc:spChg chg="add mod">
          <ac:chgData name="伯尧 丁" userId="86706a6a-cdaa-42d0-b31c-255ab0f7d779" providerId="ADAL" clId="{277A5D72-7B02-463D-AF69-4CAD53C524AB}" dt="2022-10-02T03:06:09.660" v="2691" actId="20577"/>
          <ac:spMkLst>
            <pc:docMk/>
            <pc:sldMk cId="1342506317" sldId="270"/>
            <ac:spMk id="35" creationId="{818A106F-D0C5-62AF-F776-8C3284807F61}"/>
          </ac:spMkLst>
        </pc:spChg>
        <pc:grpChg chg="add mod">
          <ac:chgData name="伯尧 丁" userId="86706a6a-cdaa-42d0-b31c-255ab0f7d779" providerId="ADAL" clId="{277A5D72-7B02-463D-AF69-4CAD53C524AB}" dt="2022-10-02T02:35:09.631" v="1909" actId="1076"/>
          <ac:grpSpMkLst>
            <pc:docMk/>
            <pc:sldMk cId="1342506317" sldId="270"/>
            <ac:grpSpMk id="9" creationId="{1994540A-586C-4B8B-55AC-04FB2F1EB014}"/>
          </ac:grpSpMkLst>
        </pc:grpChg>
        <pc:cxnChg chg="add del mod">
          <ac:chgData name="伯尧 丁" userId="86706a6a-cdaa-42d0-b31c-255ab0f7d779" providerId="ADAL" clId="{277A5D72-7B02-463D-AF69-4CAD53C524AB}" dt="2022-10-02T02:33:18.291" v="1875" actId="478"/>
          <ac:cxnSpMkLst>
            <pc:docMk/>
            <pc:sldMk cId="1342506317" sldId="270"/>
            <ac:cxnSpMk id="11" creationId="{4DF23E7C-DB76-D7E4-C373-90CDC83F9861}"/>
          </ac:cxnSpMkLst>
        </pc:cxnChg>
        <pc:cxnChg chg="add del mod">
          <ac:chgData name="伯尧 丁" userId="86706a6a-cdaa-42d0-b31c-255ab0f7d779" providerId="ADAL" clId="{277A5D72-7B02-463D-AF69-4CAD53C524AB}" dt="2022-10-02T02:33:13.278" v="1874" actId="478"/>
          <ac:cxnSpMkLst>
            <pc:docMk/>
            <pc:sldMk cId="1342506317" sldId="270"/>
            <ac:cxnSpMk id="14" creationId="{566C56D8-1360-59C9-C645-34C35C34916B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0" creationId="{973B18B1-DF32-332C-E3E8-1D01B8A20113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2" creationId="{73E7C502-5DFD-FBDA-6A66-307C227F9807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26" creationId="{A6D1063A-60A2-620A-43FA-18D00C587289}"/>
          </ac:cxnSpMkLst>
        </pc:cxnChg>
        <pc:cxnChg chg="add mod">
          <ac:chgData name="伯尧 丁" userId="86706a6a-cdaa-42d0-b31c-255ab0f7d779" providerId="ADAL" clId="{277A5D72-7B02-463D-AF69-4CAD53C524AB}" dt="2022-10-02T02:35:09.631" v="1909" actId="1076"/>
          <ac:cxnSpMkLst>
            <pc:docMk/>
            <pc:sldMk cId="1342506317" sldId="270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1560241986" sldId="271"/>
        </pc:sldMkLst>
      </pc:sldChg>
      <pc:sldChg chg="addSp delSp modSp add mod">
        <pc:chgData name="伯尧 丁" userId="86706a6a-cdaa-42d0-b31c-255ab0f7d779" providerId="ADAL" clId="{277A5D72-7B02-463D-AF69-4CAD53C524AB}" dt="2022-10-02T03:05:54.211" v="2672" actId="20577"/>
        <pc:sldMkLst>
          <pc:docMk/>
          <pc:sldMk cId="2695871934" sldId="271"/>
        </pc:sldMkLst>
        <pc:spChg chg="mod">
          <ac:chgData name="伯尧 丁" userId="86706a6a-cdaa-42d0-b31c-255ab0f7d779" providerId="ADAL" clId="{277A5D72-7B02-463D-AF69-4CAD53C524AB}" dt="2022-10-02T02:45:37.347" v="2422" actId="20577"/>
          <ac:spMkLst>
            <pc:docMk/>
            <pc:sldMk cId="2695871934" sldId="271"/>
            <ac:spMk id="2" creationId="{0D6DA901-04F3-A4E1-ADA8-57ED05E64AAD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4" creationId="{F8525FB7-D320-0B44-A45A-DC6925B60FDE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6" creationId="{EFC0B79F-2B33-17D7-3A6D-815FCDAE97EA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7" creationId="{EA95E584-AD08-8577-AF3C-FDD97BD00F10}"/>
          </ac:spMkLst>
        </pc:spChg>
        <pc:spChg chg="add del mod">
          <ac:chgData name="伯尧 丁" userId="86706a6a-cdaa-42d0-b31c-255ab0f7d779" providerId="ADAL" clId="{277A5D72-7B02-463D-AF69-4CAD53C524AB}" dt="2022-10-02T03:03:31.875" v="2607" actId="478"/>
          <ac:spMkLst>
            <pc:docMk/>
            <pc:sldMk cId="2695871934" sldId="271"/>
            <ac:spMk id="10" creationId="{846B1DCF-9989-D14D-DC50-6CC8F343B926}"/>
          </ac:spMkLst>
        </pc:spChg>
        <pc:spChg chg="add mod">
          <ac:chgData name="伯尧 丁" userId="86706a6a-cdaa-42d0-b31c-255ab0f7d779" providerId="ADAL" clId="{277A5D72-7B02-463D-AF69-4CAD53C524AB}" dt="2022-10-02T03:05:54.211" v="2672" actId="20577"/>
          <ac:spMkLst>
            <pc:docMk/>
            <pc:sldMk cId="2695871934" sldId="271"/>
            <ac:spMk id="11" creationId="{D7D2A864-C9DD-A66A-1580-A76E1BAE850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13" creationId="{00189CD9-8C51-6AF9-C8BA-7E20905F1390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5" creationId="{16F71D68-1593-2EF6-9DCE-AE1F4993AF39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29" creationId="{E9931DC7-55B6-95FC-FDAA-70F6A60D935B}"/>
          </ac:spMkLst>
        </pc:spChg>
        <pc:spChg chg="del">
          <ac:chgData name="伯尧 丁" userId="86706a6a-cdaa-42d0-b31c-255ab0f7d779" providerId="ADAL" clId="{277A5D72-7B02-463D-AF69-4CAD53C524AB}" dt="2022-10-02T02:41:37.928" v="2085" actId="478"/>
          <ac:spMkLst>
            <pc:docMk/>
            <pc:sldMk cId="2695871934" sldId="271"/>
            <ac:spMk id="33" creationId="{F8E5717E-CE21-26DB-E146-8A58FF2CCD85}"/>
          </ac:spMkLst>
        </pc:spChg>
        <pc:spChg chg="del mod">
          <ac:chgData name="伯尧 丁" userId="86706a6a-cdaa-42d0-b31c-255ab0f7d779" providerId="ADAL" clId="{277A5D72-7B02-463D-AF69-4CAD53C524AB}" dt="2022-10-02T02:48:03.438" v="2482" actId="21"/>
          <ac:spMkLst>
            <pc:docMk/>
            <pc:sldMk cId="2695871934" sldId="271"/>
            <ac:spMk id="35" creationId="{818A106F-D0C5-62AF-F776-8C3284807F61}"/>
          </ac:spMkLst>
        </pc:spChg>
        <pc:grpChg chg="del">
          <ac:chgData name="伯尧 丁" userId="86706a6a-cdaa-42d0-b31c-255ab0f7d779" providerId="ADAL" clId="{277A5D72-7B02-463D-AF69-4CAD53C524AB}" dt="2022-10-02T02:41:37.928" v="2085" actId="478"/>
          <ac:grpSpMkLst>
            <pc:docMk/>
            <pc:sldMk cId="2695871934" sldId="271"/>
            <ac:grpSpMk id="9" creationId="{1994540A-586C-4B8B-55AC-04FB2F1EB014}"/>
          </ac:grpSpMkLst>
        </pc:grp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0" creationId="{973B18B1-DF32-332C-E3E8-1D01B8A20113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2" creationId="{73E7C502-5DFD-FBDA-6A66-307C227F9807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26" creationId="{A6D1063A-60A2-620A-43FA-18D00C587289}"/>
          </ac:cxnSpMkLst>
        </pc:cxnChg>
        <pc:cxnChg chg="del mod">
          <ac:chgData name="伯尧 丁" userId="86706a6a-cdaa-42d0-b31c-255ab0f7d779" providerId="ADAL" clId="{277A5D72-7B02-463D-AF69-4CAD53C524AB}" dt="2022-10-02T02:41:37.928" v="2085" actId="478"/>
          <ac:cxnSpMkLst>
            <pc:docMk/>
            <pc:sldMk cId="2695871934" sldId="271"/>
            <ac:cxnSpMk id="30" creationId="{9139DB11-539D-EBD4-240C-66B9C1CCCB19}"/>
          </ac:cxnSpMkLst>
        </pc:cxn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49169174" sldId="272"/>
        </pc:sldMkLst>
      </pc:sldChg>
      <pc:sldChg chg="addSp modSp new mod modShow">
        <pc:chgData name="伯尧 丁" userId="86706a6a-cdaa-42d0-b31c-255ab0f7d779" providerId="ADAL" clId="{277A5D72-7B02-463D-AF69-4CAD53C524AB}" dt="2022-10-02T02:48:12.267" v="2486" actId="729"/>
        <pc:sldMkLst>
          <pc:docMk/>
          <pc:sldMk cId="3912580187" sldId="272"/>
        </pc:sldMkLst>
        <pc:spChg chg="add mod">
          <ac:chgData name="伯尧 丁" userId="86706a6a-cdaa-42d0-b31c-255ab0f7d779" providerId="ADAL" clId="{277A5D72-7B02-463D-AF69-4CAD53C524AB}" dt="2022-10-02T02:48:07.715" v="2485" actId="1076"/>
          <ac:spMkLst>
            <pc:docMk/>
            <pc:sldMk cId="3912580187" sldId="272"/>
            <ac:spMk id="4" creationId="{1D77391A-C99A-0DC3-F517-C74594C02F7B}"/>
          </ac:spMkLst>
        </pc:spChg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857947" sldId="273"/>
        </pc:sldMkLst>
      </pc:sldChg>
      <pc:sldChg chg="del">
        <pc:chgData name="伯尧 丁" userId="86706a6a-cdaa-42d0-b31c-255ab0f7d779" providerId="ADAL" clId="{277A5D72-7B02-463D-AF69-4CAD53C524AB}" dt="2022-10-02T01:20:48.502" v="0" actId="47"/>
        <pc:sldMkLst>
          <pc:docMk/>
          <pc:sldMk cId="643298629" sldId="274"/>
        </pc:sldMkLst>
      </pc:sldChg>
    </pc:docChg>
  </pc:docChgLst>
  <pc:docChgLst>
    <pc:chgData name="伯尧 丁" userId="86706a6a-cdaa-42d0-b31c-255ab0f7d779" providerId="ADAL" clId="{FFD9A591-4F93-49F4-ABA0-37C287038266}"/>
    <pc:docChg chg="undo custSel modSld">
      <pc:chgData name="伯尧 丁" userId="86706a6a-cdaa-42d0-b31c-255ab0f7d779" providerId="ADAL" clId="{FFD9A591-4F93-49F4-ABA0-37C287038266}" dt="2021-11-24T12:46:13.870" v="19" actId="20577"/>
      <pc:docMkLst>
        <pc:docMk/>
      </pc:docMkLst>
      <pc:sldChg chg="modSp mod">
        <pc:chgData name="伯尧 丁" userId="86706a6a-cdaa-42d0-b31c-255ab0f7d779" providerId="ADAL" clId="{FFD9A591-4F93-49F4-ABA0-37C287038266}" dt="2021-11-24T12:46:13.870" v="19" actId="20577"/>
        <pc:sldMkLst>
          <pc:docMk/>
          <pc:sldMk cId="1403729235" sldId="263"/>
        </pc:sldMkLst>
        <pc:spChg chg="mod">
          <ac:chgData name="伯尧 丁" userId="86706a6a-cdaa-42d0-b31c-255ab0f7d779" providerId="ADAL" clId="{FFD9A591-4F93-49F4-ABA0-37C287038266}" dt="2021-11-24T12:46:13.870" v="19" actId="20577"/>
          <ac:spMkLst>
            <pc:docMk/>
            <pc:sldMk cId="1403729235" sldId="263"/>
            <ac:spMk id="2" creationId="{00000000-0000-0000-0000-000000000000}"/>
          </ac:spMkLst>
        </pc:spChg>
      </pc:sldChg>
      <pc:sldChg chg="modSp mod">
        <pc:chgData name="伯尧 丁" userId="86706a6a-cdaa-42d0-b31c-255ab0f7d779" providerId="ADAL" clId="{FFD9A591-4F93-49F4-ABA0-37C287038266}" dt="2021-11-24T12:35:56.472" v="1" actId="1076"/>
        <pc:sldMkLst>
          <pc:docMk/>
          <pc:sldMk cId="1698929821" sldId="266"/>
        </pc:sldMkLst>
        <pc:picChg chg="mod">
          <ac:chgData name="伯尧 丁" userId="86706a6a-cdaa-42d0-b31c-255ab0f7d779" providerId="ADAL" clId="{FFD9A591-4F93-49F4-ABA0-37C287038266}" dt="2021-11-24T12:35:56.472" v="1" actId="1076"/>
          <ac:picMkLst>
            <pc:docMk/>
            <pc:sldMk cId="1698929821" sldId="266"/>
            <ac:picMk id="6" creationId="{00000000-0000-0000-0000-000000000000}"/>
          </ac:picMkLst>
        </pc:picChg>
      </pc:sldChg>
      <pc:sldChg chg="modSp mod">
        <pc:chgData name="伯尧 丁" userId="86706a6a-cdaa-42d0-b31c-255ab0f7d779" providerId="ADAL" clId="{FFD9A591-4F93-49F4-ABA0-37C287038266}" dt="2021-11-24T12:45:23.087" v="17" actId="20577"/>
        <pc:sldMkLst>
          <pc:docMk/>
          <pc:sldMk cId="643298629" sldId="274"/>
        </pc:sldMkLst>
        <pc:spChg chg="mod">
          <ac:chgData name="伯尧 丁" userId="86706a6a-cdaa-42d0-b31c-255ab0f7d779" providerId="ADAL" clId="{FFD9A591-4F93-49F4-ABA0-37C287038266}" dt="2021-11-24T12:45:23.087" v="17" actId="20577"/>
          <ac:spMkLst>
            <pc:docMk/>
            <pc:sldMk cId="643298629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F429-C280-4083-9C65-27A93F1B6CCB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38DB-8E5B-4008-94E8-82D825FAB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先计算</a:t>
            </a:r>
            <a:r>
              <a:rPr lang="en-US" altLang="zh-CN" dirty="0"/>
              <a:t>FIRST</a:t>
            </a:r>
          </a:p>
          <a:p>
            <a:r>
              <a:rPr lang="zh-CN" altLang="en-US" dirty="0"/>
              <a:t>再计算</a:t>
            </a:r>
            <a:r>
              <a:rPr lang="en-US" altLang="zh-CN" dirty="0"/>
              <a:t>FOLLOW</a:t>
            </a:r>
            <a:r>
              <a:rPr lang="zh-CN" altLang="en-US" dirty="0"/>
              <a:t>，主要是注意</a:t>
            </a:r>
            <a:r>
              <a:rPr lang="en-US" altLang="zh-CN" dirty="0"/>
              <a:t>FIRST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）中有空，从而</a:t>
            </a:r>
            <a:r>
              <a:rPr lang="en-US" altLang="zh-CN" dirty="0"/>
              <a:t>FOLLOW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）中的所有符号都要加到</a:t>
            </a:r>
            <a:r>
              <a:rPr lang="en-US" altLang="zh-CN" dirty="0"/>
              <a:t>FOLLOW(A)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如果空在</a:t>
            </a:r>
            <a:r>
              <a:rPr lang="en-US" altLang="zh-CN" dirty="0"/>
              <a:t>FIRST</a:t>
            </a:r>
            <a:r>
              <a:rPr lang="zh-CN" altLang="en-US" dirty="0"/>
              <a:t>中，那么</a:t>
            </a:r>
            <a:r>
              <a:rPr lang="en-US" altLang="zh-CN" dirty="0"/>
              <a:t>FOLLOW</a:t>
            </a:r>
            <a:r>
              <a:rPr lang="zh-CN" altLang="en-US" dirty="0"/>
              <a:t>中的所有符号也要加到分析表中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1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为空，则会提前看到</a:t>
            </a:r>
            <a:r>
              <a:rPr lang="en-US" altLang="zh-CN" dirty="0"/>
              <a:t>Q</a:t>
            </a:r>
            <a:r>
              <a:rPr lang="zh-CN" altLang="en-US" dirty="0"/>
              <a:t>，所以要减去</a:t>
            </a:r>
            <a:r>
              <a:rPr lang="en-US" altLang="zh-CN" dirty="0"/>
              <a:t>first</a:t>
            </a:r>
            <a:r>
              <a:rPr lang="zh-CN" altLang="en-US" dirty="0"/>
              <a:t>中的空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9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0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7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338DB-8E5B-4008-94E8-82D825FAB9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4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E354F7-F0ED-42AE-82D8-126AC5F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1536333"/>
            <a:ext cx="7965831" cy="189266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BC71A19F-F7A3-42EA-A331-F2E4908A384F}"/>
              </a:ext>
            </a:extLst>
          </p:cNvPr>
          <p:cNvSpPr/>
          <p:nvPr/>
        </p:nvSpPr>
        <p:spPr>
          <a:xfrm>
            <a:off x="1636686" y="1484784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6CC002-1B6C-4F2D-94C7-2E8ACA28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75" y="3518817"/>
            <a:ext cx="8585847" cy="1552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7089F-3598-4951-B6D4-54D9A671E5B2}"/>
              </a:ext>
            </a:extLst>
          </p:cNvPr>
          <p:cNvGrpSpPr/>
          <p:nvPr/>
        </p:nvGrpSpPr>
        <p:grpSpPr>
          <a:xfrm>
            <a:off x="1506855" y="1331226"/>
            <a:ext cx="470297" cy="470297"/>
            <a:chOff x="1308100" y="1397035"/>
            <a:chExt cx="627063" cy="627062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7EAABA7A-4F6F-438D-9185-86E90C63417E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33DD09B7-9822-4566-8A6F-FE8A7FE7079A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E368B615-5657-440B-8D0D-569A4DA40CAA}"/>
              </a:ext>
            </a:extLst>
          </p:cNvPr>
          <p:cNvGrpSpPr/>
          <p:nvPr/>
        </p:nvGrpSpPr>
        <p:grpSpPr>
          <a:xfrm>
            <a:off x="10220906" y="4807196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3328BEBE-9CD5-4A86-8914-3E9049EFB455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F9774E07-744E-411E-9128-3DDE00D3E5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B66F6E-3F5E-4D6E-AAEE-FAA482896727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B801437-7D3B-43D3-882E-DFA97626D4E2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CAEB83-20FB-427B-9E60-CC51F816B235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4C93EC3-1E98-4286-A723-6E340DC8745F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2B555B4-4495-49D5-9D51-D9D40D38EDFB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0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96EA-D46C-425F-9023-F6E11ED2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418F6-77DE-4C93-8786-64C7EB5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6F3-B790-4F42-83B8-93E6880F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1069-3F63-4FFF-9BC8-D9FB68F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051AD-0767-4DE2-AC0C-E71E58D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F8D-CBB6-4D77-B9DA-1B244EAD3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普通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2FB95-47FB-4938-A121-2227E0BDA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3D5BA1-327D-4FFB-8604-622C04783FB7}"/>
              </a:ext>
            </a:extLst>
          </p:cNvPr>
          <p:cNvCxnSpPr>
            <a:cxnSpLocks/>
          </p:cNvCxnSpPr>
          <p:nvPr/>
        </p:nvCxnSpPr>
        <p:spPr>
          <a:xfrm>
            <a:off x="0" y="785813"/>
            <a:ext cx="1017563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A90AC45-33B8-467E-8109-A6BDBB3864A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803932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7388871" y="6418197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F17CA559-8F3D-43C4-844D-C9BA2F6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4000" b="1" kern="1200" dirty="0" smtClean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51928"/>
            <a:ext cx="455007" cy="455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E95540-518A-436D-96A9-E8E5B99E656B}"/>
              </a:ext>
            </a:extLst>
          </p:cNvPr>
          <p:cNvSpPr txBox="1"/>
          <p:nvPr/>
        </p:nvSpPr>
        <p:spPr>
          <a:xfrm>
            <a:off x="2113078" y="651792"/>
            <a:ext cx="79658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学士学位论文答辩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D890E7FE-640E-4C4B-AEED-461CE6C6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79" y="3467667"/>
            <a:ext cx="7965831" cy="1534958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ED687791-76AA-47CB-B229-403F2F592611}"/>
              </a:ext>
            </a:extLst>
          </p:cNvPr>
          <p:cNvSpPr/>
          <p:nvPr/>
        </p:nvSpPr>
        <p:spPr>
          <a:xfrm>
            <a:off x="1636686" y="723900"/>
            <a:ext cx="8918627" cy="50863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A3962CF-197B-43C5-A281-4A78FDC2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69" y="5127259"/>
            <a:ext cx="8585847" cy="601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15034403-6685-4B58-ACE4-C380E28D34DC}"/>
              </a:ext>
            </a:extLst>
          </p:cNvPr>
          <p:cNvGrpSpPr/>
          <p:nvPr/>
        </p:nvGrpSpPr>
        <p:grpSpPr>
          <a:xfrm>
            <a:off x="1493414" y="565150"/>
            <a:ext cx="470297" cy="470297"/>
            <a:chOff x="1308100" y="1397035"/>
            <a:chExt cx="627063" cy="627062"/>
          </a:xfrm>
        </p:grpSpPr>
        <p:sp>
          <p:nvSpPr>
            <p:cNvPr id="9" name="矩形 24">
              <a:extLst>
                <a:ext uri="{FF2B5EF4-FFF2-40B4-BE49-F238E27FC236}">
                  <a16:creationId xmlns:a16="http://schemas.microsoft.com/office/drawing/2014/main" id="{1194DD5D-D017-4C63-9A90-32B25C275B57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EF70099E-DB65-418D-9F7D-50A7CCBED790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6916F8CC-E994-4B67-9C33-5BC4E68DD1F7}"/>
              </a:ext>
            </a:extLst>
          </p:cNvPr>
          <p:cNvGrpSpPr/>
          <p:nvPr/>
        </p:nvGrpSpPr>
        <p:grpSpPr>
          <a:xfrm>
            <a:off x="10276111" y="5526361"/>
            <a:ext cx="558403" cy="528638"/>
            <a:chOff x="10637838" y="3171860"/>
            <a:chExt cx="744537" cy="704850"/>
          </a:xfrm>
        </p:grpSpPr>
        <p:sp>
          <p:nvSpPr>
            <p:cNvPr id="12" name="矩形 21">
              <a:extLst>
                <a:ext uri="{FF2B5EF4-FFF2-40B4-BE49-F238E27FC236}">
                  <a16:creationId xmlns:a16="http://schemas.microsoft.com/office/drawing/2014/main" id="{D23328E7-BFF2-425E-8135-D37933F8D22A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3" name="矩形 22">
              <a:extLst>
                <a:ext uri="{FF2B5EF4-FFF2-40B4-BE49-F238E27FC236}">
                  <a16:creationId xmlns:a16="http://schemas.microsoft.com/office/drawing/2014/main" id="{123FCACE-815B-4AA6-8CC1-58F35DA38D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02AD55-5847-4CCB-A65A-9BC88ED1E6B1}"/>
              </a:ext>
            </a:extLst>
          </p:cNvPr>
          <p:cNvGrpSpPr/>
          <p:nvPr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3F66E0E-B447-4E57-9437-FDC3BE56C10F}"/>
                </a:ext>
              </a:extLst>
            </p:cNvPr>
            <p:cNvSpPr/>
            <p:nvPr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804777B-56A3-4EB8-8017-C5BC277C4834}"/>
                </a:ext>
              </a:extLst>
            </p:cNvPr>
            <p:cNvSpPr/>
            <p:nvPr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F2CDE73-8FE8-4606-B128-CCEDD1135E5C}"/>
                </a:ext>
              </a:extLst>
            </p:cNvPr>
            <p:cNvSpPr/>
            <p:nvPr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19890DC-74B3-48DB-A2FC-C12B534F2B8F}"/>
                </a:ext>
              </a:extLst>
            </p:cNvPr>
            <p:cNvSpPr/>
            <p:nvPr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8A2C1484-EB3C-4054-A87F-5E1663E32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0" y="1431296"/>
            <a:ext cx="1984608" cy="2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5D5C-1BC9-4DE3-BF77-23600C6F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A8D62-6E40-44A2-95C4-F7A6F94E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29C9-888F-4D93-9A98-3DF5DB44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2156-8F98-49B2-8C17-9DA8926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403F1-B7E9-4AEB-972C-14C9904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B5A6-9B50-4F47-82F4-813FF30C8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6000" y="6274026"/>
            <a:ext cx="695820" cy="365125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85800">
              <a:defRPr/>
            </a:pPr>
            <a:fld id="{86CFBB55-5383-4680-AC02-FAC14F853CF3}" type="slidenum"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85800">
                <a:defRPr/>
              </a:pPr>
              <a:t>‹#›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7" y="878774"/>
            <a:ext cx="11720945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Address Sanitizer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6B15-5F70-449F-B6D9-90E8FB4F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4649" y="634181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328C59C-BD98-4565-A37F-39BD958DAA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E4BA26A8-79EE-459B-83A5-0F4E7A4842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C973-F94C-48B5-B69A-DF371E84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959F7-3E4A-4CAE-B5F7-1BCE614C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b="1" dirty="0"/>
              <a:t>用不同的方法构造词法分析器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037F-8DF7-47E7-A2E9-7112F040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6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3" name="图片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第二次习题课</a:t>
            </a:r>
            <a:r>
              <a:rPr lang="en-US" altLang="zh-CN" dirty="0"/>
              <a:t>-H4-1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 语法分析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刘硕</a:t>
            </a:r>
            <a:endParaRPr lang="en-US" altLang="zh-CN" dirty="0"/>
          </a:p>
          <a:p>
            <a:r>
              <a:rPr lang="en-US" altLang="zh-CN" dirty="0"/>
              <a:t>zkdliushuo@mail.ustc.edu.cn</a:t>
            </a:r>
          </a:p>
        </p:txBody>
      </p:sp>
    </p:spTree>
    <p:extLst>
      <p:ext uri="{BB962C8B-B14F-4D97-AF65-F5344CB8AC3E}">
        <p14:creationId xmlns:p14="http://schemas.microsoft.com/office/powerpoint/2010/main" val="13717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146A1C95-12DD-4C13-92CC-F810E352F9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0006" y="902525"/>
                <a:ext cx="12001994" cy="57770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构造下面文法的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分析表</a:t>
                </a:r>
                <a:endParaRPr lang="en-US" altLang="zh-CN" dirty="0"/>
              </a:p>
              <a:p>
                <a:pPr lvl="1"/>
                <a:r>
                  <a:rPr lang="en-US" altLang="zh-CN" b="0" dirty="0"/>
                  <a:t> </a:t>
                </a:r>
                <a:r>
                  <a:rPr lang="zh-CN" altLang="en-US" dirty="0"/>
                  <a:t>步骤一：计算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FOLLOW</a:t>
                </a:r>
              </a:p>
              <a:p>
                <a:pPr lvl="2"/>
                <a:r>
                  <a:rPr lang="en-US" altLang="zh-CN" b="0" dirty="0"/>
                  <a:t> FIRST(S) = {a , b 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/>
                  <a:t>}</a:t>
                </a:r>
              </a:p>
              <a:p>
                <a:pPr lvl="2"/>
                <a:r>
                  <a:rPr lang="en-US" altLang="zh-CN" dirty="0"/>
                  <a:t> FIRST(A) = {a , b}</a:t>
                </a:r>
              </a:p>
              <a:p>
                <a:pPr lvl="2"/>
                <a:r>
                  <a:rPr lang="en-US" altLang="zh-CN" b="0" dirty="0"/>
                  <a:t> FIRST(B) = {a, b}</a:t>
                </a:r>
              </a:p>
              <a:p>
                <a:pPr lvl="2"/>
                <a:r>
                  <a:rPr lang="en-US" altLang="zh-CN" dirty="0"/>
                  <a:t> FOLLOW(S) = {$} </a:t>
                </a:r>
              </a:p>
              <a:p>
                <a:pPr lvl="2"/>
                <a:r>
                  <a:rPr lang="en-US" altLang="zh-CN" b="0" dirty="0"/>
                  <a:t> FOLLOW(A)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))∪</m:t>
                    </m:r>
                    <m:r>
                      <a:rPr lang="en-US" altLang="zh-CN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zh-C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 {a, b, $}</a:t>
                </a:r>
              </a:p>
              <a:p>
                <a:pPr lvl="2"/>
                <a:r>
                  <a:rPr lang="en-US" altLang="zh-CN" dirty="0"/>
                  <a:t> FOLLOW(B) = {a, b, $}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步骤二：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分析表</a:t>
                </a:r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146A1C95-12DD-4C13-92CC-F810E352F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0006" y="902525"/>
                <a:ext cx="12001994" cy="5777055"/>
              </a:xfrm>
              <a:blipFill>
                <a:blip r:embed="rId3"/>
                <a:stretch>
                  <a:fillRect l="-762" t="-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9">
            <a:extLst>
              <a:ext uri="{FF2B5EF4-FFF2-40B4-BE49-F238E27FC236}">
                <a16:creationId xmlns:a16="http://schemas.microsoft.com/office/drawing/2014/main" id="{BCF1C006-37D5-44EE-94CD-B06CCE8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4B5CEEC-DEC3-452C-B7F7-2262AC9B1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7713" y="968628"/>
                <a:ext cx="2951321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→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BS | 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bAS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𝜀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  <a:p>
                <a:pPr lvl="0"/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→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bAA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| a</a:t>
                </a:r>
              </a:p>
              <a:p>
                <a:pPr lvl="0"/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→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aBB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| b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4B5CEEC-DEC3-452C-B7F7-2262AC9B1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7713" y="968628"/>
                <a:ext cx="2951321" cy="1292662"/>
              </a:xfrm>
              <a:prstGeom prst="rect">
                <a:avLst/>
              </a:prstGeom>
              <a:blipFill>
                <a:blip r:embed="rId4"/>
                <a:stretch>
                  <a:fillRect l="-7216" t="-8019" b="-160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4FEBBE-49CB-4E55-8B22-9CBFAB8FDC3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65239" y="3074300"/>
            <a:ext cx="0" cy="55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CAC30D-D59E-4F2A-8326-A65F008FB090}"/>
                  </a:ext>
                </a:extLst>
              </p:cNvPr>
              <p:cNvSpPr txBox="1"/>
              <p:nvPr/>
            </p:nvSpPr>
            <p:spPr>
              <a:xfrm flipH="1">
                <a:off x="6096000" y="2704968"/>
                <a:ext cx="173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CAC30D-D59E-4F2A-8326-A65F008F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96000" y="2704968"/>
                <a:ext cx="17384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22AD9FD-6E59-4057-9A9B-DBA35C9B0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18000"/>
                  </p:ext>
                </p:extLst>
              </p:nvPr>
            </p:nvGraphicFramePr>
            <p:xfrm>
              <a:off x="1757493" y="51476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4062728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7147556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699880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56057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$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4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𝑎𝐵𝑆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𝑏𝐴𝑆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13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𝑏𝐴𝐴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69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𝑎𝐵𝐵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858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22AD9FD-6E59-4057-9A9B-DBA35C9B0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18000"/>
                  </p:ext>
                </p:extLst>
              </p:nvPr>
            </p:nvGraphicFramePr>
            <p:xfrm>
              <a:off x="1757493" y="5147692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4062728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7147556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699880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56057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$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4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1" t="-108197" r="-2015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08197" r="-1008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901" t="-108197" r="-1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813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1" t="-208197" r="-2015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08197" r="-1008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69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1" t="-308197" r="-2015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308197" r="-1008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8587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7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D1CF244-58B2-42F0-8A16-412E5A98AD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0005" y="902526"/>
                <a:ext cx="11792198" cy="5998606"/>
              </a:xfrm>
            </p:spPr>
            <p:txBody>
              <a:bodyPr/>
              <a:lstStyle/>
              <a:p>
                <a:r>
                  <a:rPr lang="zh-CN" altLang="en-US" b="0" dirty="0"/>
                  <a:t> 下面的文法是否为</a:t>
                </a:r>
                <a:r>
                  <a:rPr lang="en-US" altLang="zh-CN" b="0" dirty="0"/>
                  <a:t>LL(1)</a:t>
                </a:r>
                <a:r>
                  <a:rPr lang="zh-CN" altLang="en-US" b="0" dirty="0"/>
                  <a:t>文法？说明理由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步骤一 计算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FOLLOW</a:t>
                </a:r>
              </a:p>
              <a:p>
                <a:pPr lvl="2"/>
                <a:r>
                  <a:rPr lang="en-US" altLang="zh-CN" dirty="0"/>
                  <a:t> FIRST(S)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𝐹𝐼𝑅𝑆𝑇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𝐹𝐼𝑅𝑆𝑇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1033463" lvl="3" indent="0">
                  <a:buNone/>
                </a:pPr>
                <a:r>
                  <a:rPr lang="en-US" altLang="zh-CN" dirty="0"/>
                  <a:t>	     = {x, d, a} </a:t>
                </a:r>
              </a:p>
              <a:p>
                <a:pPr lvl="2"/>
                <a:r>
                  <a:rPr lang="en-US" altLang="zh-CN" dirty="0"/>
                  <a:t> FIRST(A) = {x} , FIRST(B) = {b}</a:t>
                </a:r>
              </a:p>
              <a:p>
                <a:pPr lvl="2"/>
                <a:r>
                  <a:rPr lang="en-US" altLang="zh-CN" dirty="0"/>
                  <a:t> FIRST(P) = {d,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}, FIRST(Q) = {a,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}</a:t>
                </a:r>
              </a:p>
              <a:p>
                <a:pPr lvl="2"/>
                <a:r>
                  <a:rPr lang="en-US" altLang="zh-CN" dirty="0"/>
                  <a:t> FOLLOW(S)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endParaRPr lang="en-US" altLang="zh-CN" dirty="0"/>
              </a:p>
              <a:p>
                <a:pPr lvl="2"/>
                <a:r>
                  <a:rPr lang="en-US" altLang="zh-CN" b="0" dirty="0"/>
                  <a:t> FOLLOW(A)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= {b}</a:t>
                </a:r>
              </a:p>
              <a:p>
                <a:pPr lvl="2"/>
                <a:r>
                  <a:rPr lang="en-US" altLang="zh-CN" dirty="0"/>
                  <a:t> </a:t>
                </a:r>
                <a:r>
                  <a:rPr lang="en-US" altLang="zh-CN" b="0" dirty="0"/>
                  <a:t>FOLLOW(B) = FOLLOW(S) = {$}</a:t>
                </a:r>
              </a:p>
              <a:p>
                <a:pPr lvl="2"/>
                <a:r>
                  <a:rPr lang="en-US" altLang="zh-CN" dirty="0"/>
                  <a:t> FOLLOW(P)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FIRST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Qx</m:t>
                        </m:r>
                      </m:e>
                    </m:d>
                  </m:oMath>
                </a14:m>
                <a:r>
                  <a:rPr lang="en-US" altLang="zh-CN" dirty="0"/>
                  <a:t>={a, x}</a:t>
                </a:r>
              </a:p>
              <a:p>
                <a:pPr lvl="2"/>
                <a:r>
                  <a:rPr lang="en-US" altLang="zh-CN" dirty="0"/>
                  <a:t> FOLLOW(Q) = {x} 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步骤二 对所有的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，判断</a:t>
                </a:r>
                <a:r>
                  <a:rPr lang="zh-CN" altLang="en-US"/>
                  <a:t>是否满足文法定义：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FIRST(AB)=FIRST(A)={</a:t>
                </a:r>
                <a:r>
                  <a:rPr lang="en-US" altLang="zh-CN" u="sng" dirty="0"/>
                  <a:t>x</a:t>
                </a:r>
                <a:r>
                  <a:rPr lang="en-US" altLang="zh-CN" dirty="0"/>
                  <a:t>} </a:t>
                </a:r>
              </a:p>
              <a:p>
                <a:pPr lvl="2"/>
                <a:r>
                  <a:rPr lang="en-US" altLang="zh-CN" dirty="0"/>
                  <a:t> FIRST(</a:t>
                </a:r>
                <a:r>
                  <a:rPr lang="en-US" altLang="zh-CN" dirty="0" err="1"/>
                  <a:t>PQx</a:t>
                </a:r>
                <a:r>
                  <a:rPr lang="en-US" altLang="zh-CN" dirty="0"/>
                  <a:t>)={d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u="sng" dirty="0"/>
                  <a:t>x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D1CF244-58B2-42F0-8A16-412E5A98A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0005" y="902526"/>
                <a:ext cx="11792198" cy="5998606"/>
              </a:xfrm>
              <a:blipFill>
                <a:blip r:embed="rId3"/>
                <a:stretch>
                  <a:fillRect l="-775" t="-610" b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06E1C31-5A92-492F-AB5D-A529A0C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8EC82AE-0AF7-479F-A0FD-EC25E80E3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3061" y="902526"/>
                <a:ext cx="2260234" cy="21544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 → AB |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PQx</a:t>
                </a:r>
                <a:endParaRPr lang="en-US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 →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xy</a:t>
                </a:r>
                <a:endParaRPr lang="en-US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 →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bc</a:t>
                </a:r>
                <a:endParaRPr lang="en-US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P →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dP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𝜀</m:t>
                    </m:r>
                  </m:oMath>
                </a14:m>
                <a:endParaRPr lang="el-GR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  <a:p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Q →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aQ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𝜀</m:t>
                    </m:r>
                  </m:oMath>
                </a14:m>
                <a:endParaRPr lang="el-GR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8EC82AE-0AF7-479F-A0FD-EC25E80E3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3061" y="902526"/>
                <a:ext cx="2260234" cy="2154436"/>
              </a:xfrm>
              <a:prstGeom prst="rect">
                <a:avLst/>
              </a:prstGeom>
              <a:blipFill>
                <a:blip r:embed="rId4"/>
                <a:stretch>
                  <a:fillRect l="-9704" t="-4533" r="-7817" b="-9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998392-ECD4-440D-9BFB-3BBB58CA3415}"/>
                  </a:ext>
                </a:extLst>
              </p:cNvPr>
              <p:cNvSpPr txBox="1"/>
              <p:nvPr/>
            </p:nvSpPr>
            <p:spPr>
              <a:xfrm>
                <a:off x="4802038" y="6285781"/>
                <a:ext cx="6664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𝐹𝐼𝑅𝑆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𝑃𝑄𝑥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   故该文法不为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文法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998392-ECD4-440D-9BFB-3BBB58CA3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38" y="6285781"/>
                <a:ext cx="666490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2510561-4A40-4E84-9C76-AF2D893370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29" b="8358"/>
          <a:stretch/>
        </p:blipFill>
        <p:spPr>
          <a:xfrm>
            <a:off x="6291533" y="3689617"/>
            <a:ext cx="5561550" cy="15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第二次习题课</a:t>
            </a:r>
            <a:r>
              <a:rPr lang="en-US" altLang="zh-CN" dirty="0"/>
              <a:t>-H6-2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语法分析</a:t>
            </a:r>
            <a:r>
              <a:rPr lang="en-US" altLang="zh-CN" dirty="0"/>
              <a:t>5&amp;</a:t>
            </a:r>
            <a:r>
              <a:rPr lang="zh-CN" altLang="en-US" dirty="0"/>
              <a:t>语法制导的翻译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刘硕</a:t>
            </a:r>
            <a:endParaRPr lang="en-US" altLang="zh-CN" dirty="0"/>
          </a:p>
          <a:p>
            <a:r>
              <a:rPr lang="en-US" altLang="zh-CN" dirty="0"/>
              <a:t>zkdliushuo@mail.ustc.edu.cn</a:t>
            </a:r>
          </a:p>
        </p:txBody>
      </p:sp>
    </p:spTree>
    <p:extLst>
      <p:ext uri="{BB962C8B-B14F-4D97-AF65-F5344CB8AC3E}">
        <p14:creationId xmlns:p14="http://schemas.microsoft.com/office/powerpoint/2010/main" val="12589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46A1C95-12DD-4C13-92CC-F810E352F9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6" y="902525"/>
            <a:ext cx="12001994" cy="5777055"/>
          </a:xfrm>
        </p:spPr>
        <p:txBody>
          <a:bodyPr>
            <a:normAutofit/>
          </a:bodyPr>
          <a:lstStyle/>
          <a:p>
            <a:r>
              <a:rPr lang="zh-CN" altLang="en-US" b="0" dirty="0"/>
              <a:t>教材</a:t>
            </a:r>
            <a:r>
              <a:rPr lang="en-US" altLang="zh-CN" b="0" dirty="0"/>
              <a:t>3.31 </a:t>
            </a:r>
            <a:r>
              <a:rPr lang="zh-CN" altLang="en-US" b="0" dirty="0"/>
              <a:t>下面两个文法中哪一个不是</a:t>
            </a:r>
            <a:r>
              <a:rPr lang="en-US" altLang="zh-CN" b="0" dirty="0"/>
              <a:t>LR(1)</a:t>
            </a:r>
            <a:r>
              <a:rPr lang="zh-CN" altLang="en-US" b="0" dirty="0"/>
              <a:t>文法，并对非</a:t>
            </a:r>
            <a:r>
              <a:rPr lang="en-US" altLang="zh-CN" b="0" dirty="0"/>
              <a:t>LR(1)</a:t>
            </a:r>
            <a:r>
              <a:rPr lang="zh-CN" altLang="en-US" b="0" dirty="0"/>
              <a:t>的那个文法给出含有移进</a:t>
            </a:r>
            <a:r>
              <a:rPr lang="en-US" altLang="zh-CN" b="0" dirty="0"/>
              <a:t>-</a:t>
            </a:r>
            <a:r>
              <a:rPr lang="zh-CN" altLang="en-US" b="0" dirty="0"/>
              <a:t>归约冲突的规范的</a:t>
            </a:r>
            <a:r>
              <a:rPr lang="en-US" altLang="zh-CN" b="0" dirty="0"/>
              <a:t>LR(1)</a:t>
            </a:r>
            <a:r>
              <a:rPr lang="zh-CN" altLang="en-US" b="0" dirty="0"/>
              <a:t>项目集。 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CF1C006-37D5-44EE-94CD-B06CCE8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题一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B5CEEC-DEC3-452C-B7F7-2262AC9B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32" y="3648492"/>
            <a:ext cx="202940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S−&gt;aAc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A−&gt;Abb∣b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E29131-9CD2-4D8F-8EFD-6CC56F626EB1}"/>
              </a:ext>
            </a:extLst>
          </p:cNvPr>
          <p:cNvSpPr/>
          <p:nvPr/>
        </p:nvSpPr>
        <p:spPr>
          <a:xfrm>
            <a:off x="2337517" y="2687668"/>
            <a:ext cx="16420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S’-&gt;.S,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A7B7A2-28B7-425A-8DE3-13CD20E478D3}"/>
              </a:ext>
            </a:extLst>
          </p:cNvPr>
          <p:cNvSpPr/>
          <p:nvPr/>
        </p:nvSpPr>
        <p:spPr>
          <a:xfrm>
            <a:off x="4569855" y="2238033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S’-&gt;S.,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111790B-DFC4-4438-AB35-4B7B3DBFDA54}"/>
              </a:ext>
            </a:extLst>
          </p:cNvPr>
          <p:cNvCxnSpPr/>
          <p:nvPr/>
        </p:nvCxnSpPr>
        <p:spPr>
          <a:xfrm>
            <a:off x="3979574" y="2782284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63CC71-2A2F-4A15-8AC9-ED6A0051E5CC}"/>
              </a:ext>
            </a:extLst>
          </p:cNvPr>
          <p:cNvSpPr txBox="1"/>
          <p:nvPr/>
        </p:nvSpPr>
        <p:spPr>
          <a:xfrm>
            <a:off x="4172758" y="25032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05DCC8-6ED3-4357-A18B-1C8E474DCA2A}"/>
              </a:ext>
            </a:extLst>
          </p:cNvPr>
          <p:cNvSpPr/>
          <p:nvPr/>
        </p:nvSpPr>
        <p:spPr>
          <a:xfrm>
            <a:off x="4569855" y="3309937"/>
            <a:ext cx="164205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a.A</a:t>
            </a:r>
            <a:r>
              <a:rPr lang="en-US" altLang="zh-CN" b="1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A-&gt;.b, 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7AD9A8-B803-4E7B-BE73-C59681690284}"/>
              </a:ext>
            </a:extLst>
          </p:cNvPr>
          <p:cNvCxnSpPr/>
          <p:nvPr/>
        </p:nvCxnSpPr>
        <p:spPr>
          <a:xfrm>
            <a:off x="3979574" y="3605573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7039315-7CA5-42B7-9B7F-22AD458067CF}"/>
              </a:ext>
            </a:extLst>
          </p:cNvPr>
          <p:cNvSpPr txBox="1"/>
          <p:nvPr/>
        </p:nvSpPr>
        <p:spPr>
          <a:xfrm>
            <a:off x="4172758" y="3326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5EB3CA-BA9F-4117-8458-2647B182197D}"/>
              </a:ext>
            </a:extLst>
          </p:cNvPr>
          <p:cNvCxnSpPr/>
          <p:nvPr/>
        </p:nvCxnSpPr>
        <p:spPr>
          <a:xfrm>
            <a:off x="6211912" y="3429000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446A019-DF4E-45E0-83FC-58B5D8E64200}"/>
              </a:ext>
            </a:extLst>
          </p:cNvPr>
          <p:cNvSpPr/>
          <p:nvPr/>
        </p:nvSpPr>
        <p:spPr>
          <a:xfrm>
            <a:off x="6817220" y="2745866"/>
            <a:ext cx="16420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aA.c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A-&gt;A.bb, 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70CC3E-4DC1-40A4-97AA-0DECC1E96753}"/>
              </a:ext>
            </a:extLst>
          </p:cNvPr>
          <p:cNvSpPr/>
          <p:nvPr/>
        </p:nvSpPr>
        <p:spPr>
          <a:xfrm>
            <a:off x="6802193" y="4122454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A-&gt;b., 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744AC8-FA70-4E47-9067-F85A95D7689E}"/>
              </a:ext>
            </a:extLst>
          </p:cNvPr>
          <p:cNvCxnSpPr/>
          <p:nvPr/>
        </p:nvCxnSpPr>
        <p:spPr>
          <a:xfrm>
            <a:off x="6211912" y="4445620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411B8C-2DF7-4E9F-BBB5-A90B0293D7DE}"/>
              </a:ext>
            </a:extLst>
          </p:cNvPr>
          <p:cNvSpPr txBox="1"/>
          <p:nvPr/>
        </p:nvSpPr>
        <p:spPr>
          <a:xfrm>
            <a:off x="6362922" y="3059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B41E65-A4A2-41F1-8ED0-71357524D37B}"/>
              </a:ext>
            </a:extLst>
          </p:cNvPr>
          <p:cNvSpPr txBox="1"/>
          <p:nvPr/>
        </p:nvSpPr>
        <p:spPr>
          <a:xfrm>
            <a:off x="6353771" y="4030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9378A41-F7C3-4330-B17C-AC308036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5398555"/>
            <a:ext cx="4505101" cy="121370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60EBB9C-E2B0-4332-8C28-FF0D4F1E021E}"/>
              </a:ext>
            </a:extLst>
          </p:cNvPr>
          <p:cNvSpPr/>
          <p:nvPr/>
        </p:nvSpPr>
        <p:spPr>
          <a:xfrm>
            <a:off x="9049558" y="2503247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A4BA29-9B0D-42E6-B800-714E39ACCD58}"/>
              </a:ext>
            </a:extLst>
          </p:cNvPr>
          <p:cNvCxnSpPr/>
          <p:nvPr/>
        </p:nvCxnSpPr>
        <p:spPr>
          <a:xfrm>
            <a:off x="8459277" y="2826413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1A134-C160-4151-BB3D-A9017B9180E1}"/>
              </a:ext>
            </a:extLst>
          </p:cNvPr>
          <p:cNvSpPr txBox="1"/>
          <p:nvPr/>
        </p:nvSpPr>
        <p:spPr>
          <a:xfrm>
            <a:off x="8601136" y="24111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E8ED67-3A2F-4630-92A3-69901931D0BC}"/>
              </a:ext>
            </a:extLst>
          </p:cNvPr>
          <p:cNvSpPr/>
          <p:nvPr/>
        </p:nvSpPr>
        <p:spPr>
          <a:xfrm>
            <a:off x="9064585" y="3309937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Ab.b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69769F-A8EA-41D8-ACB6-9F795A49E356}"/>
              </a:ext>
            </a:extLst>
          </p:cNvPr>
          <p:cNvCxnSpPr/>
          <p:nvPr/>
        </p:nvCxnSpPr>
        <p:spPr>
          <a:xfrm>
            <a:off x="8474304" y="3633103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BED6BC1-B448-4060-AAB1-445F7D129737}"/>
              </a:ext>
            </a:extLst>
          </p:cNvPr>
          <p:cNvSpPr txBox="1"/>
          <p:nvPr/>
        </p:nvSpPr>
        <p:spPr>
          <a:xfrm>
            <a:off x="8616163" y="3217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5F0F24-25B5-4BF1-B989-1716D606E35A}"/>
              </a:ext>
            </a:extLst>
          </p:cNvPr>
          <p:cNvSpPr/>
          <p:nvPr/>
        </p:nvSpPr>
        <p:spPr>
          <a:xfrm>
            <a:off x="9079612" y="4762957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A-&gt;Abb., b/c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9C3242-FEA8-4F9C-B97B-C1F14BE49B22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9885614" y="3956268"/>
            <a:ext cx="15027" cy="80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055D5FA-8369-42CA-BA83-2EB07E72D6F4}"/>
              </a:ext>
            </a:extLst>
          </p:cNvPr>
          <p:cNvSpPr txBox="1"/>
          <p:nvPr/>
        </p:nvSpPr>
        <p:spPr>
          <a:xfrm>
            <a:off x="9993439" y="42609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30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46A1C95-12DD-4C13-92CC-F810E352F9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6" y="902525"/>
            <a:ext cx="12001994" cy="6044459"/>
          </a:xfrm>
        </p:spPr>
        <p:txBody>
          <a:bodyPr>
            <a:normAutofit/>
          </a:bodyPr>
          <a:lstStyle/>
          <a:p>
            <a:r>
              <a:rPr lang="zh-CN" altLang="en-US" b="0" dirty="0"/>
              <a:t>教材</a:t>
            </a:r>
            <a:r>
              <a:rPr lang="en-US" altLang="zh-CN" b="0" dirty="0"/>
              <a:t>3.31 </a:t>
            </a:r>
            <a:r>
              <a:rPr lang="zh-CN" altLang="en-US" b="0" dirty="0"/>
              <a:t>下面两个文法中哪一个不是</a:t>
            </a:r>
            <a:r>
              <a:rPr lang="en-US" altLang="zh-CN" b="0" dirty="0"/>
              <a:t>LR(1)</a:t>
            </a:r>
            <a:r>
              <a:rPr lang="zh-CN" altLang="en-US" b="0" dirty="0"/>
              <a:t>文法，并对非</a:t>
            </a:r>
            <a:r>
              <a:rPr lang="en-US" altLang="zh-CN" b="0" dirty="0"/>
              <a:t>LR(1)</a:t>
            </a:r>
            <a:r>
              <a:rPr lang="zh-CN" altLang="en-US" b="0" dirty="0"/>
              <a:t>的那个文法给出含有移进</a:t>
            </a:r>
            <a:r>
              <a:rPr lang="en-US" altLang="zh-CN" b="0" dirty="0"/>
              <a:t>-</a:t>
            </a:r>
            <a:r>
              <a:rPr lang="zh-CN" altLang="en-US" b="0" dirty="0"/>
              <a:t>归约冲突的规范的</a:t>
            </a:r>
            <a:r>
              <a:rPr lang="en-US" altLang="zh-CN" b="0" dirty="0"/>
              <a:t>LR(1)</a:t>
            </a:r>
            <a:r>
              <a:rPr lang="zh-CN" altLang="en-US" b="0" dirty="0"/>
              <a:t>项目集。 </a:t>
            </a:r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CF1C006-37D5-44EE-94CD-B06CCE8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题一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B5CEEC-DEC3-452C-B7F7-2262AC9B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32" y="3648492"/>
            <a:ext cx="202940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S−&gt;aAc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A−&gt;b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b∣b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84832E-DB41-4580-94FD-72A5ED02C1EE}"/>
              </a:ext>
            </a:extLst>
          </p:cNvPr>
          <p:cNvSpPr/>
          <p:nvPr/>
        </p:nvSpPr>
        <p:spPr>
          <a:xfrm>
            <a:off x="2337517" y="2687668"/>
            <a:ext cx="164205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S’-&gt;.S,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6D2DE4-01AC-4E6F-BE8C-766D607D1813}"/>
              </a:ext>
            </a:extLst>
          </p:cNvPr>
          <p:cNvSpPr/>
          <p:nvPr/>
        </p:nvSpPr>
        <p:spPr>
          <a:xfrm>
            <a:off x="4569855" y="2238033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S’-&gt;S.,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8A8D9F7-2B9C-41A7-AFA0-FA1A81A393F3}"/>
              </a:ext>
            </a:extLst>
          </p:cNvPr>
          <p:cNvCxnSpPr/>
          <p:nvPr/>
        </p:nvCxnSpPr>
        <p:spPr>
          <a:xfrm>
            <a:off x="3979574" y="2782284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1B3AD15-A113-4535-9159-1F2521F70365}"/>
              </a:ext>
            </a:extLst>
          </p:cNvPr>
          <p:cNvSpPr txBox="1"/>
          <p:nvPr/>
        </p:nvSpPr>
        <p:spPr>
          <a:xfrm>
            <a:off x="4172758" y="25032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8022ED-C8CF-4CA4-B386-4535B1D18C4E}"/>
              </a:ext>
            </a:extLst>
          </p:cNvPr>
          <p:cNvSpPr/>
          <p:nvPr/>
        </p:nvSpPr>
        <p:spPr>
          <a:xfrm>
            <a:off x="4569855" y="3309937"/>
            <a:ext cx="164205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a.A</a:t>
            </a:r>
            <a:r>
              <a:rPr lang="en-US" altLang="zh-CN" b="1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A-&gt;.b, 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0913F9-2B91-491E-B030-E9159B2664DB}"/>
              </a:ext>
            </a:extLst>
          </p:cNvPr>
          <p:cNvCxnSpPr/>
          <p:nvPr/>
        </p:nvCxnSpPr>
        <p:spPr>
          <a:xfrm>
            <a:off x="3979574" y="3605573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0968586-A4E6-49D2-86DA-993BB5E75A89}"/>
              </a:ext>
            </a:extLst>
          </p:cNvPr>
          <p:cNvSpPr txBox="1"/>
          <p:nvPr/>
        </p:nvSpPr>
        <p:spPr>
          <a:xfrm>
            <a:off x="4172758" y="3326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1F919-FFED-4088-963A-3E268352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5398555"/>
            <a:ext cx="4505101" cy="121370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979910-A405-47AF-89E9-23CE7C5C42EB}"/>
              </a:ext>
            </a:extLst>
          </p:cNvPr>
          <p:cNvCxnSpPr/>
          <p:nvPr/>
        </p:nvCxnSpPr>
        <p:spPr>
          <a:xfrm>
            <a:off x="6211912" y="3429000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0BFB5C3-3060-4C1C-8BC8-551886A83D68}"/>
              </a:ext>
            </a:extLst>
          </p:cNvPr>
          <p:cNvSpPr/>
          <p:nvPr/>
        </p:nvSpPr>
        <p:spPr>
          <a:xfrm>
            <a:off x="6817220" y="2884364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aA.c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$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2793-09D4-46CD-8FA1-ACBF9D7346C9}"/>
              </a:ext>
            </a:extLst>
          </p:cNvPr>
          <p:cNvSpPr/>
          <p:nvPr/>
        </p:nvSpPr>
        <p:spPr>
          <a:xfrm>
            <a:off x="6813346" y="3921227"/>
            <a:ext cx="1642057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b.Ab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A-&gt;b., 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b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A-&gt;.b, b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B2E7DA-FC1B-47B1-A248-20615AC8CE59}"/>
              </a:ext>
            </a:extLst>
          </p:cNvPr>
          <p:cNvCxnSpPr/>
          <p:nvPr/>
        </p:nvCxnSpPr>
        <p:spPr>
          <a:xfrm>
            <a:off x="6211912" y="4445620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7D2D2D-4566-41A4-B4D6-AE0ABB351571}"/>
              </a:ext>
            </a:extLst>
          </p:cNvPr>
          <p:cNvSpPr txBox="1"/>
          <p:nvPr/>
        </p:nvSpPr>
        <p:spPr>
          <a:xfrm>
            <a:off x="6362922" y="3059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3FB030-A34F-47D8-AE59-E179F9EE1F8E}"/>
              </a:ext>
            </a:extLst>
          </p:cNvPr>
          <p:cNvSpPr txBox="1"/>
          <p:nvPr/>
        </p:nvSpPr>
        <p:spPr>
          <a:xfrm>
            <a:off x="6353771" y="4030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6B1BEA-BBC9-4BFF-BC67-426B9F1C2D97}"/>
              </a:ext>
            </a:extLst>
          </p:cNvPr>
          <p:cNvCxnSpPr/>
          <p:nvPr/>
        </p:nvCxnSpPr>
        <p:spPr>
          <a:xfrm>
            <a:off x="8451529" y="4193128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8C23A29-76B5-48BE-985B-44FC65E4C3F8}"/>
              </a:ext>
            </a:extLst>
          </p:cNvPr>
          <p:cNvSpPr/>
          <p:nvPr/>
        </p:nvSpPr>
        <p:spPr>
          <a:xfrm>
            <a:off x="9056837" y="3648492"/>
            <a:ext cx="16420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bA.b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4441C0-7466-4BBF-ABEA-8C704B43D320}"/>
              </a:ext>
            </a:extLst>
          </p:cNvPr>
          <p:cNvSpPr txBox="1"/>
          <p:nvPr/>
        </p:nvSpPr>
        <p:spPr>
          <a:xfrm>
            <a:off x="8602539" y="38237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58990A-A362-4E73-89EA-DD3F1ABCD3F4}"/>
              </a:ext>
            </a:extLst>
          </p:cNvPr>
          <p:cNvSpPr/>
          <p:nvPr/>
        </p:nvSpPr>
        <p:spPr>
          <a:xfrm>
            <a:off x="9056837" y="4775645"/>
            <a:ext cx="1642057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b.Ab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A-&gt;b., b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A-&gt;.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A-&gt;.b, b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706122-C0F4-4ACE-BEC7-F1D57EB0D18A}"/>
              </a:ext>
            </a:extLst>
          </p:cNvPr>
          <p:cNvCxnSpPr/>
          <p:nvPr/>
        </p:nvCxnSpPr>
        <p:spPr>
          <a:xfrm>
            <a:off x="8455403" y="5300038"/>
            <a:ext cx="605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93B9F98-4606-4DE4-9E04-3A3DF272500A}"/>
              </a:ext>
            </a:extLst>
          </p:cNvPr>
          <p:cNvSpPr txBox="1"/>
          <p:nvPr/>
        </p:nvSpPr>
        <p:spPr>
          <a:xfrm>
            <a:off x="8597262" y="48847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0CBA8-F16B-4496-B045-8BCCEFD9C7D2}"/>
              </a:ext>
            </a:extLst>
          </p:cNvPr>
          <p:cNvSpPr txBox="1"/>
          <p:nvPr/>
        </p:nvSpPr>
        <p:spPr>
          <a:xfrm>
            <a:off x="11061557" y="5392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冲突！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DF8767-58ED-476B-BEA0-3BA095A5A736}"/>
              </a:ext>
            </a:extLst>
          </p:cNvPr>
          <p:cNvSpPr txBox="1"/>
          <p:nvPr/>
        </p:nvSpPr>
        <p:spPr>
          <a:xfrm>
            <a:off x="10423165" y="5063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归约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38D198-0FB1-4421-9C90-0ACA989D17E4}"/>
              </a:ext>
            </a:extLst>
          </p:cNvPr>
          <p:cNvSpPr txBox="1"/>
          <p:nvPr/>
        </p:nvSpPr>
        <p:spPr>
          <a:xfrm>
            <a:off x="10423165" y="559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移进</a:t>
            </a: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A09AC54-D9E2-4FB5-84F0-5E05B41C1BC5}"/>
              </a:ext>
            </a:extLst>
          </p:cNvPr>
          <p:cNvCxnSpPr>
            <a:cxnSpLocks/>
            <a:stCxn id="24" idx="2"/>
            <a:endCxn id="24" idx="1"/>
          </p:cNvCxnSpPr>
          <p:nvPr/>
        </p:nvCxnSpPr>
        <p:spPr>
          <a:xfrm rot="5400000" flipH="1">
            <a:off x="9098020" y="5473127"/>
            <a:ext cx="738664" cy="821029"/>
          </a:xfrm>
          <a:prstGeom prst="curvedConnector4">
            <a:avLst>
              <a:gd name="adj1" fmla="val -30948"/>
              <a:gd name="adj2" fmla="val 1278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2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FAEAC5-F064-4007-AF49-74D0179C6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 教材</a:t>
            </a:r>
            <a:r>
              <a:rPr lang="en-US" altLang="zh-CN" b="0" dirty="0"/>
              <a:t>4.3 </a:t>
            </a:r>
            <a:r>
              <a:rPr lang="zh-CN" altLang="en-US" b="0" dirty="0"/>
              <a:t>为右边的文法</a:t>
            </a:r>
            <a:endParaRPr lang="en-US" altLang="zh-CN" b="0" dirty="0"/>
          </a:p>
          <a:p>
            <a:pPr lvl="1"/>
            <a:r>
              <a:rPr lang="zh-CN" altLang="en-US" dirty="0"/>
              <a:t> 写一个语法制导定义，它输出括号的对数。</a:t>
            </a:r>
            <a:endParaRPr lang="en-US" altLang="zh-CN" dirty="0"/>
          </a:p>
          <a:p>
            <a:pPr lvl="1"/>
            <a:r>
              <a:rPr lang="zh-CN" altLang="en-US" dirty="0"/>
              <a:t> 写一个语法制导定义，它输出括号嵌套的最大深度。</a:t>
            </a:r>
            <a:endParaRPr lang="zh-CN" altLang="en-US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280B57-1C5B-4F9D-98EE-99CBD07C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D285EF-AA53-449F-ADC5-68C47F1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909" y="1149816"/>
            <a:ext cx="195406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(L) ∣ a 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L,S ∣ S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96F1E3-A071-4F58-94F2-6EA81304CDDC}"/>
              </a:ext>
            </a:extLst>
          </p:cNvPr>
          <p:cNvSpPr txBox="1"/>
          <p:nvPr/>
        </p:nvSpPr>
        <p:spPr>
          <a:xfrm>
            <a:off x="3648861" y="2495803"/>
            <a:ext cx="5714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ill Sans MT" panose="020B0502020104020203" pitchFamily="34" charset="0"/>
              </a:rPr>
              <a:t>S' -&gt; S </a:t>
            </a:r>
            <a:r>
              <a:rPr lang="en-US" altLang="zh-CN" sz="2400" dirty="0">
                <a:latin typeface="Gill Sans MT" panose="020B0502020104020203" pitchFamily="34" charset="0"/>
              </a:rPr>
              <a:t>		print(</a:t>
            </a:r>
            <a:r>
              <a:rPr lang="en-US" altLang="zh-CN" sz="2400" dirty="0" err="1">
                <a:latin typeface="Gill Sans MT" panose="020B0502020104020203" pitchFamily="34" charset="0"/>
              </a:rPr>
              <a:t>S.cnt</a:t>
            </a:r>
            <a:r>
              <a:rPr lang="en-US" altLang="zh-CN" sz="2400" dirty="0">
                <a:latin typeface="Gill Sans MT" panose="020B0502020104020203" pitchFamily="34" charset="0"/>
              </a:rPr>
              <a:t>)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S -&gt; (L)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S.cnt</a:t>
            </a:r>
            <a:r>
              <a:rPr lang="en-US" altLang="zh-CN" sz="2400" dirty="0">
                <a:latin typeface="Gill Sans MT" panose="020B0502020104020203" pitchFamily="34" charset="0"/>
              </a:rPr>
              <a:t> = </a:t>
            </a:r>
            <a:r>
              <a:rPr lang="en-US" altLang="zh-CN" sz="2400" dirty="0" err="1">
                <a:latin typeface="Gill Sans MT" panose="020B0502020104020203" pitchFamily="34" charset="0"/>
              </a:rPr>
              <a:t>L.cnt</a:t>
            </a:r>
            <a:r>
              <a:rPr lang="en-US" altLang="zh-CN" sz="2400" dirty="0">
                <a:latin typeface="Gill Sans MT" panose="020B0502020104020203" pitchFamily="34" charset="0"/>
              </a:rPr>
              <a:t> + 1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S -&gt; a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S.cnt</a:t>
            </a:r>
            <a:r>
              <a:rPr lang="en-US" altLang="zh-CN" sz="2400" dirty="0">
                <a:latin typeface="Gill Sans MT" panose="020B0502020104020203" pitchFamily="34" charset="0"/>
              </a:rPr>
              <a:t> = 0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L -&gt; L1,S </a:t>
            </a:r>
            <a:r>
              <a:rPr lang="en-US" altLang="zh-CN" sz="2400" dirty="0">
                <a:latin typeface="Gill Sans MT" panose="020B0502020104020203" pitchFamily="34" charset="0"/>
              </a:rPr>
              <a:t>	</a:t>
            </a:r>
            <a:r>
              <a:rPr lang="en-US" altLang="zh-CN" sz="2400" dirty="0" err="1">
                <a:latin typeface="Gill Sans MT" panose="020B0502020104020203" pitchFamily="34" charset="0"/>
              </a:rPr>
              <a:t>L.cnt</a:t>
            </a:r>
            <a:r>
              <a:rPr lang="en-US" altLang="zh-CN" sz="2400" dirty="0">
                <a:latin typeface="Gill Sans MT" panose="020B0502020104020203" pitchFamily="34" charset="0"/>
              </a:rPr>
              <a:t> = L1.cnt + </a:t>
            </a:r>
            <a:r>
              <a:rPr lang="en-US" altLang="zh-CN" sz="2400" dirty="0" err="1">
                <a:latin typeface="Gill Sans MT" panose="020B0502020104020203" pitchFamily="34" charset="0"/>
              </a:rPr>
              <a:t>S.cnt</a:t>
            </a:r>
            <a:r>
              <a:rPr lang="en-US" altLang="zh-CN" sz="2400" dirty="0">
                <a:latin typeface="Gill Sans MT" panose="020B0502020104020203" pitchFamily="34" charset="0"/>
              </a:rPr>
              <a:t>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L -&gt; S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L.cnt</a:t>
            </a:r>
            <a:r>
              <a:rPr lang="en-US" altLang="zh-CN" sz="2400" dirty="0">
                <a:latin typeface="Gill Sans MT" panose="020B0502020104020203" pitchFamily="34" charset="0"/>
              </a:rPr>
              <a:t> = </a:t>
            </a:r>
            <a:r>
              <a:rPr lang="en-US" altLang="zh-CN" sz="2400" dirty="0" err="1">
                <a:latin typeface="Gill Sans MT" panose="020B0502020104020203" pitchFamily="34" charset="0"/>
              </a:rPr>
              <a:t>S.cnt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DB901-292D-4068-B089-843A446951A6}"/>
              </a:ext>
            </a:extLst>
          </p:cNvPr>
          <p:cNvSpPr txBox="1"/>
          <p:nvPr/>
        </p:nvSpPr>
        <p:spPr>
          <a:xfrm>
            <a:off x="3648861" y="4919008"/>
            <a:ext cx="547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Gill Sans MT" panose="020B0502020104020203" pitchFamily="34" charset="0"/>
              </a:rPr>
              <a:t>S' -&gt; S </a:t>
            </a:r>
            <a:r>
              <a:rPr lang="en-US" altLang="zh-CN" sz="2400" dirty="0">
                <a:latin typeface="Gill Sans MT" panose="020B0502020104020203" pitchFamily="34" charset="0"/>
              </a:rPr>
              <a:t>		print(</a:t>
            </a:r>
            <a:r>
              <a:rPr lang="en-US" altLang="zh-CN" sz="2400" dirty="0" err="1">
                <a:latin typeface="Gill Sans MT" panose="020B0502020104020203" pitchFamily="34" charset="0"/>
              </a:rPr>
              <a:t>S.dep</a:t>
            </a:r>
            <a:r>
              <a:rPr lang="en-US" altLang="zh-CN" sz="2400" dirty="0">
                <a:latin typeface="Gill Sans MT" panose="020B0502020104020203" pitchFamily="34" charset="0"/>
              </a:rPr>
              <a:t>)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S -&gt; (L)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S.dep</a:t>
            </a:r>
            <a:r>
              <a:rPr lang="en-US" altLang="zh-CN" sz="2400" dirty="0">
                <a:latin typeface="Gill Sans MT" panose="020B0502020104020203" pitchFamily="34" charset="0"/>
              </a:rPr>
              <a:t> = </a:t>
            </a:r>
            <a:r>
              <a:rPr lang="en-US" altLang="zh-CN" sz="2400" dirty="0" err="1">
                <a:latin typeface="Gill Sans MT" panose="020B0502020104020203" pitchFamily="34" charset="0"/>
              </a:rPr>
              <a:t>L.dep</a:t>
            </a:r>
            <a:r>
              <a:rPr lang="en-US" altLang="zh-CN" sz="2400" dirty="0">
                <a:latin typeface="Gill Sans MT" panose="020B0502020104020203" pitchFamily="34" charset="0"/>
              </a:rPr>
              <a:t> + 1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S -&gt; a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S.dep</a:t>
            </a:r>
            <a:r>
              <a:rPr lang="en-US" altLang="zh-CN" sz="2400" dirty="0">
                <a:latin typeface="Gill Sans MT" panose="020B0502020104020203" pitchFamily="34" charset="0"/>
              </a:rPr>
              <a:t> = 0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L -&gt; L1,S </a:t>
            </a:r>
            <a:r>
              <a:rPr lang="en-US" altLang="zh-CN" sz="2400" dirty="0">
                <a:latin typeface="Gill Sans MT" panose="020B0502020104020203" pitchFamily="34" charset="0"/>
              </a:rPr>
              <a:t>	</a:t>
            </a:r>
            <a:r>
              <a:rPr lang="en-US" altLang="zh-CN" sz="2400" dirty="0" err="1">
                <a:latin typeface="Gill Sans MT" panose="020B0502020104020203" pitchFamily="34" charset="0"/>
              </a:rPr>
              <a:t>L.dep</a:t>
            </a:r>
            <a:r>
              <a:rPr lang="en-US" altLang="zh-CN" sz="2400" dirty="0">
                <a:latin typeface="Gill Sans MT" panose="020B0502020104020203" pitchFamily="34" charset="0"/>
              </a:rPr>
              <a:t> = max(L1.dep, </a:t>
            </a:r>
            <a:r>
              <a:rPr lang="en-US" altLang="zh-CN" sz="2400" dirty="0" err="1">
                <a:latin typeface="Gill Sans MT" panose="020B0502020104020203" pitchFamily="34" charset="0"/>
              </a:rPr>
              <a:t>S.dep</a:t>
            </a:r>
            <a:r>
              <a:rPr lang="en-US" altLang="zh-CN" sz="2400" dirty="0">
                <a:latin typeface="Gill Sans MT" panose="020B0502020104020203" pitchFamily="34" charset="0"/>
              </a:rPr>
              <a:t>) </a:t>
            </a:r>
          </a:p>
          <a:p>
            <a:r>
              <a:rPr lang="en-US" altLang="zh-CN" sz="2400" b="1" dirty="0">
                <a:latin typeface="Gill Sans MT" panose="020B0502020104020203" pitchFamily="34" charset="0"/>
              </a:rPr>
              <a:t>L -&gt; S </a:t>
            </a:r>
            <a:r>
              <a:rPr lang="en-US" altLang="zh-CN" sz="2400" dirty="0">
                <a:latin typeface="Gill Sans MT" panose="020B0502020104020203" pitchFamily="34" charset="0"/>
              </a:rPr>
              <a:t>		</a:t>
            </a:r>
            <a:r>
              <a:rPr lang="en-US" altLang="zh-CN" sz="2400" dirty="0" err="1">
                <a:latin typeface="Gill Sans MT" panose="020B0502020104020203" pitchFamily="34" charset="0"/>
              </a:rPr>
              <a:t>L.dep</a:t>
            </a:r>
            <a:r>
              <a:rPr lang="en-US" altLang="zh-CN" sz="2400" dirty="0">
                <a:latin typeface="Gill Sans MT" panose="020B0502020104020203" pitchFamily="34" charset="0"/>
              </a:rPr>
              <a:t> = </a:t>
            </a:r>
            <a:r>
              <a:rPr lang="en-US" altLang="zh-CN" sz="2400" dirty="0" err="1">
                <a:latin typeface="Gill Sans MT" panose="020B0502020104020203" pitchFamily="34" charset="0"/>
              </a:rPr>
              <a:t>S.dep</a:t>
            </a:r>
            <a:endParaRPr lang="zh-CN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85CF5E-0D00-4B44-8DF5-4B7E0B0A1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7914371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5DDC8AB-CF77-483C-A620-D9E2C007E70E}" vid="{86B113E7-B59C-446D-9831-1DC93ED159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1036</TotalTime>
  <Words>715</Words>
  <Application>Microsoft Office PowerPoint</Application>
  <PresentationFormat>宽屏</PresentationFormat>
  <Paragraphs>149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Gill Sans MT</vt:lpstr>
      <vt:lpstr>Times New Roman</vt:lpstr>
      <vt:lpstr>Wingdings</vt:lpstr>
      <vt:lpstr>主题1</vt:lpstr>
      <vt:lpstr>1_Office 主题​​</vt:lpstr>
      <vt:lpstr>第二次习题课-H4-1   语法分析2</vt:lpstr>
      <vt:lpstr>题一</vt:lpstr>
      <vt:lpstr>题二</vt:lpstr>
      <vt:lpstr>第二次习题课-H6-2  语法分析5&amp;语法制导的翻译1</vt:lpstr>
      <vt:lpstr>题一</vt:lpstr>
      <vt:lpstr>题一</vt:lpstr>
      <vt:lpstr>题二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AddressSanitizer: A Fast Address Sanity Checker</dc:title>
  <dc:creator>丁伯尧</dc:creator>
  <cp:lastModifiedBy>shuo liu</cp:lastModifiedBy>
  <cp:revision>264</cp:revision>
  <dcterms:created xsi:type="dcterms:W3CDTF">2021-11-22T06:32:09Z</dcterms:created>
  <dcterms:modified xsi:type="dcterms:W3CDTF">2022-10-30T12:18:59Z</dcterms:modified>
</cp:coreProperties>
</file>