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0" r:id="rId3"/>
  </p:sldMasterIdLst>
  <p:notesMasterIdLst>
    <p:notesMasterId r:id="rId25"/>
  </p:notesMasterIdLst>
  <p:sldIdLst>
    <p:sldId id="256" r:id="rId4"/>
    <p:sldId id="264" r:id="rId5"/>
    <p:sldId id="262" r:id="rId6"/>
    <p:sldId id="266" r:id="rId7"/>
    <p:sldId id="259" r:id="rId8"/>
    <p:sldId id="265" r:id="rId9"/>
    <p:sldId id="257" r:id="rId10"/>
    <p:sldId id="258" r:id="rId11"/>
    <p:sldId id="275" r:id="rId12"/>
    <p:sldId id="276" r:id="rId13"/>
    <p:sldId id="267" r:id="rId14"/>
    <p:sldId id="268" r:id="rId15"/>
    <p:sldId id="269" r:id="rId16"/>
    <p:sldId id="270" r:id="rId17"/>
    <p:sldId id="271" r:id="rId18"/>
    <p:sldId id="274" r:id="rId19"/>
    <p:sldId id="273" r:id="rId20"/>
    <p:sldId id="272" r:id="rId21"/>
    <p:sldId id="260" r:id="rId22"/>
    <p:sldId id="261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8575A13-63E2-4547-9D2F-88A931048BD8}">
          <p14:sldIdLst>
            <p14:sldId id="256"/>
            <p14:sldId id="264"/>
            <p14:sldId id="262"/>
            <p14:sldId id="266"/>
            <p14:sldId id="259"/>
            <p14:sldId id="265"/>
            <p14:sldId id="257"/>
            <p14:sldId id="258"/>
            <p14:sldId id="275"/>
            <p14:sldId id="276"/>
            <p14:sldId id="267"/>
            <p14:sldId id="268"/>
            <p14:sldId id="269"/>
            <p14:sldId id="270"/>
            <p14:sldId id="271"/>
            <p14:sldId id="274"/>
            <p14:sldId id="273"/>
            <p14:sldId id="272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伯尧" userId="86706a6a-cdaa-42d0-b31c-255ab0f7d779" providerId="ADAL" clId="{72C7AF40-0B51-471F-9A98-0DE267308DD5}"/>
    <pc:docChg chg="undo custSel addSld delSld modSld sldOrd addSection delSection modSection">
      <pc:chgData name="伯尧" userId="86706a6a-cdaa-42d0-b31c-255ab0f7d779" providerId="ADAL" clId="{72C7AF40-0B51-471F-9A98-0DE267308DD5}" dt="2022-10-25T09:14:01.457" v="1730" actId="1076"/>
      <pc:docMkLst>
        <pc:docMk/>
      </pc:docMkLst>
      <pc:sldChg chg="delSp mod">
        <pc:chgData name="伯尧" userId="86706a6a-cdaa-42d0-b31c-255ab0f7d779" providerId="ADAL" clId="{72C7AF40-0B51-471F-9A98-0DE267308DD5}" dt="2022-10-25T07:10:25.091" v="458" actId="478"/>
        <pc:sldMkLst>
          <pc:docMk/>
          <pc:sldMk cId="3874549751" sldId="256"/>
        </pc:sldMkLst>
        <pc:spChg chg="del">
          <ac:chgData name="伯尧" userId="86706a6a-cdaa-42d0-b31c-255ab0f7d779" providerId="ADAL" clId="{72C7AF40-0B51-471F-9A98-0DE267308DD5}" dt="2022-10-25T07:10:25.091" v="458" actId="478"/>
          <ac:spMkLst>
            <pc:docMk/>
            <pc:sldMk cId="3874549751" sldId="256"/>
            <ac:spMk id="6" creationId="{B24E7E7D-8024-4AFE-B77D-9D457DE01B8B}"/>
          </ac:spMkLst>
        </pc:spChg>
      </pc:sldChg>
      <pc:sldChg chg="addSp delSp modSp mod ord">
        <pc:chgData name="伯尧" userId="86706a6a-cdaa-42d0-b31c-255ab0f7d779" providerId="ADAL" clId="{72C7AF40-0B51-471F-9A98-0DE267308DD5}" dt="2022-10-25T09:14:01.457" v="1730" actId="1076"/>
        <pc:sldMkLst>
          <pc:docMk/>
          <pc:sldMk cId="2952460334" sldId="257"/>
        </pc:sldMkLst>
        <pc:spChg chg="mod">
          <ac:chgData name="伯尧" userId="86706a6a-cdaa-42d0-b31c-255ab0f7d779" providerId="ADAL" clId="{72C7AF40-0B51-471F-9A98-0DE267308DD5}" dt="2022-10-25T07:49:59.282" v="996" actId="20577"/>
          <ac:spMkLst>
            <pc:docMk/>
            <pc:sldMk cId="2952460334" sldId="257"/>
            <ac:spMk id="4" creationId="{5DF3CB5F-A14A-489F-BD2A-A0484410A3A2}"/>
          </ac:spMkLst>
        </pc:spChg>
        <pc:spChg chg="mod">
          <ac:chgData name="伯尧" userId="86706a6a-cdaa-42d0-b31c-255ab0f7d779" providerId="ADAL" clId="{72C7AF40-0B51-471F-9A98-0DE267308DD5}" dt="2022-10-25T06:41:34.314" v="76" actId="1076"/>
          <ac:spMkLst>
            <pc:docMk/>
            <pc:sldMk cId="2952460334" sldId="257"/>
            <ac:spMk id="14" creationId="{24EE0665-0157-4A72-9A09-3AE0018ECCB8}"/>
          </ac:spMkLst>
        </pc:spChg>
        <pc:spChg chg="mod">
          <ac:chgData name="伯尧" userId="86706a6a-cdaa-42d0-b31c-255ab0f7d779" providerId="ADAL" clId="{72C7AF40-0B51-471F-9A98-0DE267308DD5}" dt="2022-10-25T06:41:11.665" v="73" actId="1076"/>
          <ac:spMkLst>
            <pc:docMk/>
            <pc:sldMk cId="2952460334" sldId="257"/>
            <ac:spMk id="17" creationId="{643B7517-3292-4D40-8B54-709264DFFB2F}"/>
          </ac:spMkLst>
        </pc:spChg>
        <pc:spChg chg="add mod">
          <ac:chgData name="伯尧" userId="86706a6a-cdaa-42d0-b31c-255ab0f7d779" providerId="ADAL" clId="{72C7AF40-0B51-471F-9A98-0DE267308DD5}" dt="2022-10-25T06:37:38.172" v="6" actId="20577"/>
          <ac:spMkLst>
            <pc:docMk/>
            <pc:sldMk cId="2952460334" sldId="257"/>
            <ac:spMk id="41" creationId="{10153EC8-EC2D-4E98-8022-71A1086CA619}"/>
          </ac:spMkLst>
        </pc:spChg>
        <pc:spChg chg="add mod">
          <ac:chgData name="伯尧" userId="86706a6a-cdaa-42d0-b31c-255ab0f7d779" providerId="ADAL" clId="{72C7AF40-0B51-471F-9A98-0DE267308DD5}" dt="2022-10-25T06:37:56.675" v="13" actId="20577"/>
          <ac:spMkLst>
            <pc:docMk/>
            <pc:sldMk cId="2952460334" sldId="257"/>
            <ac:spMk id="46" creationId="{82DF3F93-9125-45C5-81E9-BE584BC89688}"/>
          </ac:spMkLst>
        </pc:spChg>
        <pc:spChg chg="add mod">
          <ac:chgData name="伯尧" userId="86706a6a-cdaa-42d0-b31c-255ab0f7d779" providerId="ADAL" clId="{72C7AF40-0B51-471F-9A98-0DE267308DD5}" dt="2022-10-25T06:38:19.990" v="22" actId="1076"/>
          <ac:spMkLst>
            <pc:docMk/>
            <pc:sldMk cId="2952460334" sldId="257"/>
            <ac:spMk id="50" creationId="{15B8979A-BCFA-4CE0-B48D-51864C2EB04C}"/>
          </ac:spMkLst>
        </pc:spChg>
        <pc:spChg chg="add mod">
          <ac:chgData name="伯尧" userId="86706a6a-cdaa-42d0-b31c-255ab0f7d779" providerId="ADAL" clId="{72C7AF40-0B51-471F-9A98-0DE267308DD5}" dt="2022-10-25T06:41:13.975" v="74" actId="1076"/>
          <ac:spMkLst>
            <pc:docMk/>
            <pc:sldMk cId="2952460334" sldId="257"/>
            <ac:spMk id="55" creationId="{5820E7A3-1F29-48B3-AB85-5D3F7466FCB9}"/>
          </ac:spMkLst>
        </pc:spChg>
        <pc:spChg chg="add mod">
          <ac:chgData name="伯尧" userId="86706a6a-cdaa-42d0-b31c-255ab0f7d779" providerId="ADAL" clId="{72C7AF40-0B51-471F-9A98-0DE267308DD5}" dt="2022-10-25T09:14:01.457" v="1730" actId="1076"/>
          <ac:spMkLst>
            <pc:docMk/>
            <pc:sldMk cId="2952460334" sldId="257"/>
            <ac:spMk id="59" creationId="{B8023565-8C83-4BB0-9BFA-F33EA7463607}"/>
          </ac:spMkLst>
        </pc:spChg>
        <pc:spChg chg="add mod">
          <ac:chgData name="伯尧" userId="86706a6a-cdaa-42d0-b31c-255ab0f7d779" providerId="ADAL" clId="{72C7AF40-0B51-471F-9A98-0DE267308DD5}" dt="2022-10-25T06:39:34.157" v="47" actId="1076"/>
          <ac:spMkLst>
            <pc:docMk/>
            <pc:sldMk cId="2952460334" sldId="257"/>
            <ac:spMk id="69" creationId="{AEE302C2-F050-4D99-92CD-EAD4799286D0}"/>
          </ac:spMkLst>
        </pc:spChg>
        <pc:spChg chg="add mod">
          <ac:chgData name="伯尧" userId="86706a6a-cdaa-42d0-b31c-255ab0f7d779" providerId="ADAL" clId="{72C7AF40-0B51-471F-9A98-0DE267308DD5}" dt="2022-10-25T06:40:47.595" v="70" actId="1076"/>
          <ac:spMkLst>
            <pc:docMk/>
            <pc:sldMk cId="2952460334" sldId="257"/>
            <ac:spMk id="70" creationId="{7BD79156-EF56-4312-84DF-32A16E30D1B4}"/>
          </ac:spMkLst>
        </pc:spChg>
        <pc:spChg chg="add mod">
          <ac:chgData name="伯尧" userId="86706a6a-cdaa-42d0-b31c-255ab0f7d779" providerId="ADAL" clId="{72C7AF40-0B51-471F-9A98-0DE267308DD5}" dt="2022-10-25T06:39:56.901" v="56" actId="1076"/>
          <ac:spMkLst>
            <pc:docMk/>
            <pc:sldMk cId="2952460334" sldId="257"/>
            <ac:spMk id="74" creationId="{65F34515-413C-4B29-AFD7-DA035F5CEA6B}"/>
          </ac:spMkLst>
        </pc:spChg>
        <pc:spChg chg="add mod">
          <ac:chgData name="伯尧" userId="86706a6a-cdaa-42d0-b31c-255ab0f7d779" providerId="ADAL" clId="{72C7AF40-0B51-471F-9A98-0DE267308DD5}" dt="2022-10-25T06:40:44.481" v="69" actId="1076"/>
          <ac:spMkLst>
            <pc:docMk/>
            <pc:sldMk cId="2952460334" sldId="257"/>
            <ac:spMk id="86" creationId="{430B21A2-6941-4AEC-B1F1-5C6C7C9A03E8}"/>
          </ac:spMkLst>
        </pc:spChg>
        <pc:spChg chg="add mod">
          <ac:chgData name="伯尧" userId="86706a6a-cdaa-42d0-b31c-255ab0f7d779" providerId="ADAL" clId="{72C7AF40-0B51-471F-9A98-0DE267308DD5}" dt="2022-10-25T06:40:53.105" v="72" actId="1076"/>
          <ac:spMkLst>
            <pc:docMk/>
            <pc:sldMk cId="2952460334" sldId="257"/>
            <ac:spMk id="87" creationId="{44377E6E-9ED0-464D-8119-D0912CFEC159}"/>
          </ac:spMkLst>
        </pc:spChg>
        <pc:spChg chg="add mod">
          <ac:chgData name="伯尧" userId="86706a6a-cdaa-42d0-b31c-255ab0f7d779" providerId="ADAL" clId="{72C7AF40-0B51-471F-9A98-0DE267308DD5}" dt="2022-10-25T06:47:20.111" v="210" actId="1076"/>
          <ac:spMkLst>
            <pc:docMk/>
            <pc:sldMk cId="2952460334" sldId="257"/>
            <ac:spMk id="94" creationId="{B2A0A30E-4AA3-48FD-8CEA-465A7772FA01}"/>
          </ac:spMkLst>
        </pc:spChg>
        <pc:spChg chg="add mod">
          <ac:chgData name="伯尧" userId="86706a6a-cdaa-42d0-b31c-255ab0f7d779" providerId="ADAL" clId="{72C7AF40-0B51-471F-9A98-0DE267308DD5}" dt="2022-10-25T06:47:30.600" v="214" actId="20577"/>
          <ac:spMkLst>
            <pc:docMk/>
            <pc:sldMk cId="2952460334" sldId="257"/>
            <ac:spMk id="95" creationId="{E232ADDE-68D2-464E-8A13-D8815B65838E}"/>
          </ac:spMkLst>
        </pc:spChg>
        <pc:spChg chg="add mod">
          <ac:chgData name="伯尧" userId="86706a6a-cdaa-42d0-b31c-255ab0f7d779" providerId="ADAL" clId="{72C7AF40-0B51-471F-9A98-0DE267308DD5}" dt="2022-10-25T06:47:37.684" v="218" actId="20577"/>
          <ac:spMkLst>
            <pc:docMk/>
            <pc:sldMk cId="2952460334" sldId="257"/>
            <ac:spMk id="96" creationId="{7A5C9AFB-64F8-4159-A500-B899FB363809}"/>
          </ac:spMkLst>
        </pc:spChg>
        <pc:spChg chg="add mod">
          <ac:chgData name="伯尧" userId="86706a6a-cdaa-42d0-b31c-255ab0f7d779" providerId="ADAL" clId="{72C7AF40-0B51-471F-9A98-0DE267308DD5}" dt="2022-10-25T06:47:45.915" v="223" actId="20577"/>
          <ac:spMkLst>
            <pc:docMk/>
            <pc:sldMk cId="2952460334" sldId="257"/>
            <ac:spMk id="97" creationId="{BB77724F-E47B-40AA-BD0B-20735E3EFEA1}"/>
          </ac:spMkLst>
        </pc:spChg>
        <pc:spChg chg="add mod">
          <ac:chgData name="伯尧" userId="86706a6a-cdaa-42d0-b31c-255ab0f7d779" providerId="ADAL" clId="{72C7AF40-0B51-471F-9A98-0DE267308DD5}" dt="2022-10-25T06:47:54.062" v="228" actId="20577"/>
          <ac:spMkLst>
            <pc:docMk/>
            <pc:sldMk cId="2952460334" sldId="257"/>
            <ac:spMk id="98" creationId="{7CFE4DC1-6290-4F52-B163-DC8019FDC995}"/>
          </ac:spMkLst>
        </pc:spChg>
        <pc:spChg chg="add mod">
          <ac:chgData name="伯尧" userId="86706a6a-cdaa-42d0-b31c-255ab0f7d779" providerId="ADAL" clId="{72C7AF40-0B51-471F-9A98-0DE267308DD5}" dt="2022-10-25T06:48:00.887" v="231" actId="20577"/>
          <ac:spMkLst>
            <pc:docMk/>
            <pc:sldMk cId="2952460334" sldId="257"/>
            <ac:spMk id="99" creationId="{7DFCE20F-2AED-4C2B-806B-51F535038ED1}"/>
          </ac:spMkLst>
        </pc:spChg>
        <pc:spChg chg="add mod">
          <ac:chgData name="伯尧" userId="86706a6a-cdaa-42d0-b31c-255ab0f7d779" providerId="ADAL" clId="{72C7AF40-0B51-471F-9A98-0DE267308DD5}" dt="2022-10-25T06:48:30.467" v="236" actId="20577"/>
          <ac:spMkLst>
            <pc:docMk/>
            <pc:sldMk cId="2952460334" sldId="257"/>
            <ac:spMk id="100" creationId="{553DC8C3-C103-46F8-8C58-8C77B5FC38D9}"/>
          </ac:spMkLst>
        </pc:spChg>
        <pc:spChg chg="add mod">
          <ac:chgData name="伯尧" userId="86706a6a-cdaa-42d0-b31c-255ab0f7d779" providerId="ADAL" clId="{72C7AF40-0B51-471F-9A98-0DE267308DD5}" dt="2022-10-25T06:48:39.453" v="240" actId="20577"/>
          <ac:spMkLst>
            <pc:docMk/>
            <pc:sldMk cId="2952460334" sldId="257"/>
            <ac:spMk id="101" creationId="{66106DAC-07E8-452F-B8CC-D71E1FCF2F5F}"/>
          </ac:spMkLst>
        </pc:spChg>
        <pc:spChg chg="add mod">
          <ac:chgData name="伯尧" userId="86706a6a-cdaa-42d0-b31c-255ab0f7d779" providerId="ADAL" clId="{72C7AF40-0B51-471F-9A98-0DE267308DD5}" dt="2022-10-25T06:48:51.648" v="245" actId="20577"/>
          <ac:spMkLst>
            <pc:docMk/>
            <pc:sldMk cId="2952460334" sldId="257"/>
            <ac:spMk id="102" creationId="{44BA2527-D48F-4E39-B8FB-8449DDF0CEDF}"/>
          </ac:spMkLst>
        </pc:spChg>
        <pc:spChg chg="add mod">
          <ac:chgData name="伯尧" userId="86706a6a-cdaa-42d0-b31c-255ab0f7d779" providerId="ADAL" clId="{72C7AF40-0B51-471F-9A98-0DE267308DD5}" dt="2022-10-25T06:49:02.320" v="250" actId="20577"/>
          <ac:spMkLst>
            <pc:docMk/>
            <pc:sldMk cId="2952460334" sldId="257"/>
            <ac:spMk id="103" creationId="{97D70E51-7BB0-49C2-B258-3066AA595107}"/>
          </ac:spMkLst>
        </pc:spChg>
        <pc:spChg chg="add del mod">
          <ac:chgData name="伯尧" userId="86706a6a-cdaa-42d0-b31c-255ab0f7d779" providerId="ADAL" clId="{72C7AF40-0B51-471F-9A98-0DE267308DD5}" dt="2022-10-25T06:54:43.164" v="383" actId="478"/>
          <ac:spMkLst>
            <pc:docMk/>
            <pc:sldMk cId="2952460334" sldId="257"/>
            <ac:spMk id="110" creationId="{4B74543F-46FD-401E-BF31-1CC307B33E5C}"/>
          </ac:spMkLst>
        </pc:spChg>
        <pc:spChg chg="add mod">
          <ac:chgData name="伯尧" userId="86706a6a-cdaa-42d0-b31c-255ab0f7d779" providerId="ADAL" clId="{72C7AF40-0B51-471F-9A98-0DE267308DD5}" dt="2022-10-25T06:55:37.892" v="401" actId="1076"/>
          <ac:spMkLst>
            <pc:docMk/>
            <pc:sldMk cId="2952460334" sldId="257"/>
            <ac:spMk id="117" creationId="{3F757D94-1919-432D-8125-711A6F85A5A7}"/>
          </ac:spMkLst>
        </pc:spChg>
        <pc:spChg chg="add mod">
          <ac:chgData name="伯尧" userId="86706a6a-cdaa-42d0-b31c-255ab0f7d779" providerId="ADAL" clId="{72C7AF40-0B51-471F-9A98-0DE267308DD5}" dt="2022-10-25T06:55:42.595" v="404" actId="20577"/>
          <ac:spMkLst>
            <pc:docMk/>
            <pc:sldMk cId="2952460334" sldId="257"/>
            <ac:spMk id="127" creationId="{87BE4E47-AFCF-42BD-8440-E53F2DE07B70}"/>
          </ac:spMkLst>
        </pc:spChg>
        <pc:spChg chg="add mod">
          <ac:chgData name="伯尧" userId="86706a6a-cdaa-42d0-b31c-255ab0f7d779" providerId="ADAL" clId="{72C7AF40-0B51-471F-9A98-0DE267308DD5}" dt="2022-10-25T06:55:47.770" v="407" actId="20577"/>
          <ac:spMkLst>
            <pc:docMk/>
            <pc:sldMk cId="2952460334" sldId="257"/>
            <ac:spMk id="128" creationId="{DC427B3A-D2AE-451B-8838-0D9FDECEEB1F}"/>
          </ac:spMkLst>
        </pc:spChg>
        <pc:cxnChg chg="add mod">
          <ac:chgData name="伯尧" userId="86706a6a-cdaa-42d0-b31c-255ab0f7d779" providerId="ADAL" clId="{72C7AF40-0B51-471F-9A98-0DE267308DD5}" dt="2022-10-25T06:41:34.314" v="76" actId="1076"/>
          <ac:cxnSpMkLst>
            <pc:docMk/>
            <pc:sldMk cId="2952460334" sldId="257"/>
            <ac:cxnSpMk id="38" creationId="{784CC008-34D2-41D6-9875-F2DD920923AC}"/>
          </ac:cxnSpMkLst>
        </pc:cxnChg>
        <pc:cxnChg chg="add mod">
          <ac:chgData name="伯尧" userId="86706a6a-cdaa-42d0-b31c-255ab0f7d779" providerId="ADAL" clId="{72C7AF40-0B51-471F-9A98-0DE267308DD5}" dt="2022-10-25T06:37:49.387" v="10" actId="14100"/>
          <ac:cxnSpMkLst>
            <pc:docMk/>
            <pc:sldMk cId="2952460334" sldId="257"/>
            <ac:cxnSpMk id="42" creationId="{656EC8CC-B46F-437E-A1C6-8A7FA56BEED9}"/>
          </ac:cxnSpMkLst>
        </pc:cxnChg>
        <pc:cxnChg chg="add mod">
          <ac:chgData name="伯尧" userId="86706a6a-cdaa-42d0-b31c-255ab0f7d779" providerId="ADAL" clId="{72C7AF40-0B51-471F-9A98-0DE267308DD5}" dt="2022-10-25T06:38:03.090" v="16" actId="14100"/>
          <ac:cxnSpMkLst>
            <pc:docMk/>
            <pc:sldMk cId="2952460334" sldId="257"/>
            <ac:cxnSpMk id="47" creationId="{11DB6A32-A019-40E0-9627-D7587A1C2590}"/>
          </ac:cxnSpMkLst>
        </pc:cxnChg>
        <pc:cxnChg chg="add mod">
          <ac:chgData name="伯尧" userId="86706a6a-cdaa-42d0-b31c-255ab0f7d779" providerId="ADAL" clId="{72C7AF40-0B51-471F-9A98-0DE267308DD5}" dt="2022-10-25T06:41:34.314" v="76" actId="1076"/>
          <ac:cxnSpMkLst>
            <pc:docMk/>
            <pc:sldMk cId="2952460334" sldId="257"/>
            <ac:cxnSpMk id="51" creationId="{A87C089C-0446-4A50-A5BB-73D32AFAB9CD}"/>
          </ac:cxnSpMkLst>
        </pc:cxnChg>
        <pc:cxnChg chg="add del mod">
          <ac:chgData name="伯尧" userId="86706a6a-cdaa-42d0-b31c-255ab0f7d779" providerId="ADAL" clId="{72C7AF40-0B51-471F-9A98-0DE267308DD5}" dt="2022-10-25T06:39:09.961" v="38" actId="478"/>
          <ac:cxnSpMkLst>
            <pc:docMk/>
            <pc:sldMk cId="2952460334" sldId="257"/>
            <ac:cxnSpMk id="56" creationId="{26677943-A262-44BF-85AF-AEB36E9D166A}"/>
          </ac:cxnSpMkLst>
        </pc:cxnChg>
        <pc:cxnChg chg="add del mod">
          <ac:chgData name="伯尧" userId="86706a6a-cdaa-42d0-b31c-255ab0f7d779" providerId="ADAL" clId="{72C7AF40-0B51-471F-9A98-0DE267308DD5}" dt="2022-10-25T09:13:57.881" v="1729" actId="21"/>
          <ac:cxnSpMkLst>
            <pc:docMk/>
            <pc:sldMk cId="2952460334" sldId="257"/>
            <ac:cxnSpMk id="61" creationId="{54D4959A-43F7-49B9-8289-A9FBF95F7BEA}"/>
          </ac:cxnSpMkLst>
        </pc:cxnChg>
        <pc:cxnChg chg="add mod">
          <ac:chgData name="伯尧" userId="86706a6a-cdaa-42d0-b31c-255ab0f7d779" providerId="ADAL" clId="{72C7AF40-0B51-471F-9A98-0DE267308DD5}" dt="2022-10-25T06:41:11.665" v="73" actId="1076"/>
          <ac:cxnSpMkLst>
            <pc:docMk/>
            <pc:sldMk cId="2952460334" sldId="257"/>
            <ac:cxnSpMk id="63" creationId="{BE65F0BC-3085-4C20-8BD9-3C6744AC8FCF}"/>
          </ac:cxnSpMkLst>
        </pc:cxnChg>
        <pc:cxnChg chg="add mod">
          <ac:chgData name="伯尧" userId="86706a6a-cdaa-42d0-b31c-255ab0f7d779" providerId="ADAL" clId="{72C7AF40-0B51-471F-9A98-0DE267308DD5}" dt="2022-10-25T06:41:11.665" v="73" actId="1076"/>
          <ac:cxnSpMkLst>
            <pc:docMk/>
            <pc:sldMk cId="2952460334" sldId="257"/>
            <ac:cxnSpMk id="66" creationId="{1E9E1482-61D2-4FA3-A67C-3B35E80F1872}"/>
          </ac:cxnSpMkLst>
        </pc:cxnChg>
        <pc:cxnChg chg="add mod">
          <ac:chgData name="伯尧" userId="86706a6a-cdaa-42d0-b31c-255ab0f7d779" providerId="ADAL" clId="{72C7AF40-0B51-471F-9A98-0DE267308DD5}" dt="2022-10-25T06:39:51.265" v="54" actId="14100"/>
          <ac:cxnSpMkLst>
            <pc:docMk/>
            <pc:sldMk cId="2952460334" sldId="257"/>
            <ac:cxnSpMk id="71" creationId="{8F495EE2-8CBA-4F0B-B526-85DA3C178A51}"/>
          </ac:cxnSpMkLst>
        </pc:cxnChg>
        <pc:cxnChg chg="add mod">
          <ac:chgData name="伯尧" userId="86706a6a-cdaa-42d0-b31c-255ab0f7d779" providerId="ADAL" clId="{72C7AF40-0B51-471F-9A98-0DE267308DD5}" dt="2022-10-25T06:40:39.861" v="67" actId="14100"/>
          <ac:cxnSpMkLst>
            <pc:docMk/>
            <pc:sldMk cId="2952460334" sldId="257"/>
            <ac:cxnSpMk id="75" creationId="{5CAB696D-47EA-4C14-A9E2-186697E10CAA}"/>
          </ac:cxnSpMkLst>
        </pc:cxnChg>
        <pc:cxnChg chg="add mod">
          <ac:chgData name="伯尧" userId="86706a6a-cdaa-42d0-b31c-255ab0f7d779" providerId="ADAL" clId="{72C7AF40-0B51-471F-9A98-0DE267308DD5}" dt="2022-10-25T06:40:27.707" v="65" actId="14100"/>
          <ac:cxnSpMkLst>
            <pc:docMk/>
            <pc:sldMk cId="2952460334" sldId="257"/>
            <ac:cxnSpMk id="80" creationId="{1997DEC8-919A-40F5-962A-58AFF705A5E2}"/>
          </ac:cxnSpMkLst>
        </pc:cxnChg>
        <pc:cxnChg chg="add del mod">
          <ac:chgData name="伯尧" userId="86706a6a-cdaa-42d0-b31c-255ab0f7d779" providerId="ADAL" clId="{72C7AF40-0B51-471F-9A98-0DE267308DD5}" dt="2022-10-25T06:54:21.246" v="375" actId="478"/>
          <ac:cxnSpMkLst>
            <pc:docMk/>
            <pc:sldMk cId="2952460334" sldId="257"/>
            <ac:cxnSpMk id="104" creationId="{62D73EB0-89D6-4AE6-9878-C7EC4E4BF9D6}"/>
          </ac:cxnSpMkLst>
        </pc:cxnChg>
        <pc:cxnChg chg="add mod">
          <ac:chgData name="伯尧" userId="86706a6a-cdaa-42d0-b31c-255ab0f7d779" providerId="ADAL" clId="{72C7AF40-0B51-471F-9A98-0DE267308DD5}" dt="2022-10-25T06:54:55.842" v="389" actId="14100"/>
          <ac:cxnSpMkLst>
            <pc:docMk/>
            <pc:sldMk cId="2952460334" sldId="257"/>
            <ac:cxnSpMk id="105" creationId="{BA5B0B8C-E0EF-49D2-8F6E-91ABF6E8E84B}"/>
          </ac:cxnSpMkLst>
        </pc:cxnChg>
        <pc:cxnChg chg="add mod">
          <ac:chgData name="伯尧" userId="86706a6a-cdaa-42d0-b31c-255ab0f7d779" providerId="ADAL" clId="{72C7AF40-0B51-471F-9A98-0DE267308DD5}" dt="2022-10-25T06:55:19.658" v="395" actId="14100"/>
          <ac:cxnSpMkLst>
            <pc:docMk/>
            <pc:sldMk cId="2952460334" sldId="257"/>
            <ac:cxnSpMk id="118" creationId="{CEFC9721-972F-46FE-8DC3-F6B8F41C2DC0}"/>
          </ac:cxnSpMkLst>
        </pc:cxnChg>
        <pc:cxnChg chg="add mod">
          <ac:chgData name="伯尧" userId="86706a6a-cdaa-42d0-b31c-255ab0f7d779" providerId="ADAL" clId="{72C7AF40-0B51-471F-9A98-0DE267308DD5}" dt="2022-10-25T06:55:32.422" v="400" actId="14100"/>
          <ac:cxnSpMkLst>
            <pc:docMk/>
            <pc:sldMk cId="2952460334" sldId="257"/>
            <ac:cxnSpMk id="122" creationId="{5BD884D1-464B-4C80-8DE8-A3BDEFAABABD}"/>
          </ac:cxnSpMkLst>
        </pc:cxnChg>
      </pc:sldChg>
      <pc:sldChg chg="addSp delSp modSp add mod ord">
        <pc:chgData name="伯尧" userId="86706a6a-cdaa-42d0-b31c-255ab0f7d779" providerId="ADAL" clId="{72C7AF40-0B51-471F-9A98-0DE267308DD5}" dt="2022-10-25T07:49:55.700" v="993" actId="20577"/>
        <pc:sldMkLst>
          <pc:docMk/>
          <pc:sldMk cId="1481143908" sldId="258"/>
        </pc:sldMkLst>
        <pc:spChg chg="mod">
          <ac:chgData name="伯尧" userId="86706a6a-cdaa-42d0-b31c-255ab0f7d779" providerId="ADAL" clId="{72C7AF40-0B51-471F-9A98-0DE267308DD5}" dt="2022-10-25T07:49:55.700" v="993" actId="20577"/>
          <ac:spMkLst>
            <pc:docMk/>
            <pc:sldMk cId="1481143908" sldId="258"/>
            <ac:spMk id="4" creationId="{5DF3CB5F-A14A-489F-BD2A-A0484410A3A2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7" creationId="{3984D253-9258-46A3-9765-10487FFA422D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8" creationId="{0A20EC6C-A905-495A-8C72-2D723C10C8C2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10" creationId="{33C743BB-C8C4-4EEB-AB7F-63752BE5AF41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11" creationId="{1B3D5C40-4866-4FF7-8CFA-64AAB6FAA3E0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12" creationId="{4B566EDA-8922-490E-A15A-289B89CFD5BE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13" creationId="{817D99D7-596C-40A6-866B-6F1500726F63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14" creationId="{24EE0665-0157-4A72-9A09-3AE0018ECCB8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15" creationId="{7B319563-E186-4C8F-804C-70A14E2DAFC8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16" creationId="{28C6DDD3-F4B2-4DE2-8870-FE11406555C3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17" creationId="{643B7517-3292-4D40-8B54-709264DFFB2F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21" creationId="{EC130845-7A63-4642-BC2C-04840FF25985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25" creationId="{F7DD3581-2F97-40AB-8708-F576167E7D6C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29" creationId="{F6E6D8EE-5557-4356-A5C7-84DD39E9465F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33" creationId="{CA0355F1-9966-4111-A04A-115661691C8F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37" creationId="{D39D611A-124B-485A-A6C8-9D99802C42BA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41" creationId="{10153EC8-EC2D-4E98-8022-71A1086CA619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46" creationId="{82DF3F93-9125-45C5-81E9-BE584BC89688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50" creationId="{15B8979A-BCFA-4CE0-B48D-51864C2EB04C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55" creationId="{5820E7A3-1F29-48B3-AB85-5D3F7466FCB9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59" creationId="{B8023565-8C83-4BB0-9BFA-F33EA7463607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69" creationId="{AEE302C2-F050-4D99-92CD-EAD4799286D0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70" creationId="{7BD79156-EF56-4312-84DF-32A16E30D1B4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74" creationId="{65F34515-413C-4B29-AFD7-DA035F5CEA6B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86" creationId="{430B21A2-6941-4AEC-B1F1-5C6C7C9A03E8}"/>
          </ac:spMkLst>
        </pc:spChg>
        <pc:spChg chg="del">
          <ac:chgData name="伯尧" userId="86706a6a-cdaa-42d0-b31c-255ab0f7d779" providerId="ADAL" clId="{72C7AF40-0B51-471F-9A98-0DE267308DD5}" dt="2022-10-25T06:43:50.256" v="116" actId="478"/>
          <ac:spMkLst>
            <pc:docMk/>
            <pc:sldMk cId="1481143908" sldId="258"/>
            <ac:spMk id="87" creationId="{44377E6E-9ED0-464D-8119-D0912CFEC159}"/>
          </ac:spMkLst>
        </pc:spChg>
        <pc:graphicFrameChg chg="add mod modGraphic">
          <ac:chgData name="伯尧" userId="86706a6a-cdaa-42d0-b31c-255ab0f7d779" providerId="ADAL" clId="{72C7AF40-0B51-471F-9A98-0DE267308DD5}" dt="2022-10-25T07:00:38.137" v="452" actId="20577"/>
          <ac:graphicFrameMkLst>
            <pc:docMk/>
            <pc:sldMk cId="1481143908" sldId="258"/>
            <ac:graphicFrameMk id="2" creationId="{C259AFBF-BE42-4066-B88A-6F81ACCDA6A4}"/>
          </ac:graphicFrameMkLst>
        </pc:graphicFrame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19" creationId="{E44C5E33-7A61-44D6-9323-C80BEA0A5E69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22" creationId="{8804346C-B783-48EC-8647-12E19D1B5D8B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26" creationId="{ABEA23AC-14A2-45C3-A434-89D6E0F95216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30" creationId="{156EACB7-523C-4194-B46D-03AECCF2B1F4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34" creationId="{173DF9E8-F6F7-4FAA-BC82-E52260D9CA05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38" creationId="{784CC008-34D2-41D6-9875-F2DD920923AC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42" creationId="{656EC8CC-B46F-437E-A1C6-8A7FA56BEED9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47" creationId="{11DB6A32-A019-40E0-9627-D7587A1C2590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51" creationId="{A87C089C-0446-4A50-A5BB-73D32AFAB9CD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61" creationId="{54D4959A-43F7-49B9-8289-A9FBF95F7BEA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63" creationId="{BE65F0BC-3085-4C20-8BD9-3C6744AC8FCF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66" creationId="{1E9E1482-61D2-4FA3-A67C-3B35E80F1872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71" creationId="{8F495EE2-8CBA-4F0B-B526-85DA3C178A51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75" creationId="{5CAB696D-47EA-4C14-A9E2-186697E10CAA}"/>
          </ac:cxnSpMkLst>
        </pc:cxnChg>
        <pc:cxnChg chg="del mod">
          <ac:chgData name="伯尧" userId="86706a6a-cdaa-42d0-b31c-255ab0f7d779" providerId="ADAL" clId="{72C7AF40-0B51-471F-9A98-0DE267308DD5}" dt="2022-10-25T06:43:50.256" v="116" actId="478"/>
          <ac:cxnSpMkLst>
            <pc:docMk/>
            <pc:sldMk cId="1481143908" sldId="258"/>
            <ac:cxnSpMk id="80" creationId="{1997DEC8-919A-40F5-962A-58AFF705A5E2}"/>
          </ac:cxnSpMkLst>
        </pc:cxnChg>
      </pc:sldChg>
      <pc:sldChg chg="addSp delSp modSp new mod ord modClrScheme chgLayout">
        <pc:chgData name="伯尧" userId="86706a6a-cdaa-42d0-b31c-255ab0f7d779" providerId="ADAL" clId="{72C7AF40-0B51-471F-9A98-0DE267308DD5}" dt="2022-10-25T06:53:01.459" v="341" actId="20577"/>
        <pc:sldMkLst>
          <pc:docMk/>
          <pc:sldMk cId="1091493787" sldId="259"/>
        </pc:sldMkLst>
        <pc:spChg chg="del mod ord">
          <ac:chgData name="伯尧" userId="86706a6a-cdaa-42d0-b31c-255ab0f7d779" providerId="ADAL" clId="{72C7AF40-0B51-471F-9A98-0DE267308DD5}" dt="2022-10-25T06:42:10.860" v="85" actId="700"/>
          <ac:spMkLst>
            <pc:docMk/>
            <pc:sldMk cId="1091493787" sldId="259"/>
            <ac:spMk id="2" creationId="{53BE466D-B431-4403-A501-AA781C14139B}"/>
          </ac:spMkLst>
        </pc:spChg>
        <pc:spChg chg="add del mod ord">
          <ac:chgData name="伯尧" userId="86706a6a-cdaa-42d0-b31c-255ab0f7d779" providerId="ADAL" clId="{72C7AF40-0B51-471F-9A98-0DE267308DD5}" dt="2022-10-25T06:42:15.788" v="86" actId="700"/>
          <ac:spMkLst>
            <pc:docMk/>
            <pc:sldMk cId="1091493787" sldId="259"/>
            <ac:spMk id="3" creationId="{48BFCA84-1380-4DC3-987A-1B4729F3D5FF}"/>
          </ac:spMkLst>
        </pc:spChg>
        <pc:spChg chg="add del mod ord">
          <ac:chgData name="伯尧" userId="86706a6a-cdaa-42d0-b31c-255ab0f7d779" providerId="ADAL" clId="{72C7AF40-0B51-471F-9A98-0DE267308DD5}" dt="2022-10-25T06:42:15.788" v="86" actId="700"/>
          <ac:spMkLst>
            <pc:docMk/>
            <pc:sldMk cId="1091493787" sldId="259"/>
            <ac:spMk id="4" creationId="{8256AE0B-D7EC-40CC-85E7-900BA4E6F584}"/>
          </ac:spMkLst>
        </pc:spChg>
        <pc:spChg chg="add del mod ord">
          <ac:chgData name="伯尧" userId="86706a6a-cdaa-42d0-b31c-255ab0f7d779" providerId="ADAL" clId="{72C7AF40-0B51-471F-9A98-0DE267308DD5}" dt="2022-10-25T06:42:20.540" v="87" actId="700"/>
          <ac:spMkLst>
            <pc:docMk/>
            <pc:sldMk cId="1091493787" sldId="259"/>
            <ac:spMk id="5" creationId="{4A70A715-7487-491B-BFB9-F4A1E4417804}"/>
          </ac:spMkLst>
        </pc:spChg>
        <pc:spChg chg="add del mod ord">
          <ac:chgData name="伯尧" userId="86706a6a-cdaa-42d0-b31c-255ab0f7d779" providerId="ADAL" clId="{72C7AF40-0B51-471F-9A98-0DE267308DD5}" dt="2022-10-25T06:42:20.540" v="87" actId="700"/>
          <ac:spMkLst>
            <pc:docMk/>
            <pc:sldMk cId="1091493787" sldId="259"/>
            <ac:spMk id="6" creationId="{D267CFF3-CA5A-452D-B8EC-55FD664D871D}"/>
          </ac:spMkLst>
        </pc:spChg>
        <pc:spChg chg="add mod ord">
          <ac:chgData name="伯尧" userId="86706a6a-cdaa-42d0-b31c-255ab0f7d779" providerId="ADAL" clId="{72C7AF40-0B51-471F-9A98-0DE267308DD5}" dt="2022-10-25T06:42:31.701" v="93" actId="20577"/>
          <ac:spMkLst>
            <pc:docMk/>
            <pc:sldMk cId="1091493787" sldId="259"/>
            <ac:spMk id="7" creationId="{25D3B487-02A3-46E6-835B-85BD6093BB4F}"/>
          </ac:spMkLst>
        </pc:spChg>
        <pc:spChg chg="add mod ord">
          <ac:chgData name="伯尧" userId="86706a6a-cdaa-42d0-b31c-255ab0f7d779" providerId="ADAL" clId="{72C7AF40-0B51-471F-9A98-0DE267308DD5}" dt="2022-10-25T06:42:57.308" v="103" actId="21"/>
          <ac:spMkLst>
            <pc:docMk/>
            <pc:sldMk cId="1091493787" sldId="259"/>
            <ac:spMk id="8" creationId="{26FD2C80-2D43-4877-8350-C6512DF8C4DA}"/>
          </ac:spMkLst>
        </pc:spChg>
        <pc:spChg chg="add mod">
          <ac:chgData name="伯尧" userId="86706a6a-cdaa-42d0-b31c-255ab0f7d779" providerId="ADAL" clId="{72C7AF40-0B51-471F-9A98-0DE267308DD5}" dt="2022-10-25T06:51:26.784" v="275" actId="1076"/>
          <ac:spMkLst>
            <pc:docMk/>
            <pc:sldMk cId="1091493787" sldId="259"/>
            <ac:spMk id="9" creationId="{3E317345-7891-4433-8361-03CF94BFE505}"/>
          </ac:spMkLst>
        </pc:spChg>
        <pc:spChg chg="add mod">
          <ac:chgData name="伯尧" userId="86706a6a-cdaa-42d0-b31c-255ab0f7d779" providerId="ADAL" clId="{72C7AF40-0B51-471F-9A98-0DE267308DD5}" dt="2022-10-25T06:43:29.643" v="114" actId="14100"/>
          <ac:spMkLst>
            <pc:docMk/>
            <pc:sldMk cId="1091493787" sldId="259"/>
            <ac:spMk id="10" creationId="{C590A6A1-5BB3-441A-9E14-4AFE32D6E897}"/>
          </ac:spMkLst>
        </pc:spChg>
        <pc:spChg chg="add mod">
          <ac:chgData name="伯尧" userId="86706a6a-cdaa-42d0-b31c-255ab0f7d779" providerId="ADAL" clId="{72C7AF40-0B51-471F-9A98-0DE267308DD5}" dt="2022-10-25T06:53:01.459" v="341" actId="20577"/>
          <ac:spMkLst>
            <pc:docMk/>
            <pc:sldMk cId="1091493787" sldId="259"/>
            <ac:spMk id="11" creationId="{BD9D92E6-0BF7-4201-BB4E-6C4D582357AE}"/>
          </ac:spMkLst>
        </pc:spChg>
      </pc:sldChg>
      <pc:sldChg chg="new del">
        <pc:chgData name="伯尧" userId="86706a6a-cdaa-42d0-b31c-255ab0f7d779" providerId="ADAL" clId="{72C7AF40-0B51-471F-9A98-0DE267308DD5}" dt="2022-10-25T06:42:07.271" v="84" actId="47"/>
        <pc:sldMkLst>
          <pc:docMk/>
          <pc:sldMk cId="948582141" sldId="260"/>
        </pc:sldMkLst>
      </pc:sldChg>
      <pc:sldChg chg="addSp delSp modSp new mod">
        <pc:chgData name="伯尧" userId="86706a6a-cdaa-42d0-b31c-255ab0f7d779" providerId="ADAL" clId="{72C7AF40-0B51-471F-9A98-0DE267308DD5}" dt="2022-10-25T07:49:52.450" v="990" actId="20577"/>
        <pc:sldMkLst>
          <pc:docMk/>
          <pc:sldMk cId="1215127454" sldId="260"/>
        </pc:sldMkLst>
        <pc:spChg chg="del">
          <ac:chgData name="伯尧" userId="86706a6a-cdaa-42d0-b31c-255ab0f7d779" providerId="ADAL" clId="{72C7AF40-0B51-471F-9A98-0DE267308DD5}" dt="2022-10-25T07:10:53.215" v="461" actId="478"/>
          <ac:spMkLst>
            <pc:docMk/>
            <pc:sldMk cId="1215127454" sldId="260"/>
            <ac:spMk id="3" creationId="{46C74CEA-3DCF-4567-B775-B37746EBB8EE}"/>
          </ac:spMkLst>
        </pc:spChg>
        <pc:spChg chg="mod">
          <ac:chgData name="伯尧" userId="86706a6a-cdaa-42d0-b31c-255ab0f7d779" providerId="ADAL" clId="{72C7AF40-0B51-471F-9A98-0DE267308DD5}" dt="2022-10-25T07:49:52.450" v="990" actId="20577"/>
          <ac:spMkLst>
            <pc:docMk/>
            <pc:sldMk cId="1215127454" sldId="260"/>
            <ac:spMk id="4" creationId="{160FFF77-1C9F-4773-B10D-F5998BDA8014}"/>
          </ac:spMkLst>
        </pc:spChg>
        <pc:spChg chg="add mod">
          <ac:chgData name="伯尧" userId="86706a6a-cdaa-42d0-b31c-255ab0f7d779" providerId="ADAL" clId="{72C7AF40-0B51-471F-9A98-0DE267308DD5}" dt="2022-10-25T07:22:27.294" v="678" actId="20577"/>
          <ac:spMkLst>
            <pc:docMk/>
            <pc:sldMk cId="1215127454" sldId="260"/>
            <ac:spMk id="5" creationId="{084CA843-EA21-4C80-8994-4F074B884562}"/>
          </ac:spMkLst>
        </pc:spChg>
        <pc:spChg chg="add mod">
          <ac:chgData name="伯尧" userId="86706a6a-cdaa-42d0-b31c-255ab0f7d779" providerId="ADAL" clId="{72C7AF40-0B51-471F-9A98-0DE267308DD5}" dt="2022-10-25T07:24:19.848" v="694" actId="1076"/>
          <ac:spMkLst>
            <pc:docMk/>
            <pc:sldMk cId="1215127454" sldId="260"/>
            <ac:spMk id="6" creationId="{8CD318C9-8650-4326-9EA1-FA9E3BE64B7C}"/>
          </ac:spMkLst>
        </pc:spChg>
        <pc:spChg chg="add mod">
          <ac:chgData name="伯尧" userId="86706a6a-cdaa-42d0-b31c-255ab0f7d779" providerId="ADAL" clId="{72C7AF40-0B51-471F-9A98-0DE267308DD5}" dt="2022-10-25T07:24:22.365" v="695" actId="1076"/>
          <ac:spMkLst>
            <pc:docMk/>
            <pc:sldMk cId="1215127454" sldId="260"/>
            <ac:spMk id="10" creationId="{9A49E1C7-40B5-42FA-B88C-393A52158B70}"/>
          </ac:spMkLst>
        </pc:spChg>
        <pc:spChg chg="add mod">
          <ac:chgData name="伯尧" userId="86706a6a-cdaa-42d0-b31c-255ab0f7d779" providerId="ADAL" clId="{72C7AF40-0B51-471F-9A98-0DE267308DD5}" dt="2022-10-25T07:28:41.288" v="751" actId="1076"/>
          <ac:spMkLst>
            <pc:docMk/>
            <pc:sldMk cId="1215127454" sldId="260"/>
            <ac:spMk id="12" creationId="{32C0810F-60F2-496C-942F-884405D159E3}"/>
          </ac:spMkLst>
        </pc:spChg>
        <pc:spChg chg="add mod">
          <ac:chgData name="伯尧" userId="86706a6a-cdaa-42d0-b31c-255ab0f7d779" providerId="ADAL" clId="{72C7AF40-0B51-471F-9A98-0DE267308DD5}" dt="2022-10-25T07:28:44.133" v="752" actId="1076"/>
          <ac:spMkLst>
            <pc:docMk/>
            <pc:sldMk cId="1215127454" sldId="260"/>
            <ac:spMk id="16" creationId="{98B61B35-15F1-45F0-8CBD-5BBFD38AE1C5}"/>
          </ac:spMkLst>
        </pc:spChg>
        <pc:spChg chg="add mod">
          <ac:chgData name="伯尧" userId="86706a6a-cdaa-42d0-b31c-255ab0f7d779" providerId="ADAL" clId="{72C7AF40-0B51-471F-9A98-0DE267308DD5}" dt="2022-10-25T07:28:20.538" v="743" actId="1076"/>
          <ac:spMkLst>
            <pc:docMk/>
            <pc:sldMk cId="1215127454" sldId="260"/>
            <ac:spMk id="18" creationId="{9EFD305A-9D82-439D-BDE8-81B85341E0EA}"/>
          </ac:spMkLst>
        </pc:spChg>
        <pc:spChg chg="add mod">
          <ac:chgData name="伯尧" userId="86706a6a-cdaa-42d0-b31c-255ab0f7d779" providerId="ADAL" clId="{72C7AF40-0B51-471F-9A98-0DE267308DD5}" dt="2022-10-25T07:27:51.985" v="736" actId="1076"/>
          <ac:spMkLst>
            <pc:docMk/>
            <pc:sldMk cId="1215127454" sldId="260"/>
            <ac:spMk id="22" creationId="{3B0E92F7-C3A6-43C4-8372-6FA81F2584E5}"/>
          </ac:spMkLst>
        </pc:spChg>
        <pc:spChg chg="add del mod">
          <ac:chgData name="伯尧" userId="86706a6a-cdaa-42d0-b31c-255ab0f7d779" providerId="ADAL" clId="{72C7AF40-0B51-471F-9A98-0DE267308DD5}" dt="2022-10-25T07:28:24.586" v="745" actId="478"/>
          <ac:spMkLst>
            <pc:docMk/>
            <pc:sldMk cId="1215127454" sldId="260"/>
            <ac:spMk id="25" creationId="{BB4FD4ED-4A58-47B9-8EF1-FF6D477BA405}"/>
          </ac:spMkLst>
        </pc:spChg>
        <pc:spChg chg="add mod">
          <ac:chgData name="伯尧" userId="86706a6a-cdaa-42d0-b31c-255ab0f7d779" providerId="ADAL" clId="{72C7AF40-0B51-471F-9A98-0DE267308DD5}" dt="2022-10-25T07:33:08.400" v="802" actId="1076"/>
          <ac:spMkLst>
            <pc:docMk/>
            <pc:sldMk cId="1215127454" sldId="260"/>
            <ac:spMk id="26" creationId="{33002835-2619-4DC1-9376-47D0FB8BDEF8}"/>
          </ac:spMkLst>
        </pc:spChg>
        <pc:spChg chg="add mod">
          <ac:chgData name="伯尧" userId="86706a6a-cdaa-42d0-b31c-255ab0f7d779" providerId="ADAL" clId="{72C7AF40-0B51-471F-9A98-0DE267308DD5}" dt="2022-10-25T07:33:15.545" v="804" actId="1076"/>
          <ac:spMkLst>
            <pc:docMk/>
            <pc:sldMk cId="1215127454" sldId="260"/>
            <ac:spMk id="31" creationId="{98C8EAEE-4A38-42EA-BE9A-89853C93820E}"/>
          </ac:spMkLst>
        </pc:spChg>
        <pc:spChg chg="add mod">
          <ac:chgData name="伯尧" userId="86706a6a-cdaa-42d0-b31c-255ab0f7d779" providerId="ADAL" clId="{72C7AF40-0B51-471F-9A98-0DE267308DD5}" dt="2022-10-25T07:33:11.664" v="803" actId="1076"/>
          <ac:spMkLst>
            <pc:docMk/>
            <pc:sldMk cId="1215127454" sldId="260"/>
            <ac:spMk id="32" creationId="{2F6B23F4-3F8E-4CB6-87AD-CFD2EAB06304}"/>
          </ac:spMkLst>
        </pc:spChg>
        <pc:spChg chg="add mod">
          <ac:chgData name="伯尧" userId="86706a6a-cdaa-42d0-b31c-255ab0f7d779" providerId="ADAL" clId="{72C7AF40-0B51-471F-9A98-0DE267308DD5}" dt="2022-10-25T07:29:17.440" v="769" actId="20577"/>
          <ac:spMkLst>
            <pc:docMk/>
            <pc:sldMk cId="1215127454" sldId="260"/>
            <ac:spMk id="36" creationId="{978B2504-0A3D-42EF-A37A-4652C9F739AE}"/>
          </ac:spMkLst>
        </pc:spChg>
        <pc:spChg chg="add mod">
          <ac:chgData name="伯尧" userId="86706a6a-cdaa-42d0-b31c-255ab0f7d779" providerId="ADAL" clId="{72C7AF40-0B51-471F-9A98-0DE267308DD5}" dt="2022-10-25T07:44:28.777" v="889" actId="1076"/>
          <ac:spMkLst>
            <pc:docMk/>
            <pc:sldMk cId="1215127454" sldId="260"/>
            <ac:spMk id="37" creationId="{716FBF55-D96E-43F6-9392-C7EB6230D8DF}"/>
          </ac:spMkLst>
        </pc:spChg>
        <pc:spChg chg="add mod">
          <ac:chgData name="伯尧" userId="86706a6a-cdaa-42d0-b31c-255ab0f7d779" providerId="ADAL" clId="{72C7AF40-0B51-471F-9A98-0DE267308DD5}" dt="2022-10-25T07:30:37.781" v="785"/>
          <ac:spMkLst>
            <pc:docMk/>
            <pc:sldMk cId="1215127454" sldId="260"/>
            <ac:spMk id="41" creationId="{2019B9B8-9089-4B9C-9F55-1F1BCE1C5FC3}"/>
          </ac:spMkLst>
        </pc:spChg>
        <pc:spChg chg="add mod">
          <ac:chgData name="伯尧" userId="86706a6a-cdaa-42d0-b31c-255ab0f7d779" providerId="ADAL" clId="{72C7AF40-0B51-471F-9A98-0DE267308DD5}" dt="2022-10-25T07:32:59.470" v="800" actId="1076"/>
          <ac:spMkLst>
            <pc:docMk/>
            <pc:sldMk cId="1215127454" sldId="260"/>
            <ac:spMk id="42" creationId="{23723BF8-FCF7-4F45-8D2D-67DE575A2D48}"/>
          </ac:spMkLst>
        </pc:spChg>
        <pc:spChg chg="add mod">
          <ac:chgData name="伯尧" userId="86706a6a-cdaa-42d0-b31c-255ab0f7d779" providerId="ADAL" clId="{72C7AF40-0B51-471F-9A98-0DE267308DD5}" dt="2022-10-25T07:33:01.849" v="801" actId="1076"/>
          <ac:spMkLst>
            <pc:docMk/>
            <pc:sldMk cId="1215127454" sldId="260"/>
            <ac:spMk id="46" creationId="{63C11D5F-9B34-43BB-8956-93EFD03E2C2D}"/>
          </ac:spMkLst>
        </pc:spChg>
        <pc:spChg chg="add del mod">
          <ac:chgData name="伯尧" userId="86706a6a-cdaa-42d0-b31c-255ab0f7d779" providerId="ADAL" clId="{72C7AF40-0B51-471F-9A98-0DE267308DD5}" dt="2022-10-25T07:38:25.160" v="807" actId="478"/>
          <ac:spMkLst>
            <pc:docMk/>
            <pc:sldMk cId="1215127454" sldId="260"/>
            <ac:spMk id="50" creationId="{A761B1E3-5AC8-4F8F-8365-CAFF625114C9}"/>
          </ac:spMkLst>
        </pc:spChg>
        <pc:spChg chg="add mod">
          <ac:chgData name="伯尧" userId="86706a6a-cdaa-42d0-b31c-255ab0f7d779" providerId="ADAL" clId="{72C7AF40-0B51-471F-9A98-0DE267308DD5}" dt="2022-10-25T07:39:12.693" v="817" actId="1076"/>
          <ac:spMkLst>
            <pc:docMk/>
            <pc:sldMk cId="1215127454" sldId="260"/>
            <ac:spMk id="51" creationId="{A1DB9084-02DD-4D42-ACFB-F548A8AF670E}"/>
          </ac:spMkLst>
        </pc:spChg>
        <pc:spChg chg="add mod">
          <ac:chgData name="伯尧" userId="86706a6a-cdaa-42d0-b31c-255ab0f7d779" providerId="ADAL" clId="{72C7AF40-0B51-471F-9A98-0DE267308DD5}" dt="2022-10-25T07:40:18.739" v="842" actId="1076"/>
          <ac:spMkLst>
            <pc:docMk/>
            <pc:sldMk cId="1215127454" sldId="260"/>
            <ac:spMk id="55" creationId="{B8D2F7EE-73DE-4DFF-BD29-3951FF7D51FE}"/>
          </ac:spMkLst>
        </pc:spChg>
        <pc:spChg chg="add del mod">
          <ac:chgData name="伯尧" userId="86706a6a-cdaa-42d0-b31c-255ab0f7d779" providerId="ADAL" clId="{72C7AF40-0B51-471F-9A98-0DE267308DD5}" dt="2022-10-25T07:39:34.398" v="826" actId="478"/>
          <ac:spMkLst>
            <pc:docMk/>
            <pc:sldMk cId="1215127454" sldId="260"/>
            <ac:spMk id="56" creationId="{508AF47C-E8A8-4481-AEA8-A1BBC80BFD42}"/>
          </ac:spMkLst>
        </pc:spChg>
        <pc:spChg chg="add mod">
          <ac:chgData name="伯尧" userId="86706a6a-cdaa-42d0-b31c-255ab0f7d779" providerId="ADAL" clId="{72C7AF40-0B51-471F-9A98-0DE267308DD5}" dt="2022-10-25T07:40:50.219" v="853" actId="1076"/>
          <ac:spMkLst>
            <pc:docMk/>
            <pc:sldMk cId="1215127454" sldId="260"/>
            <ac:spMk id="71" creationId="{60D449DC-ED43-4779-843D-CA1C709243AE}"/>
          </ac:spMkLst>
        </pc:spChg>
        <pc:spChg chg="add mod">
          <ac:chgData name="伯尧" userId="86706a6a-cdaa-42d0-b31c-255ab0f7d779" providerId="ADAL" clId="{72C7AF40-0B51-471F-9A98-0DE267308DD5}" dt="2022-10-25T07:40:52.457" v="854" actId="1076"/>
          <ac:spMkLst>
            <pc:docMk/>
            <pc:sldMk cId="1215127454" sldId="260"/>
            <ac:spMk id="72" creationId="{43F7529F-CD49-4AAC-B742-A00AEF91B99C}"/>
          </ac:spMkLst>
        </pc:spChg>
        <pc:spChg chg="add mod">
          <ac:chgData name="伯尧" userId="86706a6a-cdaa-42d0-b31c-255ab0f7d779" providerId="ADAL" clId="{72C7AF40-0B51-471F-9A98-0DE267308DD5}" dt="2022-10-25T07:45:27.206" v="914" actId="1076"/>
          <ac:spMkLst>
            <pc:docMk/>
            <pc:sldMk cId="1215127454" sldId="260"/>
            <ac:spMk id="77" creationId="{FD81DB0C-2250-4180-AEC8-C6D30B08190D}"/>
          </ac:spMkLst>
        </pc:spChg>
        <pc:spChg chg="add mod">
          <ac:chgData name="伯尧" userId="86706a6a-cdaa-42d0-b31c-255ab0f7d779" providerId="ADAL" clId="{72C7AF40-0B51-471F-9A98-0DE267308DD5}" dt="2022-10-25T07:44:35.049" v="891" actId="1076"/>
          <ac:spMkLst>
            <pc:docMk/>
            <pc:sldMk cId="1215127454" sldId="260"/>
            <ac:spMk id="78" creationId="{A13CC0CD-98FE-456D-B5F6-6868A4AE59C8}"/>
          </ac:spMkLst>
        </pc:spChg>
        <pc:spChg chg="add mod">
          <ac:chgData name="伯尧" userId="86706a6a-cdaa-42d0-b31c-255ab0f7d779" providerId="ADAL" clId="{72C7AF40-0B51-471F-9A98-0DE267308DD5}" dt="2022-10-25T07:45:25.140" v="913" actId="1076"/>
          <ac:spMkLst>
            <pc:docMk/>
            <pc:sldMk cId="1215127454" sldId="260"/>
            <ac:spMk id="90" creationId="{8FDA0148-0E9C-4330-8387-136A4516DB8E}"/>
          </ac:spMkLst>
        </pc:spChg>
        <pc:spChg chg="add mod">
          <ac:chgData name="伯尧" userId="86706a6a-cdaa-42d0-b31c-255ab0f7d779" providerId="ADAL" clId="{72C7AF40-0B51-471F-9A98-0DE267308DD5}" dt="2022-10-25T07:45:35.556" v="917" actId="20577"/>
          <ac:spMkLst>
            <pc:docMk/>
            <pc:sldMk cId="1215127454" sldId="260"/>
            <ac:spMk id="102" creationId="{99B8F414-23E5-45F2-87FB-6DF780F227D7}"/>
          </ac:spMkLst>
        </pc:spChg>
        <pc:spChg chg="add mod">
          <ac:chgData name="伯尧" userId="86706a6a-cdaa-42d0-b31c-255ab0f7d779" providerId="ADAL" clId="{72C7AF40-0B51-471F-9A98-0DE267308DD5}" dt="2022-10-25T07:45:46.739" v="926"/>
          <ac:spMkLst>
            <pc:docMk/>
            <pc:sldMk cId="1215127454" sldId="260"/>
            <ac:spMk id="103" creationId="{85A3BCEA-6A92-491B-A0A9-5300EA03482B}"/>
          </ac:spMkLst>
        </pc:spChg>
        <pc:spChg chg="add mod">
          <ac:chgData name="伯尧" userId="86706a6a-cdaa-42d0-b31c-255ab0f7d779" providerId="ADAL" clId="{72C7AF40-0B51-471F-9A98-0DE267308DD5}" dt="2022-10-25T07:46:11.875" v="931" actId="1076"/>
          <ac:spMkLst>
            <pc:docMk/>
            <pc:sldMk cId="1215127454" sldId="260"/>
            <ac:spMk id="107" creationId="{11984D2A-D4F0-4BC8-A01D-C2FEDE0556F8}"/>
          </ac:spMkLst>
        </pc:spChg>
        <pc:spChg chg="add mod">
          <ac:chgData name="伯尧" userId="86706a6a-cdaa-42d0-b31c-255ab0f7d779" providerId="ADAL" clId="{72C7AF40-0B51-471F-9A98-0DE267308DD5}" dt="2022-10-25T07:46:41.726" v="945" actId="1076"/>
          <ac:spMkLst>
            <pc:docMk/>
            <pc:sldMk cId="1215127454" sldId="260"/>
            <ac:spMk id="118" creationId="{FA3801DC-DDEE-42F9-8781-B7F99F31C7AA}"/>
          </ac:spMkLst>
        </pc:spChg>
        <pc:spChg chg="add mod">
          <ac:chgData name="伯尧" userId="86706a6a-cdaa-42d0-b31c-255ab0f7d779" providerId="ADAL" clId="{72C7AF40-0B51-471F-9A98-0DE267308DD5}" dt="2022-10-25T07:46:56.111" v="951" actId="1076"/>
          <ac:spMkLst>
            <pc:docMk/>
            <pc:sldMk cId="1215127454" sldId="260"/>
            <ac:spMk id="123" creationId="{609245BA-BAE5-4C25-9339-47063A4092CC}"/>
          </ac:spMkLst>
        </pc:spChg>
        <pc:spChg chg="add del mod">
          <ac:chgData name="伯尧" userId="86706a6a-cdaa-42d0-b31c-255ab0f7d779" providerId="ADAL" clId="{72C7AF40-0B51-471F-9A98-0DE267308DD5}" dt="2022-10-25T07:47:36.010" v="959" actId="478"/>
          <ac:spMkLst>
            <pc:docMk/>
            <pc:sldMk cId="1215127454" sldId="260"/>
            <ac:spMk id="129" creationId="{22FC08A6-9667-4335-8785-7EB378009EB5}"/>
          </ac:spMkLst>
        </pc:spChg>
        <pc:spChg chg="add mod">
          <ac:chgData name="伯尧" userId="86706a6a-cdaa-42d0-b31c-255ab0f7d779" providerId="ADAL" clId="{72C7AF40-0B51-471F-9A98-0DE267308DD5}" dt="2022-10-25T07:47:42.363" v="962" actId="1076"/>
          <ac:spMkLst>
            <pc:docMk/>
            <pc:sldMk cId="1215127454" sldId="260"/>
            <ac:spMk id="130" creationId="{3AE3226B-5F02-4488-89AC-AAABFE93DF35}"/>
          </ac:spMkLst>
        </pc:spChg>
        <pc:spChg chg="add mod">
          <ac:chgData name="伯尧" userId="86706a6a-cdaa-42d0-b31c-255ab0f7d779" providerId="ADAL" clId="{72C7AF40-0B51-471F-9A98-0DE267308DD5}" dt="2022-10-25T07:48:08.548" v="964" actId="1076"/>
          <ac:spMkLst>
            <pc:docMk/>
            <pc:sldMk cId="1215127454" sldId="260"/>
            <ac:spMk id="131" creationId="{39621BDE-04DA-47DC-B34F-2E3F3350F3FB}"/>
          </ac:spMkLst>
        </pc:spChg>
        <pc:spChg chg="add mod">
          <ac:chgData name="伯尧" userId="86706a6a-cdaa-42d0-b31c-255ab0f7d779" providerId="ADAL" clId="{72C7AF40-0B51-471F-9A98-0DE267308DD5}" dt="2022-10-25T07:48:16.313" v="966" actId="1076"/>
          <ac:spMkLst>
            <pc:docMk/>
            <pc:sldMk cId="1215127454" sldId="260"/>
            <ac:spMk id="132" creationId="{7B6B344C-AD48-4040-AA5D-6323179269A4}"/>
          </ac:spMkLst>
        </pc:spChg>
        <pc:spChg chg="add mod">
          <ac:chgData name="伯尧" userId="86706a6a-cdaa-42d0-b31c-255ab0f7d779" providerId="ADAL" clId="{72C7AF40-0B51-471F-9A98-0DE267308DD5}" dt="2022-10-25T07:48:23.881" v="968" actId="1076"/>
          <ac:spMkLst>
            <pc:docMk/>
            <pc:sldMk cId="1215127454" sldId="260"/>
            <ac:spMk id="133" creationId="{B4F25680-BF89-40A2-85DF-BF9B5F3CE24B}"/>
          </ac:spMkLst>
        </pc:spChg>
        <pc:spChg chg="add mod">
          <ac:chgData name="伯尧" userId="86706a6a-cdaa-42d0-b31c-255ab0f7d779" providerId="ADAL" clId="{72C7AF40-0B51-471F-9A98-0DE267308DD5}" dt="2022-10-25T07:48:32.535" v="970" actId="1076"/>
          <ac:spMkLst>
            <pc:docMk/>
            <pc:sldMk cId="1215127454" sldId="260"/>
            <ac:spMk id="134" creationId="{805D3CD9-B353-4BDC-BA3E-67334E9823A3}"/>
          </ac:spMkLst>
        </pc:spChg>
        <pc:spChg chg="add mod">
          <ac:chgData name="伯尧" userId="86706a6a-cdaa-42d0-b31c-255ab0f7d779" providerId="ADAL" clId="{72C7AF40-0B51-471F-9A98-0DE267308DD5}" dt="2022-10-25T07:48:49.940" v="973" actId="1076"/>
          <ac:spMkLst>
            <pc:docMk/>
            <pc:sldMk cId="1215127454" sldId="260"/>
            <ac:spMk id="136" creationId="{353A504A-0F92-4458-8392-03D8D0609C51}"/>
          </ac:spMkLst>
        </pc:spChg>
        <pc:spChg chg="add mod">
          <ac:chgData name="伯尧" userId="86706a6a-cdaa-42d0-b31c-255ab0f7d779" providerId="ADAL" clId="{72C7AF40-0B51-471F-9A98-0DE267308DD5}" dt="2022-10-25T07:48:57.230" v="975" actId="1076"/>
          <ac:spMkLst>
            <pc:docMk/>
            <pc:sldMk cId="1215127454" sldId="260"/>
            <ac:spMk id="137" creationId="{F2D5B506-0B95-422D-9102-56D92AAE7BA6}"/>
          </ac:spMkLst>
        </pc:spChg>
        <pc:spChg chg="add mod">
          <ac:chgData name="伯尧" userId="86706a6a-cdaa-42d0-b31c-255ab0f7d779" providerId="ADAL" clId="{72C7AF40-0B51-471F-9A98-0DE267308DD5}" dt="2022-10-25T07:49:05.673" v="977" actId="1076"/>
          <ac:spMkLst>
            <pc:docMk/>
            <pc:sldMk cId="1215127454" sldId="260"/>
            <ac:spMk id="138" creationId="{EB7FE64A-95D9-47BA-B859-9A0E942D328B}"/>
          </ac:spMkLst>
        </pc:spChg>
        <pc:spChg chg="add mod">
          <ac:chgData name="伯尧" userId="86706a6a-cdaa-42d0-b31c-255ab0f7d779" providerId="ADAL" clId="{72C7AF40-0B51-471F-9A98-0DE267308DD5}" dt="2022-10-25T07:49:14.463" v="979" actId="1076"/>
          <ac:spMkLst>
            <pc:docMk/>
            <pc:sldMk cId="1215127454" sldId="260"/>
            <ac:spMk id="139" creationId="{81400184-8C16-4A94-A112-C63DB4BBAFB3}"/>
          </ac:spMkLst>
        </pc:spChg>
        <pc:spChg chg="add mod">
          <ac:chgData name="伯尧" userId="86706a6a-cdaa-42d0-b31c-255ab0f7d779" providerId="ADAL" clId="{72C7AF40-0B51-471F-9A98-0DE267308DD5}" dt="2022-10-25T07:49:30.743" v="981" actId="1076"/>
          <ac:spMkLst>
            <pc:docMk/>
            <pc:sldMk cId="1215127454" sldId="260"/>
            <ac:spMk id="140" creationId="{FE002F66-0ACD-4D4B-9456-C43693FCA27B}"/>
          </ac:spMkLst>
        </pc:spChg>
        <pc:spChg chg="add mod">
          <ac:chgData name="伯尧" userId="86706a6a-cdaa-42d0-b31c-255ab0f7d779" providerId="ADAL" clId="{72C7AF40-0B51-471F-9A98-0DE267308DD5}" dt="2022-10-25T07:49:40.317" v="983" actId="1076"/>
          <ac:spMkLst>
            <pc:docMk/>
            <pc:sldMk cId="1215127454" sldId="260"/>
            <ac:spMk id="141" creationId="{F07D8172-B2C9-4267-8DAA-CF885E54FD0C}"/>
          </ac:spMkLst>
        </pc:spChg>
        <pc:cxnChg chg="add mod">
          <ac:chgData name="伯尧" userId="86706a6a-cdaa-42d0-b31c-255ab0f7d779" providerId="ADAL" clId="{72C7AF40-0B51-471F-9A98-0DE267308DD5}" dt="2022-10-25T07:24:19.848" v="694" actId="1076"/>
          <ac:cxnSpMkLst>
            <pc:docMk/>
            <pc:sldMk cId="1215127454" sldId="260"/>
            <ac:cxnSpMk id="7" creationId="{A1924946-1DBB-4F19-B911-FE37C3F31F2E}"/>
          </ac:cxnSpMkLst>
        </pc:cxnChg>
        <pc:cxnChg chg="add mod">
          <ac:chgData name="伯尧" userId="86706a6a-cdaa-42d0-b31c-255ab0f7d779" providerId="ADAL" clId="{72C7AF40-0B51-471F-9A98-0DE267308DD5}" dt="2022-10-25T07:28:41.288" v="751" actId="1076"/>
          <ac:cxnSpMkLst>
            <pc:docMk/>
            <pc:sldMk cId="1215127454" sldId="260"/>
            <ac:cxnSpMk id="13" creationId="{D6632195-78A0-4702-838F-2450AF14A13D}"/>
          </ac:cxnSpMkLst>
        </pc:cxnChg>
        <pc:cxnChg chg="add mod">
          <ac:chgData name="伯尧" userId="86706a6a-cdaa-42d0-b31c-255ab0f7d779" providerId="ADAL" clId="{72C7AF40-0B51-471F-9A98-0DE267308DD5}" dt="2022-10-25T07:28:20.538" v="743" actId="1076"/>
          <ac:cxnSpMkLst>
            <pc:docMk/>
            <pc:sldMk cId="1215127454" sldId="260"/>
            <ac:cxnSpMk id="19" creationId="{0B237A75-1A38-4D55-A4CF-A2AF0EE24AD2}"/>
          </ac:cxnSpMkLst>
        </pc:cxnChg>
        <pc:cxnChg chg="add mod">
          <ac:chgData name="伯尧" userId="86706a6a-cdaa-42d0-b31c-255ab0f7d779" providerId="ADAL" clId="{72C7AF40-0B51-471F-9A98-0DE267308DD5}" dt="2022-10-25T07:33:08.400" v="802" actId="1076"/>
          <ac:cxnSpMkLst>
            <pc:docMk/>
            <pc:sldMk cId="1215127454" sldId="260"/>
            <ac:cxnSpMk id="27" creationId="{768D783F-4FEF-4336-82F0-FF821FB8CF2E}"/>
          </ac:cxnSpMkLst>
        </pc:cxnChg>
        <pc:cxnChg chg="add mod">
          <ac:chgData name="伯尧" userId="86706a6a-cdaa-42d0-b31c-255ab0f7d779" providerId="ADAL" clId="{72C7AF40-0B51-471F-9A98-0DE267308DD5}" dt="2022-10-25T07:33:11.664" v="803" actId="1076"/>
          <ac:cxnSpMkLst>
            <pc:docMk/>
            <pc:sldMk cId="1215127454" sldId="260"/>
            <ac:cxnSpMk id="33" creationId="{98021275-5674-4CFC-8575-4DB52FDC4FDF}"/>
          </ac:cxnSpMkLst>
        </pc:cxnChg>
        <pc:cxnChg chg="add mod">
          <ac:chgData name="伯尧" userId="86706a6a-cdaa-42d0-b31c-255ab0f7d779" providerId="ADAL" clId="{72C7AF40-0B51-471F-9A98-0DE267308DD5}" dt="2022-10-25T07:44:28.777" v="889" actId="1076"/>
          <ac:cxnSpMkLst>
            <pc:docMk/>
            <pc:sldMk cId="1215127454" sldId="260"/>
            <ac:cxnSpMk id="38" creationId="{E989184A-B605-47F0-9B9C-003765AEFB54}"/>
          </ac:cxnSpMkLst>
        </pc:cxnChg>
        <pc:cxnChg chg="add mod">
          <ac:chgData name="伯尧" userId="86706a6a-cdaa-42d0-b31c-255ab0f7d779" providerId="ADAL" clId="{72C7AF40-0B51-471F-9A98-0DE267308DD5}" dt="2022-10-25T07:32:59.470" v="800" actId="1076"/>
          <ac:cxnSpMkLst>
            <pc:docMk/>
            <pc:sldMk cId="1215127454" sldId="260"/>
            <ac:cxnSpMk id="43" creationId="{E027457A-F0A2-422A-BDB4-CC8E0DC71296}"/>
          </ac:cxnSpMkLst>
        </pc:cxnChg>
        <pc:cxnChg chg="add del mod">
          <ac:chgData name="伯尧" userId="86706a6a-cdaa-42d0-b31c-255ab0f7d779" providerId="ADAL" clId="{72C7AF40-0B51-471F-9A98-0DE267308DD5}" dt="2022-10-25T07:40:02.083" v="834" actId="478"/>
          <ac:cxnSpMkLst>
            <pc:docMk/>
            <pc:sldMk cId="1215127454" sldId="260"/>
            <ac:cxnSpMk id="52" creationId="{BAEA1860-E6FC-46C7-8C8C-1D7691727E1A}"/>
          </ac:cxnSpMkLst>
        </pc:cxnChg>
        <pc:cxnChg chg="add mod">
          <ac:chgData name="伯尧" userId="86706a6a-cdaa-42d0-b31c-255ab0f7d779" providerId="ADAL" clId="{72C7AF40-0B51-471F-9A98-0DE267308DD5}" dt="2022-10-25T07:39:52.386" v="830" actId="14100"/>
          <ac:cxnSpMkLst>
            <pc:docMk/>
            <pc:sldMk cId="1215127454" sldId="260"/>
            <ac:cxnSpMk id="58" creationId="{95837816-87AD-4804-81BA-AB246BEE26F8}"/>
          </ac:cxnSpMkLst>
        </pc:cxnChg>
        <pc:cxnChg chg="add mod">
          <ac:chgData name="伯尧" userId="86706a6a-cdaa-42d0-b31c-255ab0f7d779" providerId="ADAL" clId="{72C7AF40-0B51-471F-9A98-0DE267308DD5}" dt="2022-10-25T07:40:21.187" v="843" actId="14100"/>
          <ac:cxnSpMkLst>
            <pc:docMk/>
            <pc:sldMk cId="1215127454" sldId="260"/>
            <ac:cxnSpMk id="62" creationId="{1648AC3E-32C3-4357-B584-D9447231CCD6}"/>
          </ac:cxnSpMkLst>
        </pc:cxnChg>
        <pc:cxnChg chg="add mod">
          <ac:chgData name="伯尧" userId="86706a6a-cdaa-42d0-b31c-255ab0f7d779" providerId="ADAL" clId="{72C7AF40-0B51-471F-9A98-0DE267308DD5}" dt="2022-10-25T07:40:16.508" v="841" actId="14100"/>
          <ac:cxnSpMkLst>
            <pc:docMk/>
            <pc:sldMk cId="1215127454" sldId="260"/>
            <ac:cxnSpMk id="65" creationId="{0D9BCBD0-4B0B-438B-9C4B-4E645077A91A}"/>
          </ac:cxnSpMkLst>
        </pc:cxnChg>
        <pc:cxnChg chg="add mod">
          <ac:chgData name="伯尧" userId="86706a6a-cdaa-42d0-b31c-255ab0f7d779" providerId="ADAL" clId="{72C7AF40-0B51-471F-9A98-0DE267308DD5}" dt="2022-10-25T07:48:37.980" v="971" actId="14100"/>
          <ac:cxnSpMkLst>
            <pc:docMk/>
            <pc:sldMk cId="1215127454" sldId="260"/>
            <ac:cxnSpMk id="73" creationId="{2487340B-F382-4C4B-8125-83EA821B70A7}"/>
          </ac:cxnSpMkLst>
        </pc:cxnChg>
        <pc:cxnChg chg="add mod">
          <ac:chgData name="伯尧" userId="86706a6a-cdaa-42d0-b31c-255ab0f7d779" providerId="ADAL" clId="{72C7AF40-0B51-471F-9A98-0DE267308DD5}" dt="2022-10-25T07:45:17.545" v="910" actId="14100"/>
          <ac:cxnSpMkLst>
            <pc:docMk/>
            <pc:sldMk cId="1215127454" sldId="260"/>
            <ac:cxnSpMk id="86" creationId="{125C678F-99B0-49F9-9B7A-A29F97D2C600}"/>
          </ac:cxnSpMkLst>
        </pc:cxnChg>
        <pc:cxnChg chg="add mod">
          <ac:chgData name="伯尧" userId="86706a6a-cdaa-42d0-b31c-255ab0f7d779" providerId="ADAL" clId="{72C7AF40-0B51-471F-9A98-0DE267308DD5}" dt="2022-10-25T07:45:21.892" v="912" actId="14100"/>
          <ac:cxnSpMkLst>
            <pc:docMk/>
            <pc:sldMk cId="1215127454" sldId="260"/>
            <ac:cxnSpMk id="91" creationId="{6FDC76F3-9205-4115-AA6D-E97985137F15}"/>
          </ac:cxnSpMkLst>
        </pc:cxnChg>
        <pc:cxnChg chg="add mod">
          <ac:chgData name="伯尧" userId="86706a6a-cdaa-42d0-b31c-255ab0f7d779" providerId="ADAL" clId="{72C7AF40-0B51-471F-9A98-0DE267308DD5}" dt="2022-10-25T07:45:19.710" v="911" actId="14100"/>
          <ac:cxnSpMkLst>
            <pc:docMk/>
            <pc:sldMk cId="1215127454" sldId="260"/>
            <ac:cxnSpMk id="95" creationId="{16680242-E286-4551-AE9D-8A9D899D5C91}"/>
          </ac:cxnSpMkLst>
        </pc:cxnChg>
        <pc:cxnChg chg="add mod">
          <ac:chgData name="伯尧" userId="86706a6a-cdaa-42d0-b31c-255ab0f7d779" providerId="ADAL" clId="{72C7AF40-0B51-471F-9A98-0DE267308DD5}" dt="2022-10-25T07:46:06.069" v="929" actId="14100"/>
          <ac:cxnSpMkLst>
            <pc:docMk/>
            <pc:sldMk cId="1215127454" sldId="260"/>
            <ac:cxnSpMk id="104" creationId="{70462C7C-600D-40B4-A88F-9E32FC6A6A1C}"/>
          </ac:cxnSpMkLst>
        </pc:cxnChg>
        <pc:cxnChg chg="add mod">
          <ac:chgData name="伯尧" userId="86706a6a-cdaa-42d0-b31c-255ab0f7d779" providerId="ADAL" clId="{72C7AF40-0B51-471F-9A98-0DE267308DD5}" dt="2022-10-25T07:46:50.436" v="948" actId="14100"/>
          <ac:cxnSpMkLst>
            <pc:docMk/>
            <pc:sldMk cId="1215127454" sldId="260"/>
            <ac:cxnSpMk id="108" creationId="{29D74526-BF7E-4238-9B8B-C0986C1580B3}"/>
          </ac:cxnSpMkLst>
        </pc:cxnChg>
        <pc:cxnChg chg="add mod">
          <ac:chgData name="伯尧" userId="86706a6a-cdaa-42d0-b31c-255ab0f7d779" providerId="ADAL" clId="{72C7AF40-0B51-471F-9A98-0DE267308DD5}" dt="2022-10-25T07:46:39.213" v="944" actId="14100"/>
          <ac:cxnSpMkLst>
            <pc:docMk/>
            <pc:sldMk cId="1215127454" sldId="260"/>
            <ac:cxnSpMk id="114" creationId="{2A5DEA73-BC1C-46C5-9E12-6957A9197870}"/>
          </ac:cxnSpMkLst>
        </pc:cxnChg>
        <pc:cxnChg chg="add mod">
          <ac:chgData name="伯尧" userId="86706a6a-cdaa-42d0-b31c-255ab0f7d779" providerId="ADAL" clId="{72C7AF40-0B51-471F-9A98-0DE267308DD5}" dt="2022-10-25T07:47:18.573" v="956" actId="14100"/>
          <ac:cxnSpMkLst>
            <pc:docMk/>
            <pc:sldMk cId="1215127454" sldId="260"/>
            <ac:cxnSpMk id="124" creationId="{0FA7547B-C0D3-4086-A98C-A2E347F70185}"/>
          </ac:cxnSpMkLst>
        </pc:cxnChg>
      </pc:sldChg>
      <pc:sldChg chg="modSp add mod">
        <pc:chgData name="伯尧" userId="86706a6a-cdaa-42d0-b31c-255ab0f7d779" providerId="ADAL" clId="{72C7AF40-0B51-471F-9A98-0DE267308DD5}" dt="2022-10-25T07:49:48.130" v="987" actId="20577"/>
        <pc:sldMkLst>
          <pc:docMk/>
          <pc:sldMk cId="2223232424" sldId="261"/>
        </pc:sldMkLst>
        <pc:spChg chg="mod">
          <ac:chgData name="伯尧" userId="86706a6a-cdaa-42d0-b31c-255ab0f7d779" providerId="ADAL" clId="{72C7AF40-0B51-471F-9A98-0DE267308DD5}" dt="2022-10-25T07:49:48.130" v="987" actId="20577"/>
          <ac:spMkLst>
            <pc:docMk/>
            <pc:sldMk cId="2223232424" sldId="261"/>
            <ac:spMk id="4" creationId="{5DF3CB5F-A14A-489F-BD2A-A0484410A3A2}"/>
          </ac:spMkLst>
        </pc:spChg>
      </pc:sldChg>
      <pc:sldChg chg="addSp delSp modSp new mod modClrScheme chgLayout">
        <pc:chgData name="伯尧" userId="86706a6a-cdaa-42d0-b31c-255ab0f7d779" providerId="ADAL" clId="{72C7AF40-0B51-471F-9A98-0DE267308DD5}" dt="2022-10-25T08:15:43.628" v="1359" actId="1076"/>
        <pc:sldMkLst>
          <pc:docMk/>
          <pc:sldMk cId="591239128" sldId="262"/>
        </pc:sldMkLst>
        <pc:spChg chg="del mod ord">
          <ac:chgData name="伯尧" userId="86706a6a-cdaa-42d0-b31c-255ab0f7d779" providerId="ADAL" clId="{72C7AF40-0B51-471F-9A98-0DE267308DD5}" dt="2022-10-25T07:58:38.651" v="998" actId="700"/>
          <ac:spMkLst>
            <pc:docMk/>
            <pc:sldMk cId="591239128" sldId="262"/>
            <ac:spMk id="2" creationId="{909585A6-1409-4439-84D7-CE454F09E258}"/>
          </ac:spMkLst>
        </pc:spChg>
        <pc:spChg chg="add mod ord">
          <ac:chgData name="伯尧" userId="86706a6a-cdaa-42d0-b31c-255ab0f7d779" providerId="ADAL" clId="{72C7AF40-0B51-471F-9A98-0DE267308DD5}" dt="2022-10-25T07:58:46.537" v="1002" actId="20577"/>
          <ac:spMkLst>
            <pc:docMk/>
            <pc:sldMk cId="591239128" sldId="262"/>
            <ac:spMk id="3" creationId="{F299C0ED-DF11-4B64-A66C-C1DBE773254F}"/>
          </ac:spMkLst>
        </pc:spChg>
        <pc:spChg chg="add mod ord">
          <ac:chgData name="伯尧" userId="86706a6a-cdaa-42d0-b31c-255ab0f7d779" providerId="ADAL" clId="{72C7AF40-0B51-471F-9A98-0DE267308DD5}" dt="2022-10-25T07:59:34.268" v="1038" actId="20577"/>
          <ac:spMkLst>
            <pc:docMk/>
            <pc:sldMk cId="591239128" sldId="262"/>
            <ac:spMk id="4" creationId="{E2CFE591-6E77-4175-879E-5507648B2F81}"/>
          </ac:spMkLst>
        </pc:spChg>
        <pc:spChg chg="add mod">
          <ac:chgData name="伯尧" userId="86706a6a-cdaa-42d0-b31c-255ab0f7d779" providerId="ADAL" clId="{72C7AF40-0B51-471F-9A98-0DE267308DD5}" dt="2022-10-25T08:06:49.651" v="1202" actId="1076"/>
          <ac:spMkLst>
            <pc:docMk/>
            <pc:sldMk cId="591239128" sldId="262"/>
            <ac:spMk id="5" creationId="{E81548D8-0BE8-471B-B352-FB645A916150}"/>
          </ac:spMkLst>
        </pc:spChg>
        <pc:spChg chg="add mod">
          <ac:chgData name="伯尧" userId="86706a6a-cdaa-42d0-b31c-255ab0f7d779" providerId="ADAL" clId="{72C7AF40-0B51-471F-9A98-0DE267308DD5}" dt="2022-10-25T08:07:22.438" v="1216" actId="1076"/>
          <ac:spMkLst>
            <pc:docMk/>
            <pc:sldMk cId="591239128" sldId="262"/>
            <ac:spMk id="6" creationId="{3C3E1455-47B8-486C-9803-E275A52903F6}"/>
          </ac:spMkLst>
        </pc:spChg>
        <pc:spChg chg="add mod">
          <ac:chgData name="伯尧" userId="86706a6a-cdaa-42d0-b31c-255ab0f7d779" providerId="ADAL" clId="{72C7AF40-0B51-471F-9A98-0DE267308DD5}" dt="2022-10-25T08:06:52.804" v="1203" actId="1076"/>
          <ac:spMkLst>
            <pc:docMk/>
            <pc:sldMk cId="591239128" sldId="262"/>
            <ac:spMk id="7" creationId="{DB9F259A-EC1C-4DBD-ADC9-46324B595720}"/>
          </ac:spMkLst>
        </pc:spChg>
        <pc:spChg chg="add mod">
          <ac:chgData name="伯尧" userId="86706a6a-cdaa-42d0-b31c-255ab0f7d779" providerId="ADAL" clId="{72C7AF40-0B51-471F-9A98-0DE267308DD5}" dt="2022-10-25T08:06:52.804" v="1203" actId="1076"/>
          <ac:spMkLst>
            <pc:docMk/>
            <pc:sldMk cId="591239128" sldId="262"/>
            <ac:spMk id="8" creationId="{EAD5C5D3-09E9-4D25-B359-7816F33F3422}"/>
          </ac:spMkLst>
        </pc:spChg>
        <pc:spChg chg="add mod">
          <ac:chgData name="伯尧" userId="86706a6a-cdaa-42d0-b31c-255ab0f7d779" providerId="ADAL" clId="{72C7AF40-0B51-471F-9A98-0DE267308DD5}" dt="2022-10-25T08:07:48.541" v="1228" actId="1076"/>
          <ac:spMkLst>
            <pc:docMk/>
            <pc:sldMk cId="591239128" sldId="262"/>
            <ac:spMk id="9" creationId="{BF977DB2-A2BC-4A57-B1F1-AFF63B12F707}"/>
          </ac:spMkLst>
        </pc:spChg>
        <pc:spChg chg="add mod">
          <ac:chgData name="伯尧" userId="86706a6a-cdaa-42d0-b31c-255ab0f7d779" providerId="ADAL" clId="{72C7AF40-0B51-471F-9A98-0DE267308DD5}" dt="2022-10-25T08:08:20.370" v="1241" actId="1076"/>
          <ac:spMkLst>
            <pc:docMk/>
            <pc:sldMk cId="591239128" sldId="262"/>
            <ac:spMk id="10" creationId="{5EE95DBE-264F-4126-93A3-96E740C70ED9}"/>
          </ac:spMkLst>
        </pc:spChg>
        <pc:spChg chg="add mod">
          <ac:chgData name="伯尧" userId="86706a6a-cdaa-42d0-b31c-255ab0f7d779" providerId="ADAL" clId="{72C7AF40-0B51-471F-9A98-0DE267308DD5}" dt="2022-10-25T08:07:38.130" v="1224" actId="122"/>
          <ac:spMkLst>
            <pc:docMk/>
            <pc:sldMk cId="591239128" sldId="262"/>
            <ac:spMk id="14" creationId="{939445FA-25D0-45AA-BE46-FFEDF750450D}"/>
          </ac:spMkLst>
        </pc:spChg>
        <pc:spChg chg="add mod">
          <ac:chgData name="伯尧" userId="86706a6a-cdaa-42d0-b31c-255ab0f7d779" providerId="ADAL" clId="{72C7AF40-0B51-471F-9A98-0DE267308DD5}" dt="2022-10-25T08:07:36.376" v="1223" actId="122"/>
          <ac:spMkLst>
            <pc:docMk/>
            <pc:sldMk cId="591239128" sldId="262"/>
            <ac:spMk id="20" creationId="{451DBA0E-FA60-4841-9CDC-6C6BBBE0D642}"/>
          </ac:spMkLst>
        </pc:spChg>
        <pc:spChg chg="add mod">
          <ac:chgData name="伯尧" userId="86706a6a-cdaa-42d0-b31c-255ab0f7d779" providerId="ADAL" clId="{72C7AF40-0B51-471F-9A98-0DE267308DD5}" dt="2022-10-25T08:07:54.277" v="1231" actId="20577"/>
          <ac:spMkLst>
            <pc:docMk/>
            <pc:sldMk cId="591239128" sldId="262"/>
            <ac:spMk id="25" creationId="{5DD16498-8290-4542-A2F3-4FA916C49369}"/>
          </ac:spMkLst>
        </pc:spChg>
        <pc:spChg chg="add mod">
          <ac:chgData name="伯尧" userId="86706a6a-cdaa-42d0-b31c-255ab0f7d779" providerId="ADAL" clId="{72C7AF40-0B51-471F-9A98-0DE267308DD5}" dt="2022-10-25T08:08:15.772" v="1240" actId="20577"/>
          <ac:spMkLst>
            <pc:docMk/>
            <pc:sldMk cId="591239128" sldId="262"/>
            <ac:spMk id="30" creationId="{36C91F35-3D88-48AE-B221-982EA254ECBD}"/>
          </ac:spMkLst>
        </pc:spChg>
        <pc:spChg chg="add mod">
          <ac:chgData name="伯尧" userId="86706a6a-cdaa-42d0-b31c-255ab0f7d779" providerId="ADAL" clId="{72C7AF40-0B51-471F-9A98-0DE267308DD5}" dt="2022-10-25T08:08:55.860" v="1250" actId="20577"/>
          <ac:spMkLst>
            <pc:docMk/>
            <pc:sldMk cId="591239128" sldId="262"/>
            <ac:spMk id="39" creationId="{A757A227-988F-4DCC-8EA5-E4705FCA4992}"/>
          </ac:spMkLst>
        </pc:spChg>
        <pc:spChg chg="add mod">
          <ac:chgData name="伯尧" userId="86706a6a-cdaa-42d0-b31c-255ab0f7d779" providerId="ADAL" clId="{72C7AF40-0B51-471F-9A98-0DE267308DD5}" dt="2022-10-25T08:10:03.242" v="1265" actId="1076"/>
          <ac:spMkLst>
            <pc:docMk/>
            <pc:sldMk cId="591239128" sldId="262"/>
            <ac:spMk id="51" creationId="{2363CDA2-D7A7-40DE-B1ED-4ED4B36E20DE}"/>
          </ac:spMkLst>
        </pc:spChg>
        <pc:spChg chg="add mod">
          <ac:chgData name="伯尧" userId="86706a6a-cdaa-42d0-b31c-255ab0f7d779" providerId="ADAL" clId="{72C7AF40-0B51-471F-9A98-0DE267308DD5}" dt="2022-10-25T08:15:30.319" v="1355" actId="20577"/>
          <ac:spMkLst>
            <pc:docMk/>
            <pc:sldMk cId="591239128" sldId="262"/>
            <ac:spMk id="52" creationId="{093A6D9C-6D71-4C80-BB02-2B1782A2C92C}"/>
          </ac:spMkLst>
        </pc:spChg>
        <pc:spChg chg="add mod">
          <ac:chgData name="伯尧" userId="86706a6a-cdaa-42d0-b31c-255ab0f7d779" providerId="ADAL" clId="{72C7AF40-0B51-471F-9A98-0DE267308DD5}" dt="2022-10-25T08:10:46.832" v="1280" actId="20577"/>
          <ac:spMkLst>
            <pc:docMk/>
            <pc:sldMk cId="591239128" sldId="262"/>
            <ac:spMk id="57" creationId="{FB7F09C0-C24A-4864-B232-065D7D5B5918}"/>
          </ac:spMkLst>
        </pc:spChg>
        <pc:spChg chg="add del mod">
          <ac:chgData name="伯尧" userId="86706a6a-cdaa-42d0-b31c-255ab0f7d779" providerId="ADAL" clId="{72C7AF40-0B51-471F-9A98-0DE267308DD5}" dt="2022-10-25T08:15:36.162" v="1357" actId="478"/>
          <ac:spMkLst>
            <pc:docMk/>
            <pc:sldMk cId="591239128" sldId="262"/>
            <ac:spMk id="62" creationId="{AB19EA8C-4BAD-426E-873E-B982E519052D}"/>
          </ac:spMkLst>
        </pc:spChg>
        <pc:spChg chg="add mod">
          <ac:chgData name="伯尧" userId="86706a6a-cdaa-42d0-b31c-255ab0f7d779" providerId="ADAL" clId="{72C7AF40-0B51-471F-9A98-0DE267308DD5}" dt="2022-10-25T08:11:40.779" v="1293" actId="1076"/>
          <ac:spMkLst>
            <pc:docMk/>
            <pc:sldMk cId="591239128" sldId="262"/>
            <ac:spMk id="63" creationId="{F197615E-FEDB-4CFC-B06A-E9204CCB368E}"/>
          </ac:spMkLst>
        </pc:spChg>
        <pc:spChg chg="add mod">
          <ac:chgData name="伯尧" userId="86706a6a-cdaa-42d0-b31c-255ab0f7d779" providerId="ADAL" clId="{72C7AF40-0B51-471F-9A98-0DE267308DD5}" dt="2022-10-25T08:11:54.273" v="1299" actId="20577"/>
          <ac:spMkLst>
            <pc:docMk/>
            <pc:sldMk cId="591239128" sldId="262"/>
            <ac:spMk id="67" creationId="{45CAB1D0-C3E8-4A30-BE40-70064AB1D9CA}"/>
          </ac:spMkLst>
        </pc:spChg>
        <pc:spChg chg="add mod">
          <ac:chgData name="伯尧" userId="86706a6a-cdaa-42d0-b31c-255ab0f7d779" providerId="ADAL" clId="{72C7AF40-0B51-471F-9A98-0DE267308DD5}" dt="2022-10-25T08:14:17.560" v="1343" actId="20577"/>
          <ac:spMkLst>
            <pc:docMk/>
            <pc:sldMk cId="591239128" sldId="262"/>
            <ac:spMk id="68" creationId="{9FA39663-98B0-405F-8331-6479ECF948C3}"/>
          </ac:spMkLst>
        </pc:spChg>
        <pc:spChg chg="add mod">
          <ac:chgData name="伯尧" userId="86706a6a-cdaa-42d0-b31c-255ab0f7d779" providerId="ADAL" clId="{72C7AF40-0B51-471F-9A98-0DE267308DD5}" dt="2022-10-25T08:12:20.154" v="1314" actId="1076"/>
          <ac:spMkLst>
            <pc:docMk/>
            <pc:sldMk cId="591239128" sldId="262"/>
            <ac:spMk id="73" creationId="{7D1F4BC5-DB77-49DF-9783-5B21269A9D53}"/>
          </ac:spMkLst>
        </pc:spChg>
        <pc:spChg chg="add mod">
          <ac:chgData name="伯尧" userId="86706a6a-cdaa-42d0-b31c-255ab0f7d779" providerId="ADAL" clId="{72C7AF40-0B51-471F-9A98-0DE267308DD5}" dt="2022-10-25T08:13:04.364" v="1328"/>
          <ac:spMkLst>
            <pc:docMk/>
            <pc:sldMk cId="591239128" sldId="262"/>
            <ac:spMk id="74" creationId="{2B7AA420-817E-4568-BDB7-10AE0F5CD8FF}"/>
          </ac:spMkLst>
        </pc:spChg>
        <pc:spChg chg="add mod">
          <ac:chgData name="伯尧" userId="86706a6a-cdaa-42d0-b31c-255ab0f7d779" providerId="ADAL" clId="{72C7AF40-0B51-471F-9A98-0DE267308DD5}" dt="2022-10-25T08:12:54.577" v="1326" actId="20577"/>
          <ac:spMkLst>
            <pc:docMk/>
            <pc:sldMk cId="591239128" sldId="262"/>
            <ac:spMk id="78" creationId="{9A95DFDE-52A6-4454-8C0C-A93041910F9A}"/>
          </ac:spMkLst>
        </pc:spChg>
        <pc:spChg chg="add mod">
          <ac:chgData name="伯尧" userId="86706a6a-cdaa-42d0-b31c-255ab0f7d779" providerId="ADAL" clId="{72C7AF40-0B51-471F-9A98-0DE267308DD5}" dt="2022-10-25T08:15:43.628" v="1359" actId="1076"/>
          <ac:spMkLst>
            <pc:docMk/>
            <pc:sldMk cId="591239128" sldId="262"/>
            <ac:spMk id="83" creationId="{04AE9D11-7DA3-4FEA-B36B-35DCB2EABEF2}"/>
          </ac:spMkLst>
        </pc:spChg>
        <pc:spChg chg="add mod">
          <ac:chgData name="伯尧" userId="86706a6a-cdaa-42d0-b31c-255ab0f7d779" providerId="ADAL" clId="{72C7AF40-0B51-471F-9A98-0DE267308DD5}" dt="2022-10-25T08:14:48.743" v="1354" actId="20577"/>
          <ac:spMkLst>
            <pc:docMk/>
            <pc:sldMk cId="591239128" sldId="262"/>
            <ac:spMk id="94" creationId="{EEDAA929-700D-447B-9FB9-58128F098186}"/>
          </ac:spMkLst>
        </pc:spChg>
        <pc:cxnChg chg="add mod">
          <ac:chgData name="伯尧" userId="86706a6a-cdaa-42d0-b31c-255ab0f7d779" providerId="ADAL" clId="{72C7AF40-0B51-471F-9A98-0DE267308DD5}" dt="2022-10-25T08:07:22.438" v="1216" actId="1076"/>
          <ac:cxnSpMkLst>
            <pc:docMk/>
            <pc:sldMk cId="591239128" sldId="262"/>
            <ac:cxnSpMk id="11" creationId="{DF074916-555C-4304-BF71-6E53F079E5D9}"/>
          </ac:cxnSpMkLst>
        </pc:cxnChg>
        <pc:cxnChg chg="add mod">
          <ac:chgData name="伯尧" userId="86706a6a-cdaa-42d0-b31c-255ab0f7d779" providerId="ADAL" clId="{72C7AF40-0B51-471F-9A98-0DE267308DD5}" dt="2022-10-25T08:07:22.438" v="1216" actId="1076"/>
          <ac:cxnSpMkLst>
            <pc:docMk/>
            <pc:sldMk cId="591239128" sldId="262"/>
            <ac:cxnSpMk id="15" creationId="{D69AA313-D11B-4EF7-B4D4-95B21CCC063C}"/>
          </ac:cxnSpMkLst>
        </pc:cxnChg>
        <pc:cxnChg chg="add mod">
          <ac:chgData name="伯尧" userId="86706a6a-cdaa-42d0-b31c-255ab0f7d779" providerId="ADAL" clId="{72C7AF40-0B51-471F-9A98-0DE267308DD5}" dt="2022-10-25T08:07:48.541" v="1228" actId="1076"/>
          <ac:cxnSpMkLst>
            <pc:docMk/>
            <pc:sldMk cId="591239128" sldId="262"/>
            <ac:cxnSpMk id="21" creationId="{6B8D6086-4CB6-48F0-A90D-FF2BAC1A0C65}"/>
          </ac:cxnSpMkLst>
        </pc:cxnChg>
        <pc:cxnChg chg="add mod">
          <ac:chgData name="伯尧" userId="86706a6a-cdaa-42d0-b31c-255ab0f7d779" providerId="ADAL" clId="{72C7AF40-0B51-471F-9A98-0DE267308DD5}" dt="2022-10-25T08:08:20.370" v="1241" actId="1076"/>
          <ac:cxnSpMkLst>
            <pc:docMk/>
            <pc:sldMk cId="591239128" sldId="262"/>
            <ac:cxnSpMk id="26" creationId="{2DC62D09-B847-4AC3-932E-23511517A460}"/>
          </ac:cxnSpMkLst>
        </pc:cxnChg>
        <pc:cxnChg chg="add mod">
          <ac:chgData name="伯尧" userId="86706a6a-cdaa-42d0-b31c-255ab0f7d779" providerId="ADAL" clId="{72C7AF40-0B51-471F-9A98-0DE267308DD5}" dt="2022-10-25T08:09:36.191" v="1260" actId="14100"/>
          <ac:cxnSpMkLst>
            <pc:docMk/>
            <pc:sldMk cId="591239128" sldId="262"/>
            <ac:cxnSpMk id="33" creationId="{25280195-A48D-4B41-8FA3-55E16DC12906}"/>
          </ac:cxnSpMkLst>
        </pc:cxnChg>
        <pc:cxnChg chg="add mod">
          <ac:chgData name="伯尧" userId="86706a6a-cdaa-42d0-b31c-255ab0f7d779" providerId="ADAL" clId="{72C7AF40-0B51-471F-9A98-0DE267308DD5}" dt="2022-10-25T08:09:56.557" v="1263" actId="14100"/>
          <ac:cxnSpMkLst>
            <pc:docMk/>
            <pc:sldMk cId="591239128" sldId="262"/>
            <ac:cxnSpMk id="48" creationId="{6B25A788-E771-4CCC-AB53-90ABE66BAE8F}"/>
          </ac:cxnSpMkLst>
        </pc:cxnChg>
        <pc:cxnChg chg="add mod">
          <ac:chgData name="伯尧" userId="86706a6a-cdaa-42d0-b31c-255ab0f7d779" providerId="ADAL" clId="{72C7AF40-0B51-471F-9A98-0DE267308DD5}" dt="2022-10-25T08:15:30.319" v="1355" actId="20577"/>
          <ac:cxnSpMkLst>
            <pc:docMk/>
            <pc:sldMk cId="591239128" sldId="262"/>
            <ac:cxnSpMk id="53" creationId="{642B3C22-7889-4D1D-BA38-42BF91A50A9F}"/>
          </ac:cxnSpMkLst>
        </pc:cxnChg>
        <pc:cxnChg chg="add del mod">
          <ac:chgData name="伯尧" userId="86706a6a-cdaa-42d0-b31c-255ab0f7d779" providerId="ADAL" clId="{72C7AF40-0B51-471F-9A98-0DE267308DD5}" dt="2022-10-25T08:15:33.574" v="1356" actId="478"/>
          <ac:cxnSpMkLst>
            <pc:docMk/>
            <pc:sldMk cId="591239128" sldId="262"/>
            <ac:cxnSpMk id="60" creationId="{875AE7CC-C921-4AB3-A745-3D56D173F03E}"/>
          </ac:cxnSpMkLst>
        </pc:cxnChg>
        <pc:cxnChg chg="add mod">
          <ac:chgData name="伯尧" userId="86706a6a-cdaa-42d0-b31c-255ab0f7d779" providerId="ADAL" clId="{72C7AF40-0B51-471F-9A98-0DE267308DD5}" dt="2022-10-25T08:11:47.169" v="1296" actId="14100"/>
          <ac:cxnSpMkLst>
            <pc:docMk/>
            <pc:sldMk cId="591239128" sldId="262"/>
            <ac:cxnSpMk id="64" creationId="{6063484F-12B9-4773-BE63-C2923F558435}"/>
          </ac:cxnSpMkLst>
        </pc:cxnChg>
        <pc:cxnChg chg="add mod">
          <ac:chgData name="伯尧" userId="86706a6a-cdaa-42d0-b31c-255ab0f7d779" providerId="ADAL" clId="{72C7AF40-0B51-471F-9A98-0DE267308DD5}" dt="2022-10-25T08:14:10.458" v="1339" actId="20577"/>
          <ac:cxnSpMkLst>
            <pc:docMk/>
            <pc:sldMk cId="591239128" sldId="262"/>
            <ac:cxnSpMk id="69" creationId="{579D3E6F-3861-405F-B25A-4D10206B6F71}"/>
          </ac:cxnSpMkLst>
        </pc:cxnChg>
        <pc:cxnChg chg="add del mod">
          <ac:chgData name="伯尧" userId="86706a6a-cdaa-42d0-b31c-255ab0f7d779" providerId="ADAL" clId="{72C7AF40-0B51-471F-9A98-0DE267308DD5}" dt="2022-10-25T08:12:11.201" v="1310"/>
          <ac:cxnSpMkLst>
            <pc:docMk/>
            <pc:sldMk cId="591239128" sldId="262"/>
            <ac:cxnSpMk id="72" creationId="{937F69AD-6022-44BB-AD0F-641342455CBD}"/>
          </ac:cxnSpMkLst>
        </pc:cxnChg>
        <pc:cxnChg chg="add mod">
          <ac:chgData name="伯尧" userId="86706a6a-cdaa-42d0-b31c-255ab0f7d779" providerId="ADAL" clId="{72C7AF40-0B51-471F-9A98-0DE267308DD5}" dt="2022-10-25T08:14:10.458" v="1339" actId="20577"/>
          <ac:cxnSpMkLst>
            <pc:docMk/>
            <pc:sldMk cId="591239128" sldId="262"/>
            <ac:cxnSpMk id="75" creationId="{5AB1D415-091A-4222-9889-FA2FEEBD3B10}"/>
          </ac:cxnSpMkLst>
        </pc:cxnChg>
        <pc:cxnChg chg="add mod">
          <ac:chgData name="伯尧" userId="86706a6a-cdaa-42d0-b31c-255ab0f7d779" providerId="ADAL" clId="{72C7AF40-0B51-471F-9A98-0DE267308DD5}" dt="2022-10-25T08:15:41.638" v="1358" actId="14100"/>
          <ac:cxnSpMkLst>
            <pc:docMk/>
            <pc:sldMk cId="591239128" sldId="262"/>
            <ac:cxnSpMk id="79" creationId="{32ECE4EF-1D1A-4460-837A-54748BE12538}"/>
          </ac:cxnSpMkLst>
        </pc:cxnChg>
        <pc:cxnChg chg="add del mod">
          <ac:chgData name="伯尧" userId="86706a6a-cdaa-42d0-b31c-255ab0f7d779" providerId="ADAL" clId="{72C7AF40-0B51-471F-9A98-0DE267308DD5}" dt="2022-10-25T08:13:46.597" v="1338" actId="478"/>
          <ac:cxnSpMkLst>
            <pc:docMk/>
            <pc:sldMk cId="591239128" sldId="262"/>
            <ac:cxnSpMk id="84" creationId="{9D89792F-440D-4B87-8C52-10BB8CCF9064}"/>
          </ac:cxnSpMkLst>
        </pc:cxnChg>
        <pc:cxnChg chg="add mod">
          <ac:chgData name="伯尧" userId="86706a6a-cdaa-42d0-b31c-255ab0f7d779" providerId="ADAL" clId="{72C7AF40-0B51-471F-9A98-0DE267308DD5}" dt="2022-10-25T08:14:44.464" v="1351" actId="14100"/>
          <ac:cxnSpMkLst>
            <pc:docMk/>
            <pc:sldMk cId="591239128" sldId="262"/>
            <ac:cxnSpMk id="90" creationId="{A7A1DB59-A73A-410D-8B62-C23C0D096C61}"/>
          </ac:cxnSpMkLst>
        </pc:cxnChg>
      </pc:sldChg>
      <pc:sldChg chg="modSp new mod">
        <pc:chgData name="伯尧" userId="86706a6a-cdaa-42d0-b31c-255ab0f7d779" providerId="ADAL" clId="{72C7AF40-0B51-471F-9A98-0DE267308DD5}" dt="2022-10-25T08:41:36.802" v="1725"/>
        <pc:sldMkLst>
          <pc:docMk/>
          <pc:sldMk cId="1687084829" sldId="263"/>
        </pc:sldMkLst>
        <pc:spChg chg="mod">
          <ac:chgData name="伯尧" userId="86706a6a-cdaa-42d0-b31c-255ab0f7d779" providerId="ADAL" clId="{72C7AF40-0B51-471F-9A98-0DE267308DD5}" dt="2022-10-25T08:41:36.802" v="1725"/>
          <ac:spMkLst>
            <pc:docMk/>
            <pc:sldMk cId="1687084829" sldId="263"/>
            <ac:spMk id="3" creationId="{9B53F7A8-B2DE-4595-B083-4A50D902C783}"/>
          </ac:spMkLst>
        </pc:spChg>
        <pc:spChg chg="mod">
          <ac:chgData name="伯尧" userId="86706a6a-cdaa-42d0-b31c-255ab0f7d779" providerId="ADAL" clId="{72C7AF40-0B51-471F-9A98-0DE267308DD5}" dt="2022-10-25T08:40:09.739" v="1389"/>
          <ac:spMkLst>
            <pc:docMk/>
            <pc:sldMk cId="1687084829" sldId="263"/>
            <ac:spMk id="4" creationId="{4E05A8F2-2770-43A6-BFDD-4B549BAC7727}"/>
          </ac:spMkLst>
        </pc:spChg>
      </pc:sldChg>
    </pc:docChg>
  </pc:docChgLst>
  <pc:docChgLst>
    <pc:chgData name="伯尧 丁" userId="86706a6a-cdaa-42d0-b31c-255ab0f7d779" providerId="ADAL" clId="{08BA1D6F-7B2B-446D-B2BE-5EAAA9013670}"/>
    <pc:docChg chg="undo custSel addSld modSld sldOrd modSection">
      <pc:chgData name="伯尧 丁" userId="86706a6a-cdaa-42d0-b31c-255ab0f7d779" providerId="ADAL" clId="{08BA1D6F-7B2B-446D-B2BE-5EAAA9013670}" dt="2022-10-30T12:17:02.809" v="2126" actId="207"/>
      <pc:docMkLst>
        <pc:docMk/>
      </pc:docMkLst>
      <pc:sldChg chg="modSp mod">
        <pc:chgData name="伯尧 丁" userId="86706a6a-cdaa-42d0-b31c-255ab0f7d779" providerId="ADAL" clId="{08BA1D6F-7B2B-446D-B2BE-5EAAA9013670}" dt="2022-10-30T12:13:18.791" v="2122" actId="1076"/>
        <pc:sldMkLst>
          <pc:docMk/>
          <pc:sldMk cId="3874549751" sldId="256"/>
        </pc:sldMkLst>
        <pc:spChg chg="mod">
          <ac:chgData name="伯尧 丁" userId="86706a6a-cdaa-42d0-b31c-255ab0f7d779" providerId="ADAL" clId="{08BA1D6F-7B2B-446D-B2BE-5EAAA9013670}" dt="2022-10-30T12:13:18.791" v="2122" actId="1076"/>
          <ac:spMkLst>
            <pc:docMk/>
            <pc:sldMk cId="3874549751" sldId="256"/>
            <ac:spMk id="4" creationId="{068AFB94-31DC-4B61-B964-FFDAF82B613D}"/>
          </ac:spMkLst>
        </pc:spChg>
        <pc:spChg chg="mod">
          <ac:chgData name="伯尧 丁" userId="86706a6a-cdaa-42d0-b31c-255ab0f7d779" providerId="ADAL" clId="{08BA1D6F-7B2B-446D-B2BE-5EAAA9013670}" dt="2022-10-30T12:13:07.797" v="2121" actId="20577"/>
          <ac:spMkLst>
            <pc:docMk/>
            <pc:sldMk cId="3874549751" sldId="256"/>
            <ac:spMk id="5" creationId="{30899603-FC3C-4E8C-A5B8-D53BD510338E}"/>
          </ac:spMkLst>
        </pc:spChg>
      </pc:sldChg>
      <pc:sldChg chg="addSp delSp modSp mod">
        <pc:chgData name="伯尧 丁" userId="86706a6a-cdaa-42d0-b31c-255ab0f7d779" providerId="ADAL" clId="{08BA1D6F-7B2B-446D-B2BE-5EAAA9013670}" dt="2022-10-30T12:11:43.206" v="2111" actId="113"/>
        <pc:sldMkLst>
          <pc:docMk/>
          <pc:sldMk cId="1481143908" sldId="258"/>
        </pc:sldMkLst>
        <pc:spChg chg="add del">
          <ac:chgData name="伯尧 丁" userId="86706a6a-cdaa-42d0-b31c-255ab0f7d779" providerId="ADAL" clId="{08BA1D6F-7B2B-446D-B2BE-5EAAA9013670}" dt="2022-10-30T12:07:56.014" v="2058" actId="22"/>
          <ac:spMkLst>
            <pc:docMk/>
            <pc:sldMk cId="1481143908" sldId="258"/>
            <ac:spMk id="8" creationId="{1703F401-3AD7-1D9E-F29D-9B497EB90B41}"/>
          </ac:spMkLst>
        </pc:spChg>
        <pc:spChg chg="add mod">
          <ac:chgData name="伯尧 丁" userId="86706a6a-cdaa-42d0-b31c-255ab0f7d779" providerId="ADAL" clId="{08BA1D6F-7B2B-446D-B2BE-5EAAA9013670}" dt="2022-10-30T12:10:19.746" v="2093" actId="207"/>
          <ac:spMkLst>
            <pc:docMk/>
            <pc:sldMk cId="1481143908" sldId="258"/>
            <ac:spMk id="9" creationId="{732C8BCB-4629-B1D0-F7EC-144F447D3698}"/>
          </ac:spMkLst>
        </pc:spChg>
        <pc:spChg chg="add mod">
          <ac:chgData name="伯尧 丁" userId="86706a6a-cdaa-42d0-b31c-255ab0f7d779" providerId="ADAL" clId="{08BA1D6F-7B2B-446D-B2BE-5EAAA9013670}" dt="2022-10-30T12:09:21.723" v="2082" actId="1076"/>
          <ac:spMkLst>
            <pc:docMk/>
            <pc:sldMk cId="1481143908" sldId="258"/>
            <ac:spMk id="10" creationId="{BD072EE8-1933-F106-E3E9-E9A2D3B495DD}"/>
          </ac:spMkLst>
        </pc:spChg>
        <pc:spChg chg="add mod">
          <ac:chgData name="伯尧 丁" userId="86706a6a-cdaa-42d0-b31c-255ab0f7d779" providerId="ADAL" clId="{08BA1D6F-7B2B-446D-B2BE-5EAAA9013670}" dt="2022-10-30T12:09:21.723" v="2082" actId="1076"/>
          <ac:spMkLst>
            <pc:docMk/>
            <pc:sldMk cId="1481143908" sldId="258"/>
            <ac:spMk id="11" creationId="{AC0F188A-B848-50D4-ACAC-FD07A17A37EE}"/>
          </ac:spMkLst>
        </pc:spChg>
        <pc:spChg chg="add mod">
          <ac:chgData name="伯尧 丁" userId="86706a6a-cdaa-42d0-b31c-255ab0f7d779" providerId="ADAL" clId="{08BA1D6F-7B2B-446D-B2BE-5EAAA9013670}" dt="2022-10-30T12:09:21.723" v="2082" actId="1076"/>
          <ac:spMkLst>
            <pc:docMk/>
            <pc:sldMk cId="1481143908" sldId="258"/>
            <ac:spMk id="12" creationId="{8802F36F-D3AD-9104-1C72-2EB41D2D4D7B}"/>
          </ac:spMkLst>
        </pc:spChg>
        <pc:spChg chg="add mod">
          <ac:chgData name="伯尧 丁" userId="86706a6a-cdaa-42d0-b31c-255ab0f7d779" providerId="ADAL" clId="{08BA1D6F-7B2B-446D-B2BE-5EAAA9013670}" dt="2022-10-30T12:09:21.723" v="2082" actId="1076"/>
          <ac:spMkLst>
            <pc:docMk/>
            <pc:sldMk cId="1481143908" sldId="258"/>
            <ac:spMk id="16" creationId="{22F1AE74-E37C-F820-0117-21DF312B970B}"/>
          </ac:spMkLst>
        </pc:spChg>
        <pc:spChg chg="add mod">
          <ac:chgData name="伯尧 丁" userId="86706a6a-cdaa-42d0-b31c-255ab0f7d779" providerId="ADAL" clId="{08BA1D6F-7B2B-446D-B2BE-5EAAA9013670}" dt="2022-10-30T12:09:21.723" v="2082" actId="1076"/>
          <ac:spMkLst>
            <pc:docMk/>
            <pc:sldMk cId="1481143908" sldId="258"/>
            <ac:spMk id="17" creationId="{928EF88B-87F6-465C-D445-19A49EF01DE8}"/>
          </ac:spMkLst>
        </pc:spChg>
        <pc:spChg chg="add mod">
          <ac:chgData name="伯尧 丁" userId="86706a6a-cdaa-42d0-b31c-255ab0f7d779" providerId="ADAL" clId="{08BA1D6F-7B2B-446D-B2BE-5EAAA9013670}" dt="2022-10-30T12:09:21.723" v="2082" actId="1076"/>
          <ac:spMkLst>
            <pc:docMk/>
            <pc:sldMk cId="1481143908" sldId="258"/>
            <ac:spMk id="18" creationId="{BC1C38F4-58F8-9F8E-C1DB-2A60D8CD0234}"/>
          </ac:spMkLst>
        </pc:spChg>
        <pc:spChg chg="add mod">
          <ac:chgData name="伯尧 丁" userId="86706a6a-cdaa-42d0-b31c-255ab0f7d779" providerId="ADAL" clId="{08BA1D6F-7B2B-446D-B2BE-5EAAA9013670}" dt="2022-10-30T12:09:21.723" v="2082" actId="1076"/>
          <ac:spMkLst>
            <pc:docMk/>
            <pc:sldMk cId="1481143908" sldId="258"/>
            <ac:spMk id="22" creationId="{6E13FDC7-0F65-0790-3DCD-D710E86EB34A}"/>
          </ac:spMkLst>
        </pc:spChg>
        <pc:spChg chg="add del mod">
          <ac:chgData name="伯尧 丁" userId="86706a6a-cdaa-42d0-b31c-255ab0f7d779" providerId="ADAL" clId="{08BA1D6F-7B2B-446D-B2BE-5EAAA9013670}" dt="2022-10-30T12:10:37.892" v="2100" actId="478"/>
          <ac:spMkLst>
            <pc:docMk/>
            <pc:sldMk cId="1481143908" sldId="258"/>
            <ac:spMk id="24" creationId="{C9276215-7505-432E-FCF4-F2F901E81AEE}"/>
          </ac:spMkLst>
        </pc:spChg>
        <pc:spChg chg="add del mod">
          <ac:chgData name="伯尧 丁" userId="86706a6a-cdaa-42d0-b31c-255ab0f7d779" providerId="ADAL" clId="{08BA1D6F-7B2B-446D-B2BE-5EAAA9013670}" dt="2022-10-30T12:09:51.879" v="2086"/>
          <ac:spMkLst>
            <pc:docMk/>
            <pc:sldMk cId="1481143908" sldId="258"/>
            <ac:spMk id="25" creationId="{C2C5844E-FE1C-ADFA-A474-FB740B9746EA}"/>
          </ac:spMkLst>
        </pc:spChg>
        <pc:spChg chg="add del mod">
          <ac:chgData name="伯尧 丁" userId="86706a6a-cdaa-42d0-b31c-255ab0f7d779" providerId="ADAL" clId="{08BA1D6F-7B2B-446D-B2BE-5EAAA9013670}" dt="2022-10-30T12:10:32.075" v="2098" actId="478"/>
          <ac:spMkLst>
            <pc:docMk/>
            <pc:sldMk cId="1481143908" sldId="258"/>
            <ac:spMk id="26" creationId="{EF59E62E-7A6B-8FA3-442E-2ECB75FDA2E1}"/>
          </ac:spMkLst>
        </pc:spChg>
        <pc:spChg chg="add del mod">
          <ac:chgData name="伯尧 丁" userId="86706a6a-cdaa-42d0-b31c-255ab0f7d779" providerId="ADAL" clId="{08BA1D6F-7B2B-446D-B2BE-5EAAA9013670}" dt="2022-10-30T12:10:32.075" v="2098" actId="478"/>
          <ac:spMkLst>
            <pc:docMk/>
            <pc:sldMk cId="1481143908" sldId="258"/>
            <ac:spMk id="27" creationId="{92CA7445-E009-6502-2215-1A172F405D7B}"/>
          </ac:spMkLst>
        </pc:spChg>
        <pc:graphicFrameChg chg="mod ord modGraphic">
          <ac:chgData name="伯尧 丁" userId="86706a6a-cdaa-42d0-b31c-255ab0f7d779" providerId="ADAL" clId="{08BA1D6F-7B2B-446D-B2BE-5EAAA9013670}" dt="2022-10-30T12:11:43.206" v="2111" actId="113"/>
          <ac:graphicFrameMkLst>
            <pc:docMk/>
            <pc:sldMk cId="1481143908" sldId="258"/>
            <ac:graphicFrameMk id="2" creationId="{C259AFBF-BE42-4066-B88A-6F81ACCDA6A4}"/>
          </ac:graphicFrameMkLst>
        </pc:graphicFrameChg>
        <pc:picChg chg="add del mod">
          <ac:chgData name="伯尧 丁" userId="86706a6a-cdaa-42d0-b31c-255ab0f7d779" providerId="ADAL" clId="{08BA1D6F-7B2B-446D-B2BE-5EAAA9013670}" dt="2022-10-30T11:37:40.703" v="1301"/>
          <ac:picMkLst>
            <pc:docMk/>
            <pc:sldMk cId="1481143908" sldId="258"/>
            <ac:picMk id="5" creationId="{BDA2FE5E-2CE4-D431-E794-7292FECCC6C4}"/>
          </ac:picMkLst>
        </pc:picChg>
        <pc:picChg chg="add mod ord">
          <ac:chgData name="伯尧 丁" userId="86706a6a-cdaa-42d0-b31c-255ab0f7d779" providerId="ADAL" clId="{08BA1D6F-7B2B-446D-B2BE-5EAAA9013670}" dt="2022-10-30T12:09:31.014" v="2084" actId="1076"/>
          <ac:picMkLst>
            <pc:docMk/>
            <pc:sldMk cId="1481143908" sldId="258"/>
            <ac:picMk id="6" creationId="{2A72BE23-789C-3D8C-18E9-4621E3278743}"/>
          </ac:picMkLst>
        </pc:picChg>
        <pc:cxnChg chg="add mod">
          <ac:chgData name="伯尧 丁" userId="86706a6a-cdaa-42d0-b31c-255ab0f7d779" providerId="ADAL" clId="{08BA1D6F-7B2B-446D-B2BE-5EAAA9013670}" dt="2022-10-30T12:09:21.723" v="2082" actId="1076"/>
          <ac:cxnSpMkLst>
            <pc:docMk/>
            <pc:sldMk cId="1481143908" sldId="258"/>
            <ac:cxnSpMk id="13" creationId="{6993353D-0245-D453-2ADB-2EF6B6689D26}"/>
          </ac:cxnSpMkLst>
        </pc:cxnChg>
        <pc:cxnChg chg="add mod">
          <ac:chgData name="伯尧 丁" userId="86706a6a-cdaa-42d0-b31c-255ab0f7d779" providerId="ADAL" clId="{08BA1D6F-7B2B-446D-B2BE-5EAAA9013670}" dt="2022-10-30T12:09:21.723" v="2082" actId="1076"/>
          <ac:cxnSpMkLst>
            <pc:docMk/>
            <pc:sldMk cId="1481143908" sldId="258"/>
            <ac:cxnSpMk id="19" creationId="{F9C230EA-278D-3850-187A-139A3811A56D}"/>
          </ac:cxnSpMkLst>
        </pc:cxnChg>
        <pc:cxnChg chg="add del mod">
          <ac:chgData name="伯尧 丁" userId="86706a6a-cdaa-42d0-b31c-255ab0f7d779" providerId="ADAL" clId="{08BA1D6F-7B2B-446D-B2BE-5EAAA9013670}" dt="2022-10-30T12:10:34.156" v="2099" actId="478"/>
          <ac:cxnSpMkLst>
            <pc:docMk/>
            <pc:sldMk cId="1481143908" sldId="258"/>
            <ac:cxnSpMk id="28" creationId="{BA48DF51-3A22-642E-F014-DC1D40852D5D}"/>
          </ac:cxnSpMkLst>
        </pc:cxnChg>
      </pc:sldChg>
      <pc:sldChg chg="addSp delSp modSp mod">
        <pc:chgData name="伯尧 丁" userId="86706a6a-cdaa-42d0-b31c-255ab0f7d779" providerId="ADAL" clId="{08BA1D6F-7B2B-446D-B2BE-5EAAA9013670}" dt="2022-10-30T11:37:08.759" v="1283" actId="21"/>
        <pc:sldMkLst>
          <pc:docMk/>
          <pc:sldMk cId="1091493787" sldId="259"/>
        </pc:sldMkLst>
        <pc:spChg chg="mod">
          <ac:chgData name="伯尧 丁" userId="86706a6a-cdaa-42d0-b31c-255ab0f7d779" providerId="ADAL" clId="{08BA1D6F-7B2B-446D-B2BE-5EAAA9013670}" dt="2022-10-30T11:09:49.909" v="1256" actId="20577"/>
          <ac:spMkLst>
            <pc:docMk/>
            <pc:sldMk cId="1091493787" sldId="259"/>
            <ac:spMk id="8" creationId="{26FD2C80-2D43-4877-8350-C6512DF8C4DA}"/>
          </ac:spMkLst>
        </pc:spChg>
        <pc:spChg chg="del mod">
          <ac:chgData name="伯尧 丁" userId="86706a6a-cdaa-42d0-b31c-255ab0f7d779" providerId="ADAL" clId="{08BA1D6F-7B2B-446D-B2BE-5EAAA9013670}" dt="2022-10-30T11:05:32.916" v="813" actId="478"/>
          <ac:spMkLst>
            <pc:docMk/>
            <pc:sldMk cId="1091493787" sldId="259"/>
            <ac:spMk id="9" creationId="{3E317345-7891-4433-8361-03CF94BFE505}"/>
          </ac:spMkLst>
        </pc:spChg>
        <pc:spChg chg="del">
          <ac:chgData name="伯尧 丁" userId="86706a6a-cdaa-42d0-b31c-255ab0f7d779" providerId="ADAL" clId="{08BA1D6F-7B2B-446D-B2BE-5EAAA9013670}" dt="2022-10-30T11:05:35.316" v="814" actId="478"/>
          <ac:spMkLst>
            <pc:docMk/>
            <pc:sldMk cId="1091493787" sldId="259"/>
            <ac:spMk id="11" creationId="{BD9D92E6-0BF7-4201-BB4E-6C4D582357AE}"/>
          </ac:spMkLst>
        </pc:spChg>
        <pc:picChg chg="add del mod">
          <ac:chgData name="伯尧 丁" userId="86706a6a-cdaa-42d0-b31c-255ab0f7d779" providerId="ADAL" clId="{08BA1D6F-7B2B-446D-B2BE-5EAAA9013670}" dt="2022-10-30T11:36:28.951" v="1277" actId="21"/>
          <ac:picMkLst>
            <pc:docMk/>
            <pc:sldMk cId="1091493787" sldId="259"/>
            <ac:picMk id="4" creationId="{3F8E1FAB-EB95-D34D-925F-2CCBCF810376}"/>
          </ac:picMkLst>
        </pc:picChg>
        <pc:picChg chg="add del mod">
          <ac:chgData name="伯尧 丁" userId="86706a6a-cdaa-42d0-b31c-255ab0f7d779" providerId="ADAL" clId="{08BA1D6F-7B2B-446D-B2BE-5EAAA9013670}" dt="2022-10-30T11:37:08.759" v="1283" actId="21"/>
          <ac:picMkLst>
            <pc:docMk/>
            <pc:sldMk cId="1091493787" sldId="259"/>
            <ac:picMk id="5" creationId="{636CF5CD-E155-B375-DF28-473E381BE06B}"/>
          </ac:picMkLst>
        </pc:picChg>
      </pc:sldChg>
      <pc:sldChg chg="addSp delSp modSp mod">
        <pc:chgData name="伯尧 丁" userId="86706a6a-cdaa-42d0-b31c-255ab0f7d779" providerId="ADAL" clId="{08BA1D6F-7B2B-446D-B2BE-5EAAA9013670}" dt="2022-10-30T11:54:09.637" v="1803" actId="21"/>
        <pc:sldMkLst>
          <pc:docMk/>
          <pc:sldMk cId="1215127454" sldId="260"/>
        </pc:sldMkLst>
        <pc:spChg chg="add del mod">
          <ac:chgData name="伯尧 丁" userId="86706a6a-cdaa-42d0-b31c-255ab0f7d779" providerId="ADAL" clId="{08BA1D6F-7B2B-446D-B2BE-5EAAA9013670}" dt="2022-10-30T11:54:09.637" v="1803" actId="21"/>
          <ac:spMkLst>
            <pc:docMk/>
            <pc:sldMk cId="1215127454" sldId="260"/>
            <ac:spMk id="3" creationId="{8F8AF506-4154-ECB3-A984-6037DF05A63D}"/>
          </ac:spMkLst>
        </pc:spChg>
      </pc:sldChg>
      <pc:sldChg chg="addSp modSp mod">
        <pc:chgData name="伯尧 丁" userId="86706a6a-cdaa-42d0-b31c-255ab0f7d779" providerId="ADAL" clId="{08BA1D6F-7B2B-446D-B2BE-5EAAA9013670}" dt="2022-10-30T12:16:39.400" v="2124" actId="14100"/>
        <pc:sldMkLst>
          <pc:docMk/>
          <pc:sldMk cId="591239128" sldId="262"/>
        </pc:sldMkLst>
        <pc:spChg chg="mod">
          <ac:chgData name="伯尧 丁" userId="86706a6a-cdaa-42d0-b31c-255ab0f7d779" providerId="ADAL" clId="{08BA1D6F-7B2B-446D-B2BE-5EAAA9013670}" dt="2022-10-30T11:45:54.326" v="1425" actId="20577"/>
          <ac:spMkLst>
            <pc:docMk/>
            <pc:sldMk cId="591239128" sldId="262"/>
            <ac:spMk id="8" creationId="{EAD5C5D3-09E9-4D25-B359-7816F33F3422}"/>
          </ac:spMkLst>
        </pc:spChg>
        <pc:spChg chg="add mod">
          <ac:chgData name="伯尧 丁" userId="86706a6a-cdaa-42d0-b31c-255ab0f7d779" providerId="ADAL" clId="{08BA1D6F-7B2B-446D-B2BE-5EAAA9013670}" dt="2022-10-30T11:39:01.431" v="1317" actId="1076"/>
          <ac:spMkLst>
            <pc:docMk/>
            <pc:sldMk cId="591239128" sldId="262"/>
            <ac:spMk id="12" creationId="{CC5D2B42-32F9-9D5A-FDF4-76CFF6EC6949}"/>
          </ac:spMkLst>
        </pc:spChg>
        <pc:spChg chg="add mod">
          <ac:chgData name="伯尧 丁" userId="86706a6a-cdaa-42d0-b31c-255ab0f7d779" providerId="ADAL" clId="{08BA1D6F-7B2B-446D-B2BE-5EAAA9013670}" dt="2022-10-30T11:39:05.825" v="1319" actId="1076"/>
          <ac:spMkLst>
            <pc:docMk/>
            <pc:sldMk cId="591239128" sldId="262"/>
            <ac:spMk id="13" creationId="{BB4026B1-3F24-E160-6276-C3577596764F}"/>
          </ac:spMkLst>
        </pc:spChg>
        <pc:spChg chg="add mod">
          <ac:chgData name="伯尧 丁" userId="86706a6a-cdaa-42d0-b31c-255ab0f7d779" providerId="ADAL" clId="{08BA1D6F-7B2B-446D-B2BE-5EAAA9013670}" dt="2022-10-30T11:39:13.914" v="1321" actId="1076"/>
          <ac:spMkLst>
            <pc:docMk/>
            <pc:sldMk cId="591239128" sldId="262"/>
            <ac:spMk id="16" creationId="{78BCC379-3E0F-6AED-5960-AF3F4FE288B9}"/>
          </ac:spMkLst>
        </pc:spChg>
        <pc:spChg chg="add mod">
          <ac:chgData name="伯尧 丁" userId="86706a6a-cdaa-42d0-b31c-255ab0f7d779" providerId="ADAL" clId="{08BA1D6F-7B2B-446D-B2BE-5EAAA9013670}" dt="2022-10-30T11:39:22.749" v="1323" actId="1076"/>
          <ac:spMkLst>
            <pc:docMk/>
            <pc:sldMk cId="591239128" sldId="262"/>
            <ac:spMk id="17" creationId="{E8FBD528-D6D3-F8F3-259C-70DF7B7CDE64}"/>
          </ac:spMkLst>
        </pc:spChg>
        <pc:spChg chg="add mod">
          <ac:chgData name="伯尧 丁" userId="86706a6a-cdaa-42d0-b31c-255ab0f7d779" providerId="ADAL" clId="{08BA1D6F-7B2B-446D-B2BE-5EAAA9013670}" dt="2022-10-30T11:39:31.203" v="1325" actId="1076"/>
          <ac:spMkLst>
            <pc:docMk/>
            <pc:sldMk cId="591239128" sldId="262"/>
            <ac:spMk id="18" creationId="{BF4C88F7-4F88-173C-B1D5-3062824B86B3}"/>
          </ac:spMkLst>
        </pc:spChg>
        <pc:spChg chg="add mod">
          <ac:chgData name="伯尧 丁" userId="86706a6a-cdaa-42d0-b31c-255ab0f7d779" providerId="ADAL" clId="{08BA1D6F-7B2B-446D-B2BE-5EAAA9013670}" dt="2022-10-30T11:39:44.236" v="1327" actId="1076"/>
          <ac:spMkLst>
            <pc:docMk/>
            <pc:sldMk cId="591239128" sldId="262"/>
            <ac:spMk id="19" creationId="{B1A308C4-4FAD-843F-2749-A8E8977B6362}"/>
          </ac:spMkLst>
        </pc:spChg>
        <pc:spChg chg="add mod">
          <ac:chgData name="伯尧 丁" userId="86706a6a-cdaa-42d0-b31c-255ab0f7d779" providerId="ADAL" clId="{08BA1D6F-7B2B-446D-B2BE-5EAAA9013670}" dt="2022-10-30T11:39:54.259" v="1329" actId="1076"/>
          <ac:spMkLst>
            <pc:docMk/>
            <pc:sldMk cId="591239128" sldId="262"/>
            <ac:spMk id="22" creationId="{AED4C292-E0BB-2E62-CA0E-41AEB6C98549}"/>
          </ac:spMkLst>
        </pc:spChg>
        <pc:spChg chg="add mod">
          <ac:chgData name="伯尧 丁" userId="86706a6a-cdaa-42d0-b31c-255ab0f7d779" providerId="ADAL" clId="{08BA1D6F-7B2B-446D-B2BE-5EAAA9013670}" dt="2022-10-30T11:40:00.728" v="1333" actId="20577"/>
          <ac:spMkLst>
            <pc:docMk/>
            <pc:sldMk cId="591239128" sldId="262"/>
            <ac:spMk id="23" creationId="{099830AF-18AF-D64F-F40D-9F2AD8D83792}"/>
          </ac:spMkLst>
        </pc:spChg>
        <pc:spChg chg="add mod">
          <ac:chgData name="伯尧 丁" userId="86706a6a-cdaa-42d0-b31c-255ab0f7d779" providerId="ADAL" clId="{08BA1D6F-7B2B-446D-B2BE-5EAAA9013670}" dt="2022-10-30T11:40:07.359" v="1337" actId="20577"/>
          <ac:spMkLst>
            <pc:docMk/>
            <pc:sldMk cId="591239128" sldId="262"/>
            <ac:spMk id="24" creationId="{15F096EE-5685-0680-3B19-279C8DA12472}"/>
          </ac:spMkLst>
        </pc:spChg>
        <pc:cxnChg chg="mod">
          <ac:chgData name="伯尧 丁" userId="86706a6a-cdaa-42d0-b31c-255ab0f7d779" providerId="ADAL" clId="{08BA1D6F-7B2B-446D-B2BE-5EAAA9013670}" dt="2022-10-30T11:45:54.326" v="1425" actId="20577"/>
          <ac:cxnSpMkLst>
            <pc:docMk/>
            <pc:sldMk cId="591239128" sldId="262"/>
            <ac:cxnSpMk id="15" creationId="{D69AA313-D11B-4EF7-B4D4-95B21CCC063C}"/>
          </ac:cxnSpMkLst>
        </pc:cxnChg>
        <pc:cxnChg chg="mod">
          <ac:chgData name="伯尧 丁" userId="86706a6a-cdaa-42d0-b31c-255ab0f7d779" providerId="ADAL" clId="{08BA1D6F-7B2B-446D-B2BE-5EAAA9013670}" dt="2022-10-30T11:45:54.326" v="1425" actId="20577"/>
          <ac:cxnSpMkLst>
            <pc:docMk/>
            <pc:sldMk cId="591239128" sldId="262"/>
            <ac:cxnSpMk id="26" creationId="{2DC62D09-B847-4AC3-932E-23511517A460}"/>
          </ac:cxnSpMkLst>
        </pc:cxnChg>
        <pc:cxnChg chg="mod">
          <ac:chgData name="伯尧 丁" userId="86706a6a-cdaa-42d0-b31c-255ab0f7d779" providerId="ADAL" clId="{08BA1D6F-7B2B-446D-B2BE-5EAAA9013670}" dt="2022-10-30T11:45:54.326" v="1425" actId="20577"/>
          <ac:cxnSpMkLst>
            <pc:docMk/>
            <pc:sldMk cId="591239128" sldId="262"/>
            <ac:cxnSpMk id="33" creationId="{25280195-A48D-4B41-8FA3-55E16DC12906}"/>
          </ac:cxnSpMkLst>
        </pc:cxnChg>
        <pc:cxnChg chg="mod">
          <ac:chgData name="伯尧 丁" userId="86706a6a-cdaa-42d0-b31c-255ab0f7d779" providerId="ADAL" clId="{08BA1D6F-7B2B-446D-B2BE-5EAAA9013670}" dt="2022-10-30T11:45:54.326" v="1425" actId="20577"/>
          <ac:cxnSpMkLst>
            <pc:docMk/>
            <pc:sldMk cId="591239128" sldId="262"/>
            <ac:cxnSpMk id="48" creationId="{6B25A788-E771-4CCC-AB53-90ABE66BAE8F}"/>
          </ac:cxnSpMkLst>
        </pc:cxnChg>
        <pc:cxnChg chg="mod">
          <ac:chgData name="伯尧 丁" userId="86706a6a-cdaa-42d0-b31c-255ab0f7d779" providerId="ADAL" clId="{08BA1D6F-7B2B-446D-B2BE-5EAAA9013670}" dt="2022-10-30T11:45:54.326" v="1425" actId="20577"/>
          <ac:cxnSpMkLst>
            <pc:docMk/>
            <pc:sldMk cId="591239128" sldId="262"/>
            <ac:cxnSpMk id="53" creationId="{642B3C22-7889-4D1D-BA38-42BF91A50A9F}"/>
          </ac:cxnSpMkLst>
        </pc:cxnChg>
        <pc:cxnChg chg="mod">
          <ac:chgData name="伯尧 丁" userId="86706a6a-cdaa-42d0-b31c-255ab0f7d779" providerId="ADAL" clId="{08BA1D6F-7B2B-446D-B2BE-5EAAA9013670}" dt="2022-10-30T12:16:39.400" v="2124" actId="14100"/>
          <ac:cxnSpMkLst>
            <pc:docMk/>
            <pc:sldMk cId="591239128" sldId="262"/>
            <ac:cxnSpMk id="79" creationId="{32ECE4EF-1D1A-4460-837A-54748BE12538}"/>
          </ac:cxnSpMkLst>
        </pc:cxnChg>
      </pc:sldChg>
      <pc:sldChg chg="delSp modSp add mod ord">
        <pc:chgData name="伯尧 丁" userId="86706a6a-cdaa-42d0-b31c-255ab0f7d779" providerId="ADAL" clId="{08BA1D6F-7B2B-446D-B2BE-5EAAA9013670}" dt="2022-10-30T11:41:46.858" v="1417" actId="20577"/>
        <pc:sldMkLst>
          <pc:docMk/>
          <pc:sldMk cId="4224362512" sldId="264"/>
        </pc:sldMkLst>
        <pc:spChg chg="mod">
          <ac:chgData name="伯尧 丁" userId="86706a6a-cdaa-42d0-b31c-255ab0f7d779" providerId="ADAL" clId="{08BA1D6F-7B2B-446D-B2BE-5EAAA9013670}" dt="2022-10-30T11:41:46.858" v="1417" actId="20577"/>
          <ac:spMkLst>
            <pc:docMk/>
            <pc:sldMk cId="4224362512" sldId="264"/>
            <ac:spMk id="4" creationId="{E2CFE591-6E77-4175-879E-5507648B2F81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6" creationId="{3C3E1455-47B8-486C-9803-E275A52903F6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7" creationId="{DB9F259A-EC1C-4DBD-ADC9-46324B595720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8" creationId="{EAD5C5D3-09E9-4D25-B359-7816F33F3422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9" creationId="{BF977DB2-A2BC-4A57-B1F1-AFF63B12F707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10" creationId="{5EE95DBE-264F-4126-93A3-96E740C70ED9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14" creationId="{939445FA-25D0-45AA-BE46-FFEDF750450D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20" creationId="{451DBA0E-FA60-4841-9CDC-6C6BBBE0D642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25" creationId="{5DD16498-8290-4542-A2F3-4FA916C49369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30" creationId="{36C91F35-3D88-48AE-B221-982EA254ECBD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39" creationId="{A757A227-988F-4DCC-8EA5-E4705FCA4992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51" creationId="{2363CDA2-D7A7-40DE-B1ED-4ED4B36E20DE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52" creationId="{093A6D9C-6D71-4C80-BB02-2B1782A2C92C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57" creationId="{FB7F09C0-C24A-4864-B232-065D7D5B5918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63" creationId="{F197615E-FEDB-4CFC-B06A-E9204CCB368E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67" creationId="{45CAB1D0-C3E8-4A30-BE40-70064AB1D9CA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68" creationId="{9FA39663-98B0-405F-8331-6479ECF948C3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73" creationId="{7D1F4BC5-DB77-49DF-9783-5B21269A9D53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74" creationId="{2B7AA420-817E-4568-BDB7-10AE0F5CD8FF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78" creationId="{9A95DFDE-52A6-4454-8C0C-A93041910F9A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83" creationId="{04AE9D11-7DA3-4FEA-B36B-35DCB2EABEF2}"/>
          </ac:spMkLst>
        </pc:spChg>
        <pc:spChg chg="del">
          <ac:chgData name="伯尧 丁" userId="86706a6a-cdaa-42d0-b31c-255ab0f7d779" providerId="ADAL" clId="{08BA1D6F-7B2B-446D-B2BE-5EAAA9013670}" dt="2022-10-30T10:56:28.591" v="22" actId="478"/>
          <ac:spMkLst>
            <pc:docMk/>
            <pc:sldMk cId="4224362512" sldId="264"/>
            <ac:spMk id="94" creationId="{EEDAA929-700D-447B-9FB9-58128F098186}"/>
          </ac:spMkLst>
        </pc:sp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11" creationId="{DF074916-555C-4304-BF71-6E53F079E5D9}"/>
          </ac:cxnSpMkLst>
        </pc:cxn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15" creationId="{D69AA313-D11B-4EF7-B4D4-95B21CCC063C}"/>
          </ac:cxnSpMkLst>
        </pc:cxn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21" creationId="{6B8D6086-4CB6-48F0-A90D-FF2BAC1A0C65}"/>
          </ac:cxnSpMkLst>
        </pc:cxn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26" creationId="{2DC62D09-B847-4AC3-932E-23511517A460}"/>
          </ac:cxnSpMkLst>
        </pc:cxn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33" creationId="{25280195-A48D-4B41-8FA3-55E16DC12906}"/>
          </ac:cxnSpMkLst>
        </pc:cxn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48" creationId="{6B25A788-E771-4CCC-AB53-90ABE66BAE8F}"/>
          </ac:cxnSpMkLst>
        </pc:cxn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53" creationId="{642B3C22-7889-4D1D-BA38-42BF91A50A9F}"/>
          </ac:cxnSpMkLst>
        </pc:cxn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64" creationId="{6063484F-12B9-4773-BE63-C2923F558435}"/>
          </ac:cxnSpMkLst>
        </pc:cxn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69" creationId="{579D3E6F-3861-405F-B25A-4D10206B6F71}"/>
          </ac:cxnSpMkLst>
        </pc:cxn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75" creationId="{5AB1D415-091A-4222-9889-FA2FEEBD3B10}"/>
          </ac:cxnSpMkLst>
        </pc:cxn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79" creationId="{32ECE4EF-1D1A-4460-837A-54748BE12538}"/>
          </ac:cxnSpMkLst>
        </pc:cxnChg>
        <pc:cxnChg chg="del mod">
          <ac:chgData name="伯尧 丁" userId="86706a6a-cdaa-42d0-b31c-255ab0f7d779" providerId="ADAL" clId="{08BA1D6F-7B2B-446D-B2BE-5EAAA9013670}" dt="2022-10-30T10:56:28.591" v="22" actId="478"/>
          <ac:cxnSpMkLst>
            <pc:docMk/>
            <pc:sldMk cId="4224362512" sldId="264"/>
            <ac:cxnSpMk id="90" creationId="{A7A1DB59-A73A-410D-8B62-C23C0D096C61}"/>
          </ac:cxnSpMkLst>
        </pc:cxnChg>
      </pc:sldChg>
      <pc:sldChg chg="modSp add mod">
        <pc:chgData name="伯尧 丁" userId="86706a6a-cdaa-42d0-b31c-255ab0f7d779" providerId="ADAL" clId="{08BA1D6F-7B2B-446D-B2BE-5EAAA9013670}" dt="2022-10-30T11:07:09.006" v="999" actId="20577"/>
        <pc:sldMkLst>
          <pc:docMk/>
          <pc:sldMk cId="1143885628" sldId="265"/>
        </pc:sldMkLst>
        <pc:spChg chg="mod">
          <ac:chgData name="伯尧 丁" userId="86706a6a-cdaa-42d0-b31c-255ab0f7d779" providerId="ADAL" clId="{08BA1D6F-7B2B-446D-B2BE-5EAAA9013670}" dt="2022-10-30T11:07:09.006" v="999" actId="20577"/>
          <ac:spMkLst>
            <pc:docMk/>
            <pc:sldMk cId="1143885628" sldId="265"/>
            <ac:spMk id="7" creationId="{25D3B487-02A3-46E6-835B-85BD6093BB4F}"/>
          </ac:spMkLst>
        </pc:spChg>
      </pc:sldChg>
      <pc:sldChg chg="modSp add mod">
        <pc:chgData name="伯尧 丁" userId="86706a6a-cdaa-42d0-b31c-255ab0f7d779" providerId="ADAL" clId="{08BA1D6F-7B2B-446D-B2BE-5EAAA9013670}" dt="2022-10-30T12:17:02.809" v="2126" actId="207"/>
        <pc:sldMkLst>
          <pc:docMk/>
          <pc:sldMk cId="2171568745" sldId="266"/>
        </pc:sldMkLst>
        <pc:spChg chg="mod">
          <ac:chgData name="伯尧 丁" userId="86706a6a-cdaa-42d0-b31c-255ab0f7d779" providerId="ADAL" clId="{08BA1D6F-7B2B-446D-B2BE-5EAAA9013670}" dt="2022-10-30T12:17:02.809" v="2126" actId="207"/>
          <ac:spMkLst>
            <pc:docMk/>
            <pc:sldMk cId="2171568745" sldId="266"/>
            <ac:spMk id="8" creationId="{EAD5C5D3-09E9-4D25-B359-7816F33F3422}"/>
          </ac:spMkLst>
        </pc:spChg>
        <pc:cxnChg chg="mod">
          <ac:chgData name="伯尧 丁" userId="86706a6a-cdaa-42d0-b31c-255ab0f7d779" providerId="ADAL" clId="{08BA1D6F-7B2B-446D-B2BE-5EAAA9013670}" dt="2022-10-30T11:43:55.074" v="1420" actId="208"/>
          <ac:cxnSpMkLst>
            <pc:docMk/>
            <pc:sldMk cId="2171568745" sldId="266"/>
            <ac:cxnSpMk id="48" creationId="{6B25A788-E771-4CCC-AB53-90ABE66BAE8F}"/>
          </ac:cxnSpMkLst>
        </pc:cxnChg>
        <pc:cxnChg chg="mod">
          <ac:chgData name="伯尧 丁" userId="86706a6a-cdaa-42d0-b31c-255ab0f7d779" providerId="ADAL" clId="{08BA1D6F-7B2B-446D-B2BE-5EAAA9013670}" dt="2022-10-30T11:44:01.853" v="1421" actId="208"/>
          <ac:cxnSpMkLst>
            <pc:docMk/>
            <pc:sldMk cId="2171568745" sldId="266"/>
            <ac:cxnSpMk id="79" creationId="{32ECE4EF-1D1A-4460-837A-54748BE12538}"/>
          </ac:cxnSpMkLst>
        </pc:cxnChg>
      </pc:sldChg>
      <pc:sldChg chg="addSp delSp modSp add mod ord">
        <pc:chgData name="伯尧 丁" userId="86706a6a-cdaa-42d0-b31c-255ab0f7d779" providerId="ADAL" clId="{08BA1D6F-7B2B-446D-B2BE-5EAAA9013670}" dt="2022-10-30T11:59:49.391" v="2010" actId="20577"/>
        <pc:sldMkLst>
          <pc:docMk/>
          <pc:sldMk cId="2265605187" sldId="267"/>
        </pc:sldMkLst>
        <pc:spChg chg="mod">
          <ac:chgData name="伯尧 丁" userId="86706a6a-cdaa-42d0-b31c-255ab0f7d779" providerId="ADAL" clId="{08BA1D6F-7B2B-446D-B2BE-5EAAA9013670}" dt="2022-10-30T11:55:21.035" v="1953"/>
          <ac:spMkLst>
            <pc:docMk/>
            <pc:sldMk cId="2265605187" sldId="267"/>
            <ac:spMk id="3" creationId="{73E26B16-54F1-B7A2-1B34-392C41D8489E}"/>
          </ac:spMkLst>
        </pc:spChg>
        <pc:spChg chg="mod">
          <ac:chgData name="伯尧 丁" userId="86706a6a-cdaa-42d0-b31c-255ab0f7d779" providerId="ADAL" clId="{08BA1D6F-7B2B-446D-B2BE-5EAAA9013670}" dt="2022-10-30T11:55:21.035" v="1953"/>
          <ac:spMkLst>
            <pc:docMk/>
            <pc:sldMk cId="2265605187" sldId="267"/>
            <ac:spMk id="4" creationId="{5DF3CB5F-A14A-489F-BD2A-A0484410A3A2}"/>
          </ac:spMkLst>
        </pc:spChg>
        <pc:spChg chg="add mod">
          <ac:chgData name="伯尧 丁" userId="86706a6a-cdaa-42d0-b31c-255ab0f7d779" providerId="ADAL" clId="{08BA1D6F-7B2B-446D-B2BE-5EAAA9013670}" dt="2022-10-30T11:58:57.517" v="2007" actId="207"/>
          <ac:spMkLst>
            <pc:docMk/>
            <pc:sldMk cId="2265605187" sldId="267"/>
            <ac:spMk id="5" creationId="{765658C0-9C78-5CE0-3B2F-64D97DB7114D}"/>
          </ac:spMkLst>
        </pc:spChg>
        <pc:spChg chg="add del mod">
          <ac:chgData name="伯尧 丁" userId="86706a6a-cdaa-42d0-b31c-255ab0f7d779" providerId="ADAL" clId="{08BA1D6F-7B2B-446D-B2BE-5EAAA9013670}" dt="2022-10-30T11:55:21.035" v="1953"/>
          <ac:spMkLst>
            <pc:docMk/>
            <pc:sldMk cId="2265605187" sldId="267"/>
            <ac:spMk id="6" creationId="{54930F2F-DD3E-CB5F-9EC2-E6085CB9E265}"/>
          </ac:spMkLst>
        </pc:spChg>
        <pc:spChg chg="add del mod">
          <ac:chgData name="伯尧 丁" userId="86706a6a-cdaa-42d0-b31c-255ab0f7d779" providerId="ADAL" clId="{08BA1D6F-7B2B-446D-B2BE-5EAAA9013670}" dt="2022-10-30T11:55:21.035" v="1953"/>
          <ac:spMkLst>
            <pc:docMk/>
            <pc:sldMk cId="2265605187" sldId="267"/>
            <ac:spMk id="7" creationId="{09DEBE71-106F-E05E-AB23-0F61D4E61703}"/>
          </ac:spMkLst>
        </pc:spChg>
        <pc:spChg chg="add mod">
          <ac:chgData name="伯尧 丁" userId="86706a6a-cdaa-42d0-b31c-255ab0f7d779" providerId="ADAL" clId="{08BA1D6F-7B2B-446D-B2BE-5EAAA9013670}" dt="2022-10-30T11:56:53.424" v="2004" actId="20577"/>
          <ac:spMkLst>
            <pc:docMk/>
            <pc:sldMk cId="2265605187" sldId="267"/>
            <ac:spMk id="8" creationId="{E76E89B3-29A6-3B15-54E1-D44E06D2039C}"/>
          </ac:spMkLst>
        </pc:spChg>
        <pc:spChg chg="add mod">
          <ac:chgData name="伯尧 丁" userId="86706a6a-cdaa-42d0-b31c-255ab0f7d779" providerId="ADAL" clId="{08BA1D6F-7B2B-446D-B2BE-5EAAA9013670}" dt="2022-10-30T11:59:49.391" v="2010" actId="20577"/>
          <ac:spMkLst>
            <pc:docMk/>
            <pc:sldMk cId="2265605187" sldId="267"/>
            <ac:spMk id="9" creationId="{24B029B9-CEAD-CECA-2DCB-DD86C4ABDA73}"/>
          </ac:spMkLst>
        </pc:spChg>
        <pc:graphicFrameChg chg="del">
          <ac:chgData name="伯尧 丁" userId="86706a6a-cdaa-42d0-b31c-255ab0f7d779" providerId="ADAL" clId="{08BA1D6F-7B2B-446D-B2BE-5EAAA9013670}" dt="2022-10-30T11:54:23.519" v="1808" actId="478"/>
          <ac:graphicFrameMkLst>
            <pc:docMk/>
            <pc:sldMk cId="2265605187" sldId="267"/>
            <ac:graphicFrameMk id="2" creationId="{C259AFBF-BE42-4066-B88A-6F81ACCDA6A4}"/>
          </ac:graphicFrameMkLst>
        </pc:graphicFrameChg>
      </pc:sldChg>
      <pc:sldChg chg="modSp add">
        <pc:chgData name="伯尧 丁" userId="86706a6a-cdaa-42d0-b31c-255ab0f7d779" providerId="ADAL" clId="{08BA1D6F-7B2B-446D-B2BE-5EAAA9013670}" dt="2022-10-30T12:00:05.064" v="2016" actId="20577"/>
        <pc:sldMkLst>
          <pc:docMk/>
          <pc:sldMk cId="977219819" sldId="268"/>
        </pc:sldMkLst>
        <pc:spChg chg="mod">
          <ac:chgData name="伯尧 丁" userId="86706a6a-cdaa-42d0-b31c-255ab0f7d779" providerId="ADAL" clId="{08BA1D6F-7B2B-446D-B2BE-5EAAA9013670}" dt="2022-10-30T12:00:05.064" v="2016" actId="20577"/>
          <ac:spMkLst>
            <pc:docMk/>
            <pc:sldMk cId="977219819" sldId="268"/>
            <ac:spMk id="9" creationId="{24B029B9-CEAD-CECA-2DCB-DD86C4ABDA73}"/>
          </ac:spMkLst>
        </pc:spChg>
      </pc:sldChg>
      <pc:sldChg chg="modSp add">
        <pc:chgData name="伯尧 丁" userId="86706a6a-cdaa-42d0-b31c-255ab0f7d779" providerId="ADAL" clId="{08BA1D6F-7B2B-446D-B2BE-5EAAA9013670}" dt="2022-10-30T12:00:48.061" v="2018" actId="207"/>
        <pc:sldMkLst>
          <pc:docMk/>
          <pc:sldMk cId="1061421803" sldId="269"/>
        </pc:sldMkLst>
        <pc:spChg chg="mod">
          <ac:chgData name="伯尧 丁" userId="86706a6a-cdaa-42d0-b31c-255ab0f7d779" providerId="ADAL" clId="{08BA1D6F-7B2B-446D-B2BE-5EAAA9013670}" dt="2022-10-30T12:00:48.061" v="2018" actId="207"/>
          <ac:spMkLst>
            <pc:docMk/>
            <pc:sldMk cId="1061421803" sldId="269"/>
            <ac:spMk id="9" creationId="{24B029B9-CEAD-CECA-2DCB-DD86C4ABDA73}"/>
          </ac:spMkLst>
        </pc:spChg>
      </pc:sldChg>
      <pc:sldChg chg="modSp add">
        <pc:chgData name="伯尧 丁" userId="86706a6a-cdaa-42d0-b31c-255ab0f7d779" providerId="ADAL" clId="{08BA1D6F-7B2B-446D-B2BE-5EAAA9013670}" dt="2022-10-30T12:01:12.771" v="2022" actId="207"/>
        <pc:sldMkLst>
          <pc:docMk/>
          <pc:sldMk cId="3031825487" sldId="270"/>
        </pc:sldMkLst>
        <pc:spChg chg="mod">
          <ac:chgData name="伯尧 丁" userId="86706a6a-cdaa-42d0-b31c-255ab0f7d779" providerId="ADAL" clId="{08BA1D6F-7B2B-446D-B2BE-5EAAA9013670}" dt="2022-10-30T12:01:12.771" v="2022" actId="207"/>
          <ac:spMkLst>
            <pc:docMk/>
            <pc:sldMk cId="3031825487" sldId="270"/>
            <ac:spMk id="9" creationId="{24B029B9-CEAD-CECA-2DCB-DD86C4ABDA73}"/>
          </ac:spMkLst>
        </pc:spChg>
      </pc:sldChg>
      <pc:sldChg chg="addSp modSp add mod">
        <pc:chgData name="伯尧 丁" userId="86706a6a-cdaa-42d0-b31c-255ab0f7d779" providerId="ADAL" clId="{08BA1D6F-7B2B-446D-B2BE-5EAAA9013670}" dt="2022-10-30T12:03:37.585" v="2035" actId="207"/>
        <pc:sldMkLst>
          <pc:docMk/>
          <pc:sldMk cId="775829060" sldId="271"/>
        </pc:sldMkLst>
        <pc:spChg chg="add mod">
          <ac:chgData name="伯尧 丁" userId="86706a6a-cdaa-42d0-b31c-255ab0f7d779" providerId="ADAL" clId="{08BA1D6F-7B2B-446D-B2BE-5EAAA9013670}" dt="2022-10-30T12:03:37.585" v="2035" actId="207"/>
          <ac:spMkLst>
            <pc:docMk/>
            <pc:sldMk cId="775829060" sldId="271"/>
            <ac:spMk id="2" creationId="{CD838E03-E831-5819-9032-BDF0034DCD74}"/>
          </ac:spMkLst>
        </pc:spChg>
        <pc:spChg chg="mod">
          <ac:chgData name="伯尧 丁" userId="86706a6a-cdaa-42d0-b31c-255ab0f7d779" providerId="ADAL" clId="{08BA1D6F-7B2B-446D-B2BE-5EAAA9013670}" dt="2022-10-30T12:01:50.708" v="2030" actId="1076"/>
          <ac:spMkLst>
            <pc:docMk/>
            <pc:sldMk cId="775829060" sldId="271"/>
            <ac:spMk id="9" creationId="{24B029B9-CEAD-CECA-2DCB-DD86C4ABDA73}"/>
          </ac:spMkLst>
        </pc:spChg>
      </pc:sldChg>
      <pc:sldChg chg="delSp modSp add mod ord">
        <pc:chgData name="伯尧 丁" userId="86706a6a-cdaa-42d0-b31c-255ab0f7d779" providerId="ADAL" clId="{08BA1D6F-7B2B-446D-B2BE-5EAAA9013670}" dt="2022-10-30T12:04:18.649" v="2050"/>
        <pc:sldMkLst>
          <pc:docMk/>
          <pc:sldMk cId="610787539" sldId="272"/>
        </pc:sldMkLst>
        <pc:spChg chg="del">
          <ac:chgData name="伯尧 丁" userId="86706a6a-cdaa-42d0-b31c-255ab0f7d779" providerId="ADAL" clId="{08BA1D6F-7B2B-446D-B2BE-5EAAA9013670}" dt="2022-10-30T12:02:49.922" v="2034" actId="478"/>
          <ac:spMkLst>
            <pc:docMk/>
            <pc:sldMk cId="610787539" sldId="272"/>
            <ac:spMk id="2" creationId="{CD838E03-E831-5819-9032-BDF0034DCD74}"/>
          </ac:spMkLst>
        </pc:spChg>
        <pc:spChg chg="mod">
          <ac:chgData name="伯尧 丁" userId="86706a6a-cdaa-42d0-b31c-255ab0f7d779" providerId="ADAL" clId="{08BA1D6F-7B2B-446D-B2BE-5EAAA9013670}" dt="2022-10-30T12:04:18.649" v="2050"/>
          <ac:spMkLst>
            <pc:docMk/>
            <pc:sldMk cId="610787539" sldId="272"/>
            <ac:spMk id="9" creationId="{24B029B9-CEAD-CECA-2DCB-DD86C4ABDA73}"/>
          </ac:spMkLst>
        </pc:spChg>
      </pc:sldChg>
      <pc:sldChg chg="modSp add">
        <pc:chgData name="伯尧 丁" userId="86706a6a-cdaa-42d0-b31c-255ab0f7d779" providerId="ADAL" clId="{08BA1D6F-7B2B-446D-B2BE-5EAAA9013670}" dt="2022-10-30T12:04:10.609" v="2047" actId="207"/>
        <pc:sldMkLst>
          <pc:docMk/>
          <pc:sldMk cId="90077406" sldId="273"/>
        </pc:sldMkLst>
        <pc:spChg chg="mod">
          <ac:chgData name="伯尧 丁" userId="86706a6a-cdaa-42d0-b31c-255ab0f7d779" providerId="ADAL" clId="{08BA1D6F-7B2B-446D-B2BE-5EAAA9013670}" dt="2022-10-30T12:04:10.609" v="2047" actId="207"/>
          <ac:spMkLst>
            <pc:docMk/>
            <pc:sldMk cId="90077406" sldId="273"/>
            <ac:spMk id="9" creationId="{24B029B9-CEAD-CECA-2DCB-DD86C4ABDA73}"/>
          </ac:spMkLst>
        </pc:spChg>
      </pc:sldChg>
      <pc:sldChg chg="delSp modSp add mod">
        <pc:chgData name="伯尧 丁" userId="86706a6a-cdaa-42d0-b31c-255ab0f7d779" providerId="ADAL" clId="{08BA1D6F-7B2B-446D-B2BE-5EAAA9013670}" dt="2022-10-30T12:05:16.778" v="2056" actId="207"/>
        <pc:sldMkLst>
          <pc:docMk/>
          <pc:sldMk cId="545170051" sldId="274"/>
        </pc:sldMkLst>
        <pc:spChg chg="del">
          <ac:chgData name="伯尧 丁" userId="86706a6a-cdaa-42d0-b31c-255ab0f7d779" providerId="ADAL" clId="{08BA1D6F-7B2B-446D-B2BE-5EAAA9013670}" dt="2022-10-30T12:04:59.915" v="2052" actId="478"/>
          <ac:spMkLst>
            <pc:docMk/>
            <pc:sldMk cId="545170051" sldId="274"/>
            <ac:spMk id="2" creationId="{CD838E03-E831-5819-9032-BDF0034DCD74}"/>
          </ac:spMkLst>
        </pc:spChg>
        <pc:spChg chg="mod">
          <ac:chgData name="伯尧 丁" userId="86706a6a-cdaa-42d0-b31c-255ab0f7d779" providerId="ADAL" clId="{08BA1D6F-7B2B-446D-B2BE-5EAAA9013670}" dt="2022-10-30T12:05:16.778" v="2056" actId="207"/>
          <ac:spMkLst>
            <pc:docMk/>
            <pc:sldMk cId="545170051" sldId="274"/>
            <ac:spMk id="9" creationId="{24B029B9-CEAD-CECA-2DCB-DD86C4ABDA73}"/>
          </ac:spMkLst>
        </pc:spChg>
      </pc:sldChg>
      <pc:sldChg chg="addSp delSp modSp add mod">
        <pc:chgData name="伯尧 丁" userId="86706a6a-cdaa-42d0-b31c-255ab0f7d779" providerId="ADAL" clId="{08BA1D6F-7B2B-446D-B2BE-5EAAA9013670}" dt="2022-10-30T12:12:17.504" v="2116" actId="1076"/>
        <pc:sldMkLst>
          <pc:docMk/>
          <pc:sldMk cId="3153614702" sldId="275"/>
        </pc:sldMkLst>
        <pc:spChg chg="add mod">
          <ac:chgData name="伯尧 丁" userId="86706a6a-cdaa-42d0-b31c-255ab0f7d779" providerId="ADAL" clId="{08BA1D6F-7B2B-446D-B2BE-5EAAA9013670}" dt="2022-10-30T12:12:17.504" v="2116" actId="1076"/>
          <ac:spMkLst>
            <pc:docMk/>
            <pc:sldMk cId="3153614702" sldId="275"/>
            <ac:spMk id="5" creationId="{D6DF5939-242C-D5B4-6DD8-EF409094E74D}"/>
          </ac:spMkLst>
        </pc:spChg>
        <pc:spChg chg="mod">
          <ac:chgData name="伯尧 丁" userId="86706a6a-cdaa-42d0-b31c-255ab0f7d779" providerId="ADAL" clId="{08BA1D6F-7B2B-446D-B2BE-5EAAA9013670}" dt="2022-10-30T12:11:09.691" v="2105" actId="207"/>
          <ac:spMkLst>
            <pc:docMk/>
            <pc:sldMk cId="3153614702" sldId="275"/>
            <ac:spMk id="9" creationId="{732C8BCB-4629-B1D0-F7EC-144F447D3698}"/>
          </ac:spMkLst>
        </pc:spChg>
        <pc:spChg chg="del">
          <ac:chgData name="伯尧 丁" userId="86706a6a-cdaa-42d0-b31c-255ab0f7d779" providerId="ADAL" clId="{08BA1D6F-7B2B-446D-B2BE-5EAAA9013670}" dt="2022-10-30T12:12:05.604" v="2112" actId="478"/>
          <ac:spMkLst>
            <pc:docMk/>
            <pc:sldMk cId="3153614702" sldId="275"/>
            <ac:spMk id="11" creationId="{AC0F188A-B848-50D4-ACAC-FD07A17A37EE}"/>
          </ac:spMkLst>
        </pc:spChg>
        <pc:spChg chg="del">
          <ac:chgData name="伯尧 丁" userId="86706a6a-cdaa-42d0-b31c-255ab0f7d779" providerId="ADAL" clId="{08BA1D6F-7B2B-446D-B2BE-5EAAA9013670}" dt="2022-10-30T12:12:05.604" v="2112" actId="478"/>
          <ac:spMkLst>
            <pc:docMk/>
            <pc:sldMk cId="3153614702" sldId="275"/>
            <ac:spMk id="12" creationId="{8802F36F-D3AD-9104-1C72-2EB41D2D4D7B}"/>
          </ac:spMkLst>
        </pc:spChg>
        <pc:spChg chg="del">
          <ac:chgData name="伯尧 丁" userId="86706a6a-cdaa-42d0-b31c-255ab0f7d779" providerId="ADAL" clId="{08BA1D6F-7B2B-446D-B2BE-5EAAA9013670}" dt="2022-10-30T12:12:05.604" v="2112" actId="478"/>
          <ac:spMkLst>
            <pc:docMk/>
            <pc:sldMk cId="3153614702" sldId="275"/>
            <ac:spMk id="16" creationId="{22F1AE74-E37C-F820-0117-21DF312B970B}"/>
          </ac:spMkLst>
        </pc:spChg>
        <pc:spChg chg="del">
          <ac:chgData name="伯尧 丁" userId="86706a6a-cdaa-42d0-b31c-255ab0f7d779" providerId="ADAL" clId="{08BA1D6F-7B2B-446D-B2BE-5EAAA9013670}" dt="2022-10-30T12:12:05.604" v="2112" actId="478"/>
          <ac:spMkLst>
            <pc:docMk/>
            <pc:sldMk cId="3153614702" sldId="275"/>
            <ac:spMk id="17" creationId="{928EF88B-87F6-465C-D445-19A49EF01DE8}"/>
          </ac:spMkLst>
        </pc:spChg>
        <pc:spChg chg="del">
          <ac:chgData name="伯尧 丁" userId="86706a6a-cdaa-42d0-b31c-255ab0f7d779" providerId="ADAL" clId="{08BA1D6F-7B2B-446D-B2BE-5EAAA9013670}" dt="2022-10-30T12:12:05.604" v="2112" actId="478"/>
          <ac:spMkLst>
            <pc:docMk/>
            <pc:sldMk cId="3153614702" sldId="275"/>
            <ac:spMk id="18" creationId="{BC1C38F4-58F8-9F8E-C1DB-2A60D8CD0234}"/>
          </ac:spMkLst>
        </pc:spChg>
        <pc:spChg chg="del">
          <ac:chgData name="伯尧 丁" userId="86706a6a-cdaa-42d0-b31c-255ab0f7d779" providerId="ADAL" clId="{08BA1D6F-7B2B-446D-B2BE-5EAAA9013670}" dt="2022-10-30T12:12:05.604" v="2112" actId="478"/>
          <ac:spMkLst>
            <pc:docMk/>
            <pc:sldMk cId="3153614702" sldId="275"/>
            <ac:spMk id="22" creationId="{6E13FDC7-0F65-0790-3DCD-D710E86EB34A}"/>
          </ac:spMkLst>
        </pc:spChg>
        <pc:spChg chg="del">
          <ac:chgData name="伯尧 丁" userId="86706a6a-cdaa-42d0-b31c-255ab0f7d779" providerId="ADAL" clId="{08BA1D6F-7B2B-446D-B2BE-5EAAA9013670}" dt="2022-10-30T12:11:17.596" v="2106" actId="478"/>
          <ac:spMkLst>
            <pc:docMk/>
            <pc:sldMk cId="3153614702" sldId="275"/>
            <ac:spMk id="24" creationId="{C9276215-7505-432E-FCF4-F2F901E81AEE}"/>
          </ac:spMkLst>
        </pc:spChg>
        <pc:spChg chg="mod">
          <ac:chgData name="伯尧 丁" userId="86706a6a-cdaa-42d0-b31c-255ab0f7d779" providerId="ADAL" clId="{08BA1D6F-7B2B-446D-B2BE-5EAAA9013670}" dt="2022-10-30T12:12:14.366" v="2115" actId="1076"/>
          <ac:spMkLst>
            <pc:docMk/>
            <pc:sldMk cId="3153614702" sldId="275"/>
            <ac:spMk id="26" creationId="{EF59E62E-7A6B-8FA3-442E-2ECB75FDA2E1}"/>
          </ac:spMkLst>
        </pc:spChg>
        <pc:spChg chg="mod">
          <ac:chgData name="伯尧 丁" userId="86706a6a-cdaa-42d0-b31c-255ab0f7d779" providerId="ADAL" clId="{08BA1D6F-7B2B-446D-B2BE-5EAAA9013670}" dt="2022-10-30T12:12:14.366" v="2115" actId="1076"/>
          <ac:spMkLst>
            <pc:docMk/>
            <pc:sldMk cId="3153614702" sldId="275"/>
            <ac:spMk id="27" creationId="{92CA7445-E009-6502-2215-1A172F405D7B}"/>
          </ac:spMkLst>
        </pc:spChg>
        <pc:graphicFrameChg chg="modGraphic">
          <ac:chgData name="伯尧 丁" userId="86706a6a-cdaa-42d0-b31c-255ab0f7d779" providerId="ADAL" clId="{08BA1D6F-7B2B-446D-B2BE-5EAAA9013670}" dt="2022-10-30T12:11:37.152" v="2109" actId="113"/>
          <ac:graphicFrameMkLst>
            <pc:docMk/>
            <pc:sldMk cId="3153614702" sldId="275"/>
            <ac:graphicFrameMk id="2" creationId="{C259AFBF-BE42-4066-B88A-6F81ACCDA6A4}"/>
          </ac:graphicFrameMkLst>
        </pc:graphicFrameChg>
        <pc:cxnChg chg="del mod">
          <ac:chgData name="伯尧 丁" userId="86706a6a-cdaa-42d0-b31c-255ab0f7d779" providerId="ADAL" clId="{08BA1D6F-7B2B-446D-B2BE-5EAAA9013670}" dt="2022-10-30T12:12:05.604" v="2112" actId="478"/>
          <ac:cxnSpMkLst>
            <pc:docMk/>
            <pc:sldMk cId="3153614702" sldId="275"/>
            <ac:cxnSpMk id="13" creationId="{6993353D-0245-D453-2ADB-2EF6B6689D26}"/>
          </ac:cxnSpMkLst>
        </pc:cxnChg>
        <pc:cxnChg chg="del mod">
          <ac:chgData name="伯尧 丁" userId="86706a6a-cdaa-42d0-b31c-255ab0f7d779" providerId="ADAL" clId="{08BA1D6F-7B2B-446D-B2BE-5EAAA9013670}" dt="2022-10-30T12:12:05.604" v="2112" actId="478"/>
          <ac:cxnSpMkLst>
            <pc:docMk/>
            <pc:sldMk cId="3153614702" sldId="275"/>
            <ac:cxnSpMk id="19" creationId="{F9C230EA-278D-3850-187A-139A3811A56D}"/>
          </ac:cxnSpMkLst>
        </pc:cxnChg>
        <pc:cxnChg chg="mod">
          <ac:chgData name="伯尧 丁" userId="86706a6a-cdaa-42d0-b31c-255ab0f7d779" providerId="ADAL" clId="{08BA1D6F-7B2B-446D-B2BE-5EAAA9013670}" dt="2022-10-30T12:12:14.366" v="2115" actId="1076"/>
          <ac:cxnSpMkLst>
            <pc:docMk/>
            <pc:sldMk cId="3153614702" sldId="275"/>
            <ac:cxnSpMk id="28" creationId="{BA48DF51-3A22-642E-F014-DC1D40852D5D}"/>
          </ac:cxnSpMkLst>
        </pc:cxnChg>
      </pc:sldChg>
      <pc:sldChg chg="delSp modSp add mod">
        <pc:chgData name="伯尧 丁" userId="86706a6a-cdaa-42d0-b31c-255ab0f7d779" providerId="ADAL" clId="{08BA1D6F-7B2B-446D-B2BE-5EAAA9013670}" dt="2022-10-30T12:12:30.875" v="2120" actId="14100"/>
        <pc:sldMkLst>
          <pc:docMk/>
          <pc:sldMk cId="1661922652" sldId="276"/>
        </pc:sldMkLst>
        <pc:spChg chg="del">
          <ac:chgData name="伯尧 丁" userId="86706a6a-cdaa-42d0-b31c-255ab0f7d779" providerId="ADAL" clId="{08BA1D6F-7B2B-446D-B2BE-5EAAA9013670}" dt="2022-10-30T12:12:24.702" v="2117" actId="478"/>
          <ac:spMkLst>
            <pc:docMk/>
            <pc:sldMk cId="1661922652" sldId="276"/>
            <ac:spMk id="5" creationId="{D6DF5939-242C-D5B4-6DD8-EF409094E74D}"/>
          </ac:spMkLst>
        </pc:spChg>
        <pc:spChg chg="mod">
          <ac:chgData name="伯尧 丁" userId="86706a6a-cdaa-42d0-b31c-255ab0f7d779" providerId="ADAL" clId="{08BA1D6F-7B2B-446D-B2BE-5EAAA9013670}" dt="2022-10-30T12:12:27.366" v="2118" actId="1076"/>
          <ac:spMkLst>
            <pc:docMk/>
            <pc:sldMk cId="1661922652" sldId="276"/>
            <ac:spMk id="9" creationId="{732C8BCB-4629-B1D0-F7EC-144F447D3698}"/>
          </ac:spMkLst>
        </pc:spChg>
        <pc:spChg chg="mod">
          <ac:chgData name="伯尧 丁" userId="86706a6a-cdaa-42d0-b31c-255ab0f7d779" providerId="ADAL" clId="{08BA1D6F-7B2B-446D-B2BE-5EAAA9013670}" dt="2022-10-30T12:12:27.366" v="2118" actId="1076"/>
          <ac:spMkLst>
            <pc:docMk/>
            <pc:sldMk cId="1661922652" sldId="276"/>
            <ac:spMk id="10" creationId="{BD072EE8-1933-F106-E3E9-E9A2D3B495DD}"/>
          </ac:spMkLst>
        </pc:spChg>
        <pc:spChg chg="del">
          <ac:chgData name="伯尧 丁" userId="86706a6a-cdaa-42d0-b31c-255ab0f7d779" providerId="ADAL" clId="{08BA1D6F-7B2B-446D-B2BE-5EAAA9013670}" dt="2022-10-30T12:12:24.702" v="2117" actId="478"/>
          <ac:spMkLst>
            <pc:docMk/>
            <pc:sldMk cId="1661922652" sldId="276"/>
            <ac:spMk id="11" creationId="{AC0F188A-B848-50D4-ACAC-FD07A17A37EE}"/>
          </ac:spMkLst>
        </pc:spChg>
        <pc:spChg chg="del">
          <ac:chgData name="伯尧 丁" userId="86706a6a-cdaa-42d0-b31c-255ab0f7d779" providerId="ADAL" clId="{08BA1D6F-7B2B-446D-B2BE-5EAAA9013670}" dt="2022-10-30T12:12:24.702" v="2117" actId="478"/>
          <ac:spMkLst>
            <pc:docMk/>
            <pc:sldMk cId="1661922652" sldId="276"/>
            <ac:spMk id="12" creationId="{8802F36F-D3AD-9104-1C72-2EB41D2D4D7B}"/>
          </ac:spMkLst>
        </pc:spChg>
        <pc:spChg chg="del">
          <ac:chgData name="伯尧 丁" userId="86706a6a-cdaa-42d0-b31c-255ab0f7d779" providerId="ADAL" clId="{08BA1D6F-7B2B-446D-B2BE-5EAAA9013670}" dt="2022-10-30T12:12:24.702" v="2117" actId="478"/>
          <ac:spMkLst>
            <pc:docMk/>
            <pc:sldMk cId="1661922652" sldId="276"/>
            <ac:spMk id="16" creationId="{22F1AE74-E37C-F820-0117-21DF312B970B}"/>
          </ac:spMkLst>
        </pc:spChg>
        <pc:spChg chg="del">
          <ac:chgData name="伯尧 丁" userId="86706a6a-cdaa-42d0-b31c-255ab0f7d779" providerId="ADAL" clId="{08BA1D6F-7B2B-446D-B2BE-5EAAA9013670}" dt="2022-10-30T12:12:24.702" v="2117" actId="478"/>
          <ac:spMkLst>
            <pc:docMk/>
            <pc:sldMk cId="1661922652" sldId="276"/>
            <ac:spMk id="17" creationId="{928EF88B-87F6-465C-D445-19A49EF01DE8}"/>
          </ac:spMkLst>
        </pc:spChg>
        <pc:spChg chg="del">
          <ac:chgData name="伯尧 丁" userId="86706a6a-cdaa-42d0-b31c-255ab0f7d779" providerId="ADAL" clId="{08BA1D6F-7B2B-446D-B2BE-5EAAA9013670}" dt="2022-10-30T12:12:24.702" v="2117" actId="478"/>
          <ac:spMkLst>
            <pc:docMk/>
            <pc:sldMk cId="1661922652" sldId="276"/>
            <ac:spMk id="18" creationId="{BC1C38F4-58F8-9F8E-C1DB-2A60D8CD0234}"/>
          </ac:spMkLst>
        </pc:spChg>
        <pc:spChg chg="del">
          <ac:chgData name="伯尧 丁" userId="86706a6a-cdaa-42d0-b31c-255ab0f7d779" providerId="ADAL" clId="{08BA1D6F-7B2B-446D-B2BE-5EAAA9013670}" dt="2022-10-30T12:12:24.702" v="2117" actId="478"/>
          <ac:spMkLst>
            <pc:docMk/>
            <pc:sldMk cId="1661922652" sldId="276"/>
            <ac:spMk id="22" creationId="{6E13FDC7-0F65-0790-3DCD-D710E86EB34A}"/>
          </ac:spMkLst>
        </pc:spChg>
        <pc:spChg chg="mod">
          <ac:chgData name="伯尧 丁" userId="86706a6a-cdaa-42d0-b31c-255ab0f7d779" providerId="ADAL" clId="{08BA1D6F-7B2B-446D-B2BE-5EAAA9013670}" dt="2022-10-30T12:12:30.875" v="2120" actId="14100"/>
          <ac:spMkLst>
            <pc:docMk/>
            <pc:sldMk cId="1661922652" sldId="276"/>
            <ac:spMk id="24" creationId="{C9276215-7505-432E-FCF4-F2F901E81AEE}"/>
          </ac:spMkLst>
        </pc:spChg>
        <pc:spChg chg="del">
          <ac:chgData name="伯尧 丁" userId="86706a6a-cdaa-42d0-b31c-255ab0f7d779" providerId="ADAL" clId="{08BA1D6F-7B2B-446D-B2BE-5EAAA9013670}" dt="2022-10-30T12:12:24.702" v="2117" actId="478"/>
          <ac:spMkLst>
            <pc:docMk/>
            <pc:sldMk cId="1661922652" sldId="276"/>
            <ac:spMk id="26" creationId="{EF59E62E-7A6B-8FA3-442E-2ECB75FDA2E1}"/>
          </ac:spMkLst>
        </pc:spChg>
        <pc:spChg chg="del">
          <ac:chgData name="伯尧 丁" userId="86706a6a-cdaa-42d0-b31c-255ab0f7d779" providerId="ADAL" clId="{08BA1D6F-7B2B-446D-B2BE-5EAAA9013670}" dt="2022-10-30T12:12:24.702" v="2117" actId="478"/>
          <ac:spMkLst>
            <pc:docMk/>
            <pc:sldMk cId="1661922652" sldId="276"/>
            <ac:spMk id="27" creationId="{92CA7445-E009-6502-2215-1A172F405D7B}"/>
          </ac:spMkLst>
        </pc:spChg>
        <pc:graphicFrameChg chg="modGraphic">
          <ac:chgData name="伯尧 丁" userId="86706a6a-cdaa-42d0-b31c-255ab0f7d779" providerId="ADAL" clId="{08BA1D6F-7B2B-446D-B2BE-5EAAA9013670}" dt="2022-10-30T12:11:40.526" v="2110" actId="113"/>
          <ac:graphicFrameMkLst>
            <pc:docMk/>
            <pc:sldMk cId="1661922652" sldId="276"/>
            <ac:graphicFrameMk id="2" creationId="{C259AFBF-BE42-4066-B88A-6F81ACCDA6A4}"/>
          </ac:graphicFrameMkLst>
        </pc:graphicFrameChg>
        <pc:cxnChg chg="del mod">
          <ac:chgData name="伯尧 丁" userId="86706a6a-cdaa-42d0-b31c-255ab0f7d779" providerId="ADAL" clId="{08BA1D6F-7B2B-446D-B2BE-5EAAA9013670}" dt="2022-10-30T12:12:24.702" v="2117" actId="478"/>
          <ac:cxnSpMkLst>
            <pc:docMk/>
            <pc:sldMk cId="1661922652" sldId="276"/>
            <ac:cxnSpMk id="13" creationId="{6993353D-0245-D453-2ADB-2EF6B6689D26}"/>
          </ac:cxnSpMkLst>
        </pc:cxnChg>
        <pc:cxnChg chg="del mod">
          <ac:chgData name="伯尧 丁" userId="86706a6a-cdaa-42d0-b31c-255ab0f7d779" providerId="ADAL" clId="{08BA1D6F-7B2B-446D-B2BE-5EAAA9013670}" dt="2022-10-30T12:12:24.702" v="2117" actId="478"/>
          <ac:cxnSpMkLst>
            <pc:docMk/>
            <pc:sldMk cId="1661922652" sldId="276"/>
            <ac:cxnSpMk id="19" creationId="{F9C230EA-278D-3850-187A-139A3811A56D}"/>
          </ac:cxnSpMkLst>
        </pc:cxnChg>
        <pc:cxnChg chg="del mod">
          <ac:chgData name="伯尧 丁" userId="86706a6a-cdaa-42d0-b31c-255ab0f7d779" providerId="ADAL" clId="{08BA1D6F-7B2B-446D-B2BE-5EAAA9013670}" dt="2022-10-30T12:12:24.702" v="2117" actId="478"/>
          <ac:cxnSpMkLst>
            <pc:docMk/>
            <pc:sldMk cId="1661922652" sldId="276"/>
            <ac:cxnSpMk id="28" creationId="{BA48DF51-3A22-642E-F014-DC1D40852D5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D3319-4C94-4075-A27D-89D80A7B843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249AF-FECD-443E-A202-264A1AF2C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9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0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3141663" y="2555630"/>
            <a:ext cx="6002337" cy="1617907"/>
          </a:xfrm>
        </p:spPr>
        <p:txBody>
          <a:bodyPr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94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3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CD910-2DCC-4CBA-BF83-BE3B914AB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BA73B-1EB6-49FB-9238-C04FED1D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66301-837D-4C83-9263-DA3924D0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56422-2EDB-4469-B049-2F56CA32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F0A37-CFF7-4106-BD93-6A13DBB6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294-A904-4ACE-862E-4A9357FF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07E0C-2A75-4CCE-ADCE-C38E4A8D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065D6-01B3-4CB8-A1FD-10EE6D09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16C2D-3339-41C1-9007-6F22140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8ADC6-E023-4BFC-A34F-1B335AB4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A1875-5DA5-452F-89E7-508BF929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294-A904-4ACE-862E-4A9357FF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30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E354F7-F0ED-42AE-82D8-126AC5F2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82" y="1536333"/>
            <a:ext cx="7965831" cy="1892667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矩形 19">
            <a:extLst>
              <a:ext uri="{FF2B5EF4-FFF2-40B4-BE49-F238E27FC236}">
                <a16:creationId xmlns:a16="http://schemas.microsoft.com/office/drawing/2014/main" id="{BC71A19F-F7A3-42EA-A331-F2E4908A384F}"/>
              </a:ext>
            </a:extLst>
          </p:cNvPr>
          <p:cNvSpPr/>
          <p:nvPr/>
        </p:nvSpPr>
        <p:spPr>
          <a:xfrm>
            <a:off x="1636686" y="1484784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C6CC002-1B6C-4F2D-94C7-2E8ACA288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075" y="3518817"/>
            <a:ext cx="8585847" cy="15526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B197089F-3598-4951-B6D4-54D9A671E5B2}"/>
              </a:ext>
            </a:extLst>
          </p:cNvPr>
          <p:cNvGrpSpPr/>
          <p:nvPr/>
        </p:nvGrpSpPr>
        <p:grpSpPr>
          <a:xfrm>
            <a:off x="1506855" y="1331226"/>
            <a:ext cx="470297" cy="470297"/>
            <a:chOff x="1308100" y="1397035"/>
            <a:chExt cx="627063" cy="627062"/>
          </a:xfrm>
        </p:grpSpPr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7EAABA7A-4F6F-438D-9185-86E90C63417E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9" name="矩形 25">
              <a:extLst>
                <a:ext uri="{FF2B5EF4-FFF2-40B4-BE49-F238E27FC236}">
                  <a16:creationId xmlns:a16="http://schemas.microsoft.com/office/drawing/2014/main" id="{33DD09B7-9822-4566-8A6F-FE8A7FE7079A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E368B615-5657-440B-8D0D-569A4DA40CAA}"/>
              </a:ext>
            </a:extLst>
          </p:cNvPr>
          <p:cNvGrpSpPr/>
          <p:nvPr/>
        </p:nvGrpSpPr>
        <p:grpSpPr>
          <a:xfrm>
            <a:off x="10220906" y="4807196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3328BEBE-9CD5-4A86-8914-3E9049EFB455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F9774E07-744E-411E-9128-3DDE00D3E509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B66F6E-3F5E-4D6E-AAEE-FAA482896727}"/>
              </a:ext>
            </a:extLst>
          </p:cNvPr>
          <p:cNvGrpSpPr/>
          <p:nvPr/>
        </p:nvGrpSpPr>
        <p:grpSpPr>
          <a:xfrm>
            <a:off x="9523" y="0"/>
            <a:ext cx="981077" cy="1003300"/>
            <a:chOff x="9523" y="0"/>
            <a:chExt cx="981077" cy="1003300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B801437-7D3B-43D3-882E-DFA97626D4E2}"/>
                </a:ext>
              </a:extLst>
            </p:cNvPr>
            <p:cNvSpPr/>
            <p:nvPr/>
          </p:nvSpPr>
          <p:spPr>
            <a:xfrm>
              <a:off x="336548" y="501650"/>
              <a:ext cx="654050" cy="501650"/>
            </a:xfrm>
            <a:prstGeom prst="triangle">
              <a:avLst/>
            </a:prstGeom>
            <a:solidFill>
              <a:srgbClr val="C5E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F7CAEB83-20FB-427B-9E60-CC51F816B235}"/>
                </a:ext>
              </a:extLst>
            </p:cNvPr>
            <p:cNvSpPr/>
            <p:nvPr/>
          </p:nvSpPr>
          <p:spPr>
            <a:xfrm rot="10800000">
              <a:off x="336550" y="0"/>
              <a:ext cx="654050" cy="501650"/>
            </a:xfrm>
            <a:prstGeom prst="triangle">
              <a:avLst/>
            </a:prstGeom>
            <a:solidFill>
              <a:srgbClr val="A5B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24C93EC3-1E98-4286-A723-6E340DC8745F}"/>
                </a:ext>
              </a:extLst>
            </p:cNvPr>
            <p:cNvSpPr/>
            <p:nvPr/>
          </p:nvSpPr>
          <p:spPr>
            <a:xfrm>
              <a:off x="9523" y="0"/>
              <a:ext cx="654050" cy="501650"/>
            </a:xfrm>
            <a:prstGeom prst="triangle">
              <a:avLst/>
            </a:prstGeom>
            <a:solidFill>
              <a:srgbClr val="266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52B555B4-4495-49D5-9D51-D9D40D38EDFB}"/>
                </a:ext>
              </a:extLst>
            </p:cNvPr>
            <p:cNvSpPr/>
            <p:nvPr/>
          </p:nvSpPr>
          <p:spPr>
            <a:xfrm rot="10800000">
              <a:off x="9523" y="501650"/>
              <a:ext cx="654050" cy="50165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544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普通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82FB95-47FB-4938-A121-2227E0BDAC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A3D5BA1-327D-4FFB-8604-622C04783FB7}"/>
              </a:ext>
            </a:extLst>
          </p:cNvPr>
          <p:cNvCxnSpPr>
            <a:cxnSpLocks/>
          </p:cNvCxnSpPr>
          <p:nvPr/>
        </p:nvCxnSpPr>
        <p:spPr>
          <a:xfrm>
            <a:off x="0" y="785813"/>
            <a:ext cx="1017563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0A90AC45-33B8-467E-8109-A6BDBB3864A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7" y="919698"/>
            <a:ext cx="11721523" cy="529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B1201DA1-814D-477D-93C1-4CE97B76CA07}"/>
              </a:ext>
            </a:extLst>
          </p:cNvPr>
          <p:cNvSpPr/>
          <p:nvPr/>
        </p:nvSpPr>
        <p:spPr>
          <a:xfrm>
            <a:off x="4803932" y="6418197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CF070881-46C6-4933-90A8-CFF40A0FBF12}"/>
              </a:ext>
            </a:extLst>
          </p:cNvPr>
          <p:cNvSpPr/>
          <p:nvPr/>
        </p:nvSpPr>
        <p:spPr>
          <a:xfrm>
            <a:off x="7388871" y="6418197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F17CA559-8F3D-43C4-844D-C9BA2F65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"/>
            <a:ext cx="9340850" cy="709424"/>
          </a:xfrm>
          <a:prstGeom prst="rect">
            <a:avLst/>
          </a:prstGeom>
        </p:spPr>
        <p:txBody>
          <a:bodyPr anchor="ctr"/>
          <a:lstStyle>
            <a:lvl1pPr algn="l">
              <a:defRPr lang="zh-CN" altLang="en-US" sz="4000" b="1" kern="1200" dirty="0" smtClean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353B46D-92D7-43F6-B39F-D17490099C0E}"/>
              </a:ext>
            </a:extLst>
          </p:cNvPr>
          <p:cNvSpPr/>
          <p:nvPr/>
        </p:nvSpPr>
        <p:spPr>
          <a:xfrm>
            <a:off x="11556957" y="6251928"/>
            <a:ext cx="455007" cy="455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587977E-2C10-420F-BE86-C0F891FE5212}" type="slidenum"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419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E95540-518A-436D-96A9-E8E5B99E656B}"/>
              </a:ext>
            </a:extLst>
          </p:cNvPr>
          <p:cNvSpPr txBox="1"/>
          <p:nvPr/>
        </p:nvSpPr>
        <p:spPr>
          <a:xfrm>
            <a:off x="2113078" y="651792"/>
            <a:ext cx="79658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学士学位论文答辩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D890E7FE-640E-4C4B-AEED-461CE6C6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79" y="3467667"/>
            <a:ext cx="7965831" cy="1534958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ED687791-76AA-47CB-B229-403F2F592611}"/>
              </a:ext>
            </a:extLst>
          </p:cNvPr>
          <p:cNvSpPr/>
          <p:nvPr/>
        </p:nvSpPr>
        <p:spPr>
          <a:xfrm>
            <a:off x="1636686" y="723900"/>
            <a:ext cx="8918627" cy="50863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A3962CF-197B-43C5-A281-4A78FDC2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069" y="5127259"/>
            <a:ext cx="8585847" cy="601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15034403-6685-4B58-ACE4-C380E28D34DC}"/>
              </a:ext>
            </a:extLst>
          </p:cNvPr>
          <p:cNvGrpSpPr/>
          <p:nvPr/>
        </p:nvGrpSpPr>
        <p:grpSpPr>
          <a:xfrm>
            <a:off x="1493414" y="565150"/>
            <a:ext cx="470297" cy="470297"/>
            <a:chOff x="1308100" y="1397035"/>
            <a:chExt cx="627063" cy="627062"/>
          </a:xfrm>
        </p:grpSpPr>
        <p:sp>
          <p:nvSpPr>
            <p:cNvPr id="9" name="矩形 24">
              <a:extLst>
                <a:ext uri="{FF2B5EF4-FFF2-40B4-BE49-F238E27FC236}">
                  <a16:creationId xmlns:a16="http://schemas.microsoft.com/office/drawing/2014/main" id="{1194DD5D-D017-4C63-9A90-32B25C275B57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0" name="矩形 25">
              <a:extLst>
                <a:ext uri="{FF2B5EF4-FFF2-40B4-BE49-F238E27FC236}">
                  <a16:creationId xmlns:a16="http://schemas.microsoft.com/office/drawing/2014/main" id="{EF70099E-DB65-418D-9F7D-50A7CCBED790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6916F8CC-E994-4B67-9C33-5BC4E68DD1F7}"/>
              </a:ext>
            </a:extLst>
          </p:cNvPr>
          <p:cNvGrpSpPr/>
          <p:nvPr/>
        </p:nvGrpSpPr>
        <p:grpSpPr>
          <a:xfrm>
            <a:off x="10276111" y="5526361"/>
            <a:ext cx="558403" cy="528638"/>
            <a:chOff x="10637838" y="3171860"/>
            <a:chExt cx="744537" cy="704850"/>
          </a:xfrm>
        </p:grpSpPr>
        <p:sp>
          <p:nvSpPr>
            <p:cNvPr id="12" name="矩形 21">
              <a:extLst>
                <a:ext uri="{FF2B5EF4-FFF2-40B4-BE49-F238E27FC236}">
                  <a16:creationId xmlns:a16="http://schemas.microsoft.com/office/drawing/2014/main" id="{D23328E7-BFF2-425E-8135-D37933F8D22A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3" name="矩形 22">
              <a:extLst>
                <a:ext uri="{FF2B5EF4-FFF2-40B4-BE49-F238E27FC236}">
                  <a16:creationId xmlns:a16="http://schemas.microsoft.com/office/drawing/2014/main" id="{123FCACE-815B-4AA6-8CC1-58F35DA38D09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02AD55-5847-4CCB-A65A-9BC88ED1E6B1}"/>
              </a:ext>
            </a:extLst>
          </p:cNvPr>
          <p:cNvGrpSpPr/>
          <p:nvPr/>
        </p:nvGrpSpPr>
        <p:grpSpPr>
          <a:xfrm>
            <a:off x="9523" y="0"/>
            <a:ext cx="981077" cy="1003300"/>
            <a:chOff x="9523" y="0"/>
            <a:chExt cx="981077" cy="1003300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73F66E0E-B447-4E57-9437-FDC3BE56C10F}"/>
                </a:ext>
              </a:extLst>
            </p:cNvPr>
            <p:cNvSpPr/>
            <p:nvPr/>
          </p:nvSpPr>
          <p:spPr>
            <a:xfrm>
              <a:off x="336548" y="501650"/>
              <a:ext cx="654050" cy="501650"/>
            </a:xfrm>
            <a:prstGeom prst="triangle">
              <a:avLst/>
            </a:prstGeom>
            <a:solidFill>
              <a:srgbClr val="C5E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804777B-56A3-4EB8-8017-C5BC277C4834}"/>
                </a:ext>
              </a:extLst>
            </p:cNvPr>
            <p:cNvSpPr/>
            <p:nvPr/>
          </p:nvSpPr>
          <p:spPr>
            <a:xfrm rot="10800000">
              <a:off x="336550" y="0"/>
              <a:ext cx="654050" cy="501650"/>
            </a:xfrm>
            <a:prstGeom prst="triangle">
              <a:avLst/>
            </a:prstGeom>
            <a:solidFill>
              <a:srgbClr val="A5B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F2CDE73-8FE8-4606-B128-CCEDD1135E5C}"/>
                </a:ext>
              </a:extLst>
            </p:cNvPr>
            <p:cNvSpPr/>
            <p:nvPr/>
          </p:nvSpPr>
          <p:spPr>
            <a:xfrm>
              <a:off x="9523" y="0"/>
              <a:ext cx="654050" cy="501650"/>
            </a:xfrm>
            <a:prstGeom prst="triangle">
              <a:avLst/>
            </a:prstGeom>
            <a:solidFill>
              <a:srgbClr val="266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319890DC-74B3-48DB-A2FC-C12B534F2B8F}"/>
                </a:ext>
              </a:extLst>
            </p:cNvPr>
            <p:cNvSpPr/>
            <p:nvPr/>
          </p:nvSpPr>
          <p:spPr>
            <a:xfrm rot="10800000">
              <a:off x="9523" y="501650"/>
              <a:ext cx="654050" cy="50165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8A2C1484-EB3C-4054-A87F-5E1663E3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90" y="1431296"/>
            <a:ext cx="1984608" cy="2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47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95D5C-1BC9-4DE3-BF77-23600C6F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4A8D62-6E40-44A2-95C4-F7A6F94E5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29C9-888F-4D93-9A98-3DF5DB44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C2156-8F98-49B2-8C17-9DA8926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403F1-B7E9-4AEB-972C-14C99041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294-A904-4ACE-862E-4A9357FF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07E0C-2A75-4CCE-ADCE-C38E4A8D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065D6-01B3-4CB8-A1FD-10EE6D09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16C2D-3339-41C1-9007-6F22140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8ADC6-E023-4BFC-A34F-1B335AB4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A1875-5DA5-452F-89E7-508BF929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294-A904-4ACE-862E-4A9357FF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19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1726880"/>
            <a:ext cx="8585847" cy="1783082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6EC9B-BF03-44DF-A8BA-DEC10CF46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752" y="3705101"/>
            <a:ext cx="8585847" cy="1552698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F9BB-E938-4B89-BFD0-F1F7E7F0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69515-F994-4062-90A1-C5AFF88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6AF07-1610-4396-B004-C0D31EE8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4" y="475774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/>
        </p:nvSpPr>
        <p:spPr>
          <a:xfrm>
            <a:off x="1468754" y="1701661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/>
        </p:nvGrpSpPr>
        <p:grpSpPr>
          <a:xfrm>
            <a:off x="10031385" y="481011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/>
        </p:nvGrpSpPr>
        <p:grpSpPr>
          <a:xfrm>
            <a:off x="1354455" y="1612580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1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9091840" cy="614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9" y="635892"/>
            <a:ext cx="6273621" cy="6255973"/>
          </a:xfrm>
          <a:prstGeom prst="rect">
            <a:avLst/>
          </a:prstGeom>
        </p:spPr>
      </p:pic>
      <p:grpSp>
        <p:nvGrpSpPr>
          <p:cNvPr id="11" name="chenying0907 6"/>
          <p:cNvGrpSpPr>
            <a:grpSpLocks/>
          </p:cNvGrpSpPr>
          <p:nvPr/>
        </p:nvGrpSpPr>
        <p:grpSpPr bwMode="auto">
          <a:xfrm>
            <a:off x="7770784" y="1042857"/>
            <a:ext cx="2232198" cy="1158691"/>
            <a:chOff x="336295" y="1977204"/>
            <a:chExt cx="2377164" cy="1159163"/>
          </a:xfrm>
        </p:grpSpPr>
        <p:sp>
          <p:nvSpPr>
            <p:cNvPr id="12" name="文本框 38"/>
            <p:cNvSpPr txBox="1"/>
            <p:nvPr/>
          </p:nvSpPr>
          <p:spPr>
            <a:xfrm>
              <a:off x="336295" y="2674514"/>
              <a:ext cx="2377164" cy="4618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CONTENTS</a:t>
              </a:r>
              <a:endParaRPr lang="zh-CN" altLang="en-US" sz="2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7836" y="1977204"/>
              <a:ext cx="2289976" cy="769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spc="6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目录</a:t>
              </a:r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293935" y="2509579"/>
            <a:ext cx="3508744" cy="3295798"/>
          </a:xfr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buFont typeface="+mj-lt"/>
              <a:buNone/>
              <a:defRPr sz="3200" b="0">
                <a:solidFill>
                  <a:schemeClr val="accent1">
                    <a:lumMod val="75000"/>
                  </a:schemeClr>
                </a:solidFill>
                <a:ea typeface="方正清刻本悦宋简体" panose="02000000000000000000"/>
              </a:defRPr>
            </a:lvl1pPr>
            <a:lvl2pPr marL="914400" indent="-457200">
              <a:lnSpc>
                <a:spcPct val="114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 marL="1371600" indent="-457200">
              <a:lnSpc>
                <a:spcPct val="114000"/>
              </a:lnSpc>
              <a:buFont typeface="+mj-lt"/>
              <a:buAutoNum type="arabicPeriod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714500" indent="-342900">
              <a:lnSpc>
                <a:spcPct val="114000"/>
              </a:lnSpc>
              <a:buFont typeface="+mj-lt"/>
              <a:buAutoNum type="arabicPeriod"/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 marL="2171700" indent="-342900">
              <a:lnSpc>
                <a:spcPct val="114000"/>
              </a:lnSpc>
              <a:buFont typeface="+mj-lt"/>
              <a:buAutoNum type="arabicPeriod"/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493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 txBox="1">
            <a:spLocks/>
          </p:cNvSpPr>
          <p:nvPr/>
        </p:nvSpPr>
        <p:spPr>
          <a:xfrm>
            <a:off x="-1556395" y="0"/>
            <a:ext cx="8585847" cy="20478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43" y="405765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/>
        </p:nvSpPr>
        <p:spPr>
          <a:xfrm>
            <a:off x="1468754" y="2419350"/>
            <a:ext cx="8918627" cy="20764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/>
        </p:nvGrpSpPr>
        <p:grpSpPr>
          <a:xfrm>
            <a:off x="9993285" y="429576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/>
        </p:nvGrpSpPr>
        <p:grpSpPr>
          <a:xfrm>
            <a:off x="1411604" y="2184201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2546030"/>
            <a:ext cx="8585847" cy="1783082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432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0005" y="902526"/>
            <a:ext cx="11792198" cy="5379522"/>
          </a:xfrm>
        </p:spPr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5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‹#›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2AA3-EA03-6545-9DED-6F9154AC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7" y="878774"/>
            <a:ext cx="11720945" cy="537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2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2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7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96EA-D46C-425F-9023-F6E11ED2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418F6-77DE-4C93-8786-64C7EB57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A26F3-B790-4F42-83B8-93E6880F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11069-3F63-4FFF-9BC8-D9FB68F1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051AD-0767-4DE2-AC0C-E71E58D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F8D-CBB6-4D77-B9DA-1B244EAD3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4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941696"/>
            <a:ext cx="11901001" cy="536040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289AF1B1-F8AF-9F4A-BB55-62C4D4F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FB2C05E7-C61D-7A4D-AEF8-4EC2E287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7" name="矩形: 圆角 22">
            <a:extLst>
              <a:ext uri="{FF2B5EF4-FFF2-40B4-BE49-F238E27FC236}">
                <a16:creationId xmlns:a16="http://schemas.microsoft.com/office/drawing/2014/main" id="{2353B46D-92D7-43F6-B39F-D17490099C0E}"/>
              </a:ext>
            </a:extLst>
          </p:cNvPr>
          <p:cNvSpPr/>
          <p:nvPr/>
        </p:nvSpPr>
        <p:spPr>
          <a:xfrm>
            <a:off x="11556957" y="6292872"/>
            <a:ext cx="455007" cy="45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587977E-2C10-420F-BE86-C0F891FE5212}" type="slidenum"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CF070881-46C6-4933-90A8-CFF40A0FBF12}"/>
              </a:ext>
            </a:extLst>
          </p:cNvPr>
          <p:cNvSpPr/>
          <p:nvPr/>
        </p:nvSpPr>
        <p:spPr>
          <a:xfrm>
            <a:off x="8056339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1201DA1-814D-477D-93C1-4CE97B76CA07}"/>
              </a:ext>
            </a:extLst>
          </p:cNvPr>
          <p:cNvSpPr/>
          <p:nvPr/>
        </p:nvSpPr>
        <p:spPr>
          <a:xfrm>
            <a:off x="4068223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941696"/>
            <a:ext cx="5840097" cy="536040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289AF1B1-F8AF-9F4A-BB55-62C4D4F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FB2C05E7-C61D-7A4D-AEF8-4EC2E287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1192" y="941696"/>
            <a:ext cx="5840097" cy="536040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8" name="矩形: 圆角 22">
            <a:extLst>
              <a:ext uri="{FF2B5EF4-FFF2-40B4-BE49-F238E27FC236}">
                <a16:creationId xmlns:a16="http://schemas.microsoft.com/office/drawing/2014/main" id="{2353B46D-92D7-43F6-B39F-D17490099C0E}"/>
              </a:ext>
            </a:extLst>
          </p:cNvPr>
          <p:cNvSpPr/>
          <p:nvPr/>
        </p:nvSpPr>
        <p:spPr>
          <a:xfrm>
            <a:off x="11556957" y="6292872"/>
            <a:ext cx="455007" cy="45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587977E-2C10-420F-BE86-C0F891FE5212}" type="slidenum"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CF070881-46C6-4933-90A8-CFF40A0FBF12}"/>
              </a:ext>
            </a:extLst>
          </p:cNvPr>
          <p:cNvSpPr/>
          <p:nvPr/>
        </p:nvSpPr>
        <p:spPr>
          <a:xfrm>
            <a:off x="8056339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1201DA1-814D-477D-93C1-4CE97B76CA07}"/>
              </a:ext>
            </a:extLst>
          </p:cNvPr>
          <p:cNvSpPr/>
          <p:nvPr/>
        </p:nvSpPr>
        <p:spPr>
          <a:xfrm>
            <a:off x="4068223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354"/>
          <a:stretch/>
        </p:blipFill>
        <p:spPr>
          <a:xfrm>
            <a:off x="-12336" y="2341545"/>
            <a:ext cx="12204336" cy="1555334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764" y="4164228"/>
            <a:ext cx="5870961" cy="2137875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4"/>
              </a:buBlip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209800" y="2538101"/>
            <a:ext cx="7746050" cy="1222049"/>
          </a:xfrm>
        </p:spPr>
        <p:txBody>
          <a:bodyPr/>
          <a:lstStyle>
            <a:lvl1pPr algn="ctr">
              <a:defRPr sz="4000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2" name="Picture 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36876" r="-4361" b="37546"/>
          <a:stretch>
            <a:fillRect/>
          </a:stretch>
        </p:blipFill>
        <p:spPr bwMode="auto">
          <a:xfrm>
            <a:off x="-12336" y="0"/>
            <a:ext cx="47815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51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243137" y="30163"/>
            <a:ext cx="8459059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2936427"/>
            <a:ext cx="12192000" cy="232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1007923"/>
            <a:ext cx="3069953" cy="3029559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38563" y="4037482"/>
            <a:ext cx="4714874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 b="1" cap="none" spc="0">
                <a:ln w="0"/>
                <a:solidFill>
                  <a:srgbClr val="003399"/>
                </a:solidFill>
                <a:effectLst>
                  <a:reflection blurRad="6350" stA="53000" endA="300" endPos="35500" dir="5400000" sy="-90000" algn="bl" rotWithShape="0"/>
                </a:effectLst>
                <a:latin typeface="方正清刻本悦宋简体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48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46185" y="30163"/>
            <a:ext cx="10456011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2936427"/>
            <a:ext cx="12192000" cy="232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1007923"/>
            <a:ext cx="3069953" cy="3029559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38563" y="4037482"/>
            <a:ext cx="4714874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 b="1" cap="none" spc="0">
                <a:ln w="0"/>
                <a:solidFill>
                  <a:srgbClr val="003399"/>
                </a:solidFill>
                <a:effectLst>
                  <a:reflection blurRad="6350" stA="53000" endA="300" endPos="35500" dir="5400000" sy="-90000" algn="bl" rotWithShape="0"/>
                </a:effectLst>
                <a:latin typeface="方正清刻本悦宋简体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67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11493" y="2121080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89520" y="2042714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5500" y="2208939"/>
            <a:ext cx="28889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+mn-ea"/>
              </a:rPr>
              <a:t>01</a:t>
            </a:r>
            <a:r>
              <a:rPr kumimoji="1" lang="zh-CN" altLang="en-US" sz="2800" b="1" dirty="0">
                <a:latin typeface="+mn-ea"/>
              </a:rPr>
              <a:t> 项目阶段目标</a:t>
            </a:r>
          </a:p>
          <a:p>
            <a:endParaRPr kumimoji="1" lang="zh-CN" altLang="en-US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43" y="2217732"/>
            <a:ext cx="445536" cy="44553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11493" y="3372518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89520" y="3294152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5500" y="3460377"/>
            <a:ext cx="2917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02</a:t>
            </a: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阶段进展概述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11493" y="4623956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89520" y="4545590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55500" y="4711815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03</a:t>
            </a: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加解密库分析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51328" y="2121080"/>
            <a:ext cx="3616572" cy="709245"/>
          </a:xfrm>
          <a:prstGeom prst="roundRect">
            <a:avLst>
              <a:gd name="adj" fmla="val 50000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29355" y="2042714"/>
            <a:ext cx="828000" cy="82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95335" y="2208939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+mn-ea"/>
              </a:rPr>
              <a:t>04</a:t>
            </a:r>
            <a:r>
              <a:rPr kumimoji="1" lang="zh-CN" altLang="en-US" sz="2800" b="1" dirty="0">
                <a:solidFill>
                  <a:srgbClr val="0070C0"/>
                </a:solidFill>
                <a:latin typeface="+mn-ea"/>
              </a:rPr>
              <a:t> 替换方案设计</a:t>
            </a:r>
            <a:endParaRPr kumimoji="1" lang="zh-CN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51328" y="3372518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29355" y="3294152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95335" y="3460377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05</a:t>
            </a: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替换实现示例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251328" y="4623956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029355" y="4545590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95335" y="4711815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06</a:t>
            </a: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替换方案总结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03" y="3451587"/>
            <a:ext cx="470882" cy="47088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28" y="4699513"/>
            <a:ext cx="504665" cy="5046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53" y="2217731"/>
            <a:ext cx="429945" cy="42994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3321267"/>
            <a:ext cx="710127" cy="71012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11" y="4715219"/>
            <a:ext cx="457779" cy="45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4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294-A904-4ACE-862E-4A9357FF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5294-A904-4ACE-862E-4A9357FFDA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71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C6B15-5F70-449F-B6D9-90E8FB4F5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4649" y="634181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4328C59C-BD98-4565-A37F-39BD958DAAF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E4BA26A8-79EE-459B-83A5-0F4E7A48420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007" y="890649"/>
            <a:ext cx="11720945" cy="536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C973-F94C-48B5-B69A-DF371E842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959F7-3E4A-4CAE-B5F7-1BCE614C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0037F-8DF7-47E7-A2E9-7112F040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6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2AA3-EA03-6545-9DED-6F9154ACB1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3" name="图片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9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4B649F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q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Times New Roman" pitchFamily="18" charset="0"/>
        </a:defRPr>
      </a:lvl1pPr>
      <a:lvl2pPr marL="685800" indent="-2349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85838" indent="-2730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v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62063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ü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24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0.png"/><Relationship Id="rId3" Type="http://schemas.openxmlformats.org/officeDocument/2006/relationships/image" Target="../media/image510.png"/><Relationship Id="rId21" Type="http://schemas.openxmlformats.org/officeDocument/2006/relationships/image" Target="../media/image690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0.png"/><Relationship Id="rId2" Type="http://schemas.openxmlformats.org/officeDocument/2006/relationships/image" Target="../media/image500.png"/><Relationship Id="rId16" Type="http://schemas.openxmlformats.org/officeDocument/2006/relationships/image" Target="../media/image640.png"/><Relationship Id="rId20" Type="http://schemas.openxmlformats.org/officeDocument/2006/relationships/image" Target="../media/image68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30.png"/><Relationship Id="rId15" Type="http://schemas.openxmlformats.org/officeDocument/2006/relationships/image" Target="../media/image630.png"/><Relationship Id="rId23" Type="http://schemas.openxmlformats.org/officeDocument/2006/relationships/image" Target="../media/image71.png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37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0.png"/><Relationship Id="rId21" Type="http://schemas.openxmlformats.org/officeDocument/2006/relationships/image" Target="../media/image47.png"/><Relationship Id="rId7" Type="http://schemas.openxmlformats.org/officeDocument/2006/relationships/image" Target="../media/image330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0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0.png"/><Relationship Id="rId11" Type="http://schemas.openxmlformats.org/officeDocument/2006/relationships/image" Target="../media/image370.png"/><Relationship Id="rId5" Type="http://schemas.openxmlformats.org/officeDocument/2006/relationships/image" Target="../media/image310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0.png"/><Relationship Id="rId19" Type="http://schemas.openxmlformats.org/officeDocument/2006/relationships/image" Target="../media/image45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8AFB94-31DC-4B61-B964-FFDAF82B6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1" y="2201893"/>
            <a:ext cx="8585847" cy="1783082"/>
          </a:xfrm>
        </p:spPr>
        <p:txBody>
          <a:bodyPr/>
          <a:lstStyle/>
          <a:p>
            <a:r>
              <a:rPr lang="zh-CN" altLang="en-US" dirty="0"/>
              <a:t>第二次习题课</a:t>
            </a:r>
            <a:br>
              <a:rPr lang="en-US" altLang="zh-CN" dirty="0"/>
            </a:br>
            <a:r>
              <a:rPr lang="en-US" altLang="zh-CN" dirty="0"/>
              <a:t>H6-1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0899603-FC3C-4E8C-A5B8-D53BD5103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/>
          </a:p>
          <a:p>
            <a:pPr algn="r"/>
            <a:r>
              <a:rPr lang="zh-CN" altLang="en-US" dirty="0"/>
              <a:t>丁伯尧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DC7728D-810B-64BB-C5FC-D01FF740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4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3.19(a)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698823-340C-A687-82CA-F4E78A2E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259AFBF-BE42-4066-B88A-6F81ACCDA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29078"/>
              </p:ext>
            </p:extLst>
          </p:nvPr>
        </p:nvGraphicFramePr>
        <p:xfrm>
          <a:off x="5504212" y="1353061"/>
          <a:ext cx="645900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67">
                  <a:extLst>
                    <a:ext uri="{9D8B030D-6E8A-4147-A177-3AD203B41FA5}">
                      <a16:colId xmlns:a16="http://schemas.microsoft.com/office/drawing/2014/main" val="3459276333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70718233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1263758585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2233298275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3458327233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901882098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356722416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4139257579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750830532"/>
                    </a:ext>
                  </a:extLst>
                </a:gridCol>
              </a:tblGrid>
              <a:tr h="23909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动作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83440"/>
                  </a:ext>
                </a:extLst>
              </a:tr>
              <a:tr h="2390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$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293488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3649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727699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77278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29611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70972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06650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63499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15793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82161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9713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A72BE23-789C-3D8C-18E9-4621E327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" y="1180647"/>
            <a:ext cx="5246594" cy="1775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2C8BCB-4629-B1D0-F7EC-144F447D3698}"/>
                  </a:ext>
                </a:extLst>
              </p:cNvPr>
              <p:cNvSpPr/>
              <p:nvPr/>
            </p:nvSpPr>
            <p:spPr>
              <a:xfrm>
                <a:off x="977240" y="3893338"/>
                <a:ext cx="1752600" cy="14773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∗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2C8BCB-4629-B1D0-F7EC-144F447D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40" y="3893338"/>
                <a:ext cx="1752600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D072EE8-1933-F106-E3E9-E9A2D3B495DD}"/>
                  </a:ext>
                </a:extLst>
              </p:cNvPr>
              <p:cNvSpPr txBox="1"/>
              <p:nvPr/>
            </p:nvSpPr>
            <p:spPr>
              <a:xfrm>
                <a:off x="2405248" y="3893338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D072EE8-1933-F106-E3E9-E9A2D3B4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248" y="3893338"/>
                <a:ext cx="324592" cy="369332"/>
              </a:xfrm>
              <a:prstGeom prst="rect">
                <a:avLst/>
              </a:prstGeom>
              <a:blipFill>
                <a:blip r:embed="rId4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C9276215-7505-432E-FCF4-F2F901E81AEE}"/>
              </a:ext>
            </a:extLst>
          </p:cNvPr>
          <p:cNvSpPr txBox="1"/>
          <p:nvPr/>
        </p:nvSpPr>
        <p:spPr>
          <a:xfrm>
            <a:off x="805048" y="3277245"/>
            <a:ext cx="264473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/>
              <a:t>FOLLOW(E) = {+, $}</a:t>
            </a:r>
          </a:p>
        </p:txBody>
      </p:sp>
    </p:spTree>
    <p:extLst>
      <p:ext uri="{BB962C8B-B14F-4D97-AF65-F5344CB8AC3E}">
        <p14:creationId xmlns:p14="http://schemas.microsoft.com/office/powerpoint/2010/main" val="166192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26B16-54F1-B7A2-1B34-392C41D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76E89B3-29A6-3B15-54E1-D44E06D203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闭包计算</a:t>
            </a:r>
            <a:endParaRPr lang="en-US" altLang="zh-CN" dirty="0"/>
          </a:p>
          <a:p>
            <a:pPr lvl="1"/>
            <a:r>
              <a:rPr lang="en-US" altLang="zh-CN" dirty="0"/>
              <a:t>P82 </a:t>
            </a:r>
            <a:r>
              <a:rPr lang="zh-CN" altLang="en-US" dirty="0"/>
              <a:t>算法</a:t>
            </a:r>
            <a:r>
              <a:rPr lang="en-US" altLang="zh-CN" dirty="0"/>
              <a:t>3.5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3.19(b)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/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repeat</a:t>
                </a:r>
              </a:p>
              <a:p>
                <a:r>
                  <a:rPr lang="en-US" altLang="zh-CN" dirty="0"/>
                  <a:t>for(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每个项目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中的每个产生式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    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的每个终结符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b)</a:t>
                </a:r>
              </a:p>
              <a:p>
                <a:r>
                  <a:rPr lang="en-US" altLang="zh-CN" dirty="0"/>
                  <a:t>            if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不在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en-US" altLang="zh-CN" dirty="0"/>
                  <a:t>                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加到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until </a:t>
                </a:r>
                <a:r>
                  <a:rPr lang="zh-CN" altLang="en-US" dirty="0"/>
                  <a:t>在一次重复中没有项目加入到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blipFill>
                <a:blip r:embed="rId2"/>
                <a:stretch>
                  <a:fillRect l="-1061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/>
              <p:nvPr/>
            </p:nvSpPr>
            <p:spPr>
              <a:xfrm>
                <a:off x="5506413" y="2416737"/>
                <a:ext cx="245599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413" y="2416737"/>
                <a:ext cx="24559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60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26B16-54F1-B7A2-1B34-392C41D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76E89B3-29A6-3B15-54E1-D44E06D203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闭包计算</a:t>
            </a:r>
            <a:endParaRPr lang="en-US" altLang="zh-CN" dirty="0"/>
          </a:p>
          <a:p>
            <a:pPr lvl="1"/>
            <a:r>
              <a:rPr lang="en-US" altLang="zh-CN" dirty="0"/>
              <a:t>P82 </a:t>
            </a:r>
            <a:r>
              <a:rPr lang="zh-CN" altLang="en-US" dirty="0"/>
              <a:t>算法</a:t>
            </a:r>
            <a:r>
              <a:rPr lang="en-US" altLang="zh-CN" dirty="0"/>
              <a:t>3.5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3.19(b)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/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repeat</a:t>
                </a:r>
              </a:p>
              <a:p>
                <a:r>
                  <a:rPr lang="en-US" altLang="zh-CN" dirty="0"/>
                  <a:t>for(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每个项目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中的每个产生式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    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的每个终结符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b)</a:t>
                </a:r>
              </a:p>
              <a:p>
                <a:r>
                  <a:rPr lang="en-US" altLang="zh-CN" dirty="0"/>
                  <a:t>            if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不在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en-US" altLang="zh-CN" dirty="0"/>
                  <a:t>                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加到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until </a:t>
                </a:r>
                <a:r>
                  <a:rPr lang="zh-CN" altLang="en-US" dirty="0"/>
                  <a:t>在一次重复中没有项目加入到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blipFill>
                <a:blip r:embed="rId2"/>
                <a:stretch>
                  <a:fillRect l="-1061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/>
              <p:nvPr/>
            </p:nvSpPr>
            <p:spPr>
              <a:xfrm>
                <a:off x="5506413" y="2139738"/>
                <a:ext cx="2455992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413" y="2139738"/>
                <a:ext cx="245599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21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26B16-54F1-B7A2-1B34-392C41D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76E89B3-29A6-3B15-54E1-D44E06D203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闭包计算</a:t>
            </a:r>
            <a:endParaRPr lang="en-US" altLang="zh-CN" dirty="0"/>
          </a:p>
          <a:p>
            <a:pPr lvl="1"/>
            <a:r>
              <a:rPr lang="en-US" altLang="zh-CN" dirty="0"/>
              <a:t>P82 </a:t>
            </a:r>
            <a:r>
              <a:rPr lang="zh-CN" altLang="en-US" dirty="0"/>
              <a:t>算法</a:t>
            </a:r>
            <a:r>
              <a:rPr lang="en-US" altLang="zh-CN" dirty="0"/>
              <a:t>3.5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3.19(b)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/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repeat</a:t>
                </a:r>
              </a:p>
              <a:p>
                <a:r>
                  <a:rPr lang="en-US" altLang="zh-CN" dirty="0"/>
                  <a:t>for(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每个项目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中的每个产生式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    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的每个终结符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b)</a:t>
                </a:r>
              </a:p>
              <a:p>
                <a:r>
                  <a:rPr lang="en-US" altLang="zh-CN" dirty="0"/>
                  <a:t>            if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不在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en-US" altLang="zh-CN" dirty="0"/>
                  <a:t>                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加到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until </a:t>
                </a:r>
                <a:r>
                  <a:rPr lang="zh-CN" altLang="en-US" dirty="0"/>
                  <a:t>在一次重复中没有项目加入到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blipFill>
                <a:blip r:embed="rId2"/>
                <a:stretch>
                  <a:fillRect l="-1061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/>
              <p:nvPr/>
            </p:nvSpPr>
            <p:spPr>
              <a:xfrm>
                <a:off x="5506413" y="2139738"/>
                <a:ext cx="2455992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413" y="2139738"/>
                <a:ext cx="245599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42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26B16-54F1-B7A2-1B34-392C41D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76E89B3-29A6-3B15-54E1-D44E06D203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闭包计算</a:t>
            </a:r>
            <a:endParaRPr lang="en-US" altLang="zh-CN" dirty="0"/>
          </a:p>
          <a:p>
            <a:pPr lvl="1"/>
            <a:r>
              <a:rPr lang="en-US" altLang="zh-CN" dirty="0"/>
              <a:t>P82 </a:t>
            </a:r>
            <a:r>
              <a:rPr lang="zh-CN" altLang="en-US" dirty="0"/>
              <a:t>算法</a:t>
            </a:r>
            <a:r>
              <a:rPr lang="en-US" altLang="zh-CN" dirty="0"/>
              <a:t>3.5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3.19(b)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/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repeat</a:t>
                </a:r>
              </a:p>
              <a:p>
                <a:r>
                  <a:rPr lang="en-US" altLang="zh-CN" dirty="0"/>
                  <a:t>for(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每个项目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中的每个产生式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    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的每个终结符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b)</a:t>
                </a:r>
              </a:p>
              <a:p>
                <a:r>
                  <a:rPr lang="en-US" altLang="zh-CN" dirty="0"/>
                  <a:t>            if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不在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en-US" altLang="zh-CN" dirty="0"/>
                  <a:t>                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加到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until </a:t>
                </a:r>
                <a:r>
                  <a:rPr lang="zh-CN" altLang="en-US" dirty="0"/>
                  <a:t>在一次重复中没有项目加入到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blipFill>
                <a:blip r:embed="rId2"/>
                <a:stretch>
                  <a:fillRect l="-1061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/>
              <p:nvPr/>
            </p:nvSpPr>
            <p:spPr>
              <a:xfrm>
                <a:off x="5506413" y="2139738"/>
                <a:ext cx="2455992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413" y="2139738"/>
                <a:ext cx="2455992" cy="923330"/>
              </a:xfrm>
              <a:prstGeom prst="rect">
                <a:avLst/>
              </a:prstGeom>
              <a:blipFill>
                <a:blip r:embed="rId3"/>
                <a:stretch>
                  <a:fillRect b="-5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82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26B16-54F1-B7A2-1B34-392C41D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76E89B3-29A6-3B15-54E1-D44E06D203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闭包计算</a:t>
            </a:r>
            <a:endParaRPr lang="en-US" altLang="zh-CN" dirty="0"/>
          </a:p>
          <a:p>
            <a:pPr lvl="1"/>
            <a:r>
              <a:rPr lang="en-US" altLang="zh-CN" dirty="0"/>
              <a:t>P82 </a:t>
            </a:r>
            <a:r>
              <a:rPr lang="zh-CN" altLang="en-US" dirty="0"/>
              <a:t>算法</a:t>
            </a:r>
            <a:r>
              <a:rPr lang="en-US" altLang="zh-CN" dirty="0"/>
              <a:t>3.5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3.19(b)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/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repeat</a:t>
                </a:r>
              </a:p>
              <a:p>
                <a:r>
                  <a:rPr lang="en-US" altLang="zh-CN" dirty="0"/>
                  <a:t>for(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每个项目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中的每个产生式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    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的每个终结符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b)</a:t>
                </a:r>
              </a:p>
              <a:p>
                <a:r>
                  <a:rPr lang="en-US" altLang="zh-CN" dirty="0"/>
                  <a:t>            if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不在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en-US" altLang="zh-CN" dirty="0"/>
                  <a:t>                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加到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until </a:t>
                </a:r>
                <a:r>
                  <a:rPr lang="zh-CN" altLang="en-US" dirty="0"/>
                  <a:t>在一次重复中没有项目加入到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blipFill>
                <a:blip r:embed="rId2"/>
                <a:stretch>
                  <a:fillRect l="-1061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/>
              <p:nvPr/>
            </p:nvSpPr>
            <p:spPr>
              <a:xfrm>
                <a:off x="5697408" y="1951672"/>
                <a:ext cx="2455992" cy="14773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08" y="1951672"/>
                <a:ext cx="2455992" cy="147732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D838E03-E831-5819-9032-BDF0034DCD74}"/>
              </a:ext>
            </a:extLst>
          </p:cNvPr>
          <p:cNvSpPr txBox="1"/>
          <p:nvPr/>
        </p:nvSpPr>
        <p:spPr>
          <a:xfrm>
            <a:off x="5697408" y="3909463"/>
            <a:ext cx="5139267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/>
              <a:t>FIRST(E) = FIRST(T) = </a:t>
            </a:r>
            <a:r>
              <a:rPr lang="en-US" altLang="zh-CN" sz="2000" dirty="0">
                <a:solidFill>
                  <a:srgbClr val="FF0000"/>
                </a:solidFill>
              </a:rPr>
              <a:t>FIRST(F) = {a, b}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FOLLOW(E) = {+, $}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FOLLOW(T) = {a, b, + $}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FOLLOW(F) = {a, b, +, *, $}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582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26B16-54F1-B7A2-1B34-392C41D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76E89B3-29A6-3B15-54E1-D44E06D203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闭包计算</a:t>
            </a:r>
            <a:endParaRPr lang="en-US" altLang="zh-CN" dirty="0"/>
          </a:p>
          <a:p>
            <a:pPr lvl="1"/>
            <a:r>
              <a:rPr lang="en-US" altLang="zh-CN" dirty="0"/>
              <a:t>P82 </a:t>
            </a:r>
            <a:r>
              <a:rPr lang="zh-CN" altLang="en-US" dirty="0"/>
              <a:t>算法</a:t>
            </a:r>
            <a:r>
              <a:rPr lang="en-US" altLang="zh-CN" dirty="0"/>
              <a:t>3.5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3.19(b)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/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repeat</a:t>
                </a:r>
              </a:p>
              <a:p>
                <a:r>
                  <a:rPr lang="en-US" altLang="zh-CN" dirty="0"/>
                  <a:t>for(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每个项目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中的每个产生式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    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的每个终结符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b)</a:t>
                </a:r>
              </a:p>
              <a:p>
                <a:r>
                  <a:rPr lang="en-US" altLang="zh-CN" dirty="0"/>
                  <a:t>            if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不在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en-US" altLang="zh-CN" dirty="0"/>
                  <a:t>                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加到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until </a:t>
                </a:r>
                <a:r>
                  <a:rPr lang="zh-CN" altLang="en-US" dirty="0"/>
                  <a:t>在一次重复中没有项目加入到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blipFill>
                <a:blip r:embed="rId2"/>
                <a:stretch>
                  <a:fillRect l="-1061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/>
              <p:nvPr/>
            </p:nvSpPr>
            <p:spPr>
              <a:xfrm>
                <a:off x="5697408" y="1951672"/>
                <a:ext cx="2455992" cy="14773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/+/$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/+/$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08" y="1951672"/>
                <a:ext cx="2455992" cy="147732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17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26B16-54F1-B7A2-1B34-392C41D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76E89B3-29A6-3B15-54E1-D44E06D203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闭包计算</a:t>
            </a:r>
            <a:endParaRPr lang="en-US" altLang="zh-CN" dirty="0"/>
          </a:p>
          <a:p>
            <a:pPr lvl="1"/>
            <a:r>
              <a:rPr lang="en-US" altLang="zh-CN" dirty="0"/>
              <a:t>P82 </a:t>
            </a:r>
            <a:r>
              <a:rPr lang="zh-CN" altLang="en-US" dirty="0"/>
              <a:t>算法</a:t>
            </a:r>
            <a:r>
              <a:rPr lang="en-US" altLang="zh-CN" dirty="0"/>
              <a:t>3.5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3.19(b)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/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repeat</a:t>
                </a:r>
              </a:p>
              <a:p>
                <a:r>
                  <a:rPr lang="en-US" altLang="zh-CN" dirty="0"/>
                  <a:t>for(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每个项目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中的每个产生式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    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的每个终结符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b)</a:t>
                </a:r>
              </a:p>
              <a:p>
                <a:r>
                  <a:rPr lang="en-US" altLang="zh-CN" dirty="0"/>
                  <a:t>            if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不在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en-US" altLang="zh-CN" dirty="0"/>
                  <a:t>                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加到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until </a:t>
                </a:r>
                <a:r>
                  <a:rPr lang="zh-CN" altLang="en-US" dirty="0"/>
                  <a:t>在一次重复中没有项目加入到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blipFill>
                <a:blip r:embed="rId2"/>
                <a:stretch>
                  <a:fillRect l="-1061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/>
              <p:nvPr/>
            </p:nvSpPr>
            <p:spPr>
              <a:xfrm>
                <a:off x="5697408" y="1536174"/>
                <a:ext cx="2455992" cy="2308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∗,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/+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08" y="1536174"/>
                <a:ext cx="2455992" cy="2308324"/>
              </a:xfrm>
              <a:prstGeom prst="rect">
                <a:avLst/>
              </a:prstGeom>
              <a:blipFill>
                <a:blip r:embed="rId3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7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26B16-54F1-B7A2-1B34-392C41D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76E89B3-29A6-3B15-54E1-D44E06D203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闭包计算</a:t>
            </a:r>
            <a:endParaRPr lang="en-US" altLang="zh-CN" dirty="0"/>
          </a:p>
          <a:p>
            <a:pPr lvl="1"/>
            <a:r>
              <a:rPr lang="en-US" altLang="zh-CN" dirty="0"/>
              <a:t>P82 </a:t>
            </a:r>
            <a:r>
              <a:rPr lang="zh-CN" altLang="en-US" dirty="0"/>
              <a:t>算法</a:t>
            </a:r>
            <a:r>
              <a:rPr lang="en-US" altLang="zh-CN" dirty="0"/>
              <a:t>3.5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3.19(b)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/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repeat</a:t>
                </a:r>
              </a:p>
              <a:p>
                <a:r>
                  <a:rPr lang="en-US" altLang="zh-CN" dirty="0"/>
                  <a:t>for(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每个项目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中的每个产生式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        for(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的每个终结符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b)</a:t>
                </a:r>
              </a:p>
              <a:p>
                <a:r>
                  <a:rPr lang="en-US" altLang="zh-CN" dirty="0"/>
                  <a:t>            if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不在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en-US" altLang="zh-CN" dirty="0"/>
                  <a:t>                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加到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until </a:t>
                </a:r>
                <a:r>
                  <a:rPr lang="zh-CN" altLang="en-US" dirty="0"/>
                  <a:t>在一次重复中没有项目加入到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5658C0-9C78-5CE0-3B2F-64D97DB7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4" y="2248515"/>
                <a:ext cx="4592671" cy="2031325"/>
              </a:xfrm>
              <a:prstGeom prst="rect">
                <a:avLst/>
              </a:prstGeom>
              <a:blipFill>
                <a:blip r:embed="rId2"/>
                <a:stretch>
                  <a:fillRect l="-1061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/>
              <p:nvPr/>
            </p:nvSpPr>
            <p:spPr>
              <a:xfrm>
                <a:off x="5697408" y="1536174"/>
                <a:ext cx="2455992" cy="2308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∗,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B029B9-CEAD-CECA-2DCB-DD86C4ABD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08" y="1536174"/>
                <a:ext cx="2455992" cy="2308324"/>
              </a:xfrm>
              <a:prstGeom prst="rect">
                <a:avLst/>
              </a:prstGeom>
              <a:blipFill>
                <a:blip r:embed="rId3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78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024CA82-E1B8-482D-A8DD-DEAE54A9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60FFF77-1C9F-4773-B10D-F5998BDA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3.19(b)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4CA843-EA21-4C80-8994-4F074B884562}"/>
                  </a:ext>
                </a:extLst>
              </p:cNvPr>
              <p:cNvSpPr/>
              <p:nvPr/>
            </p:nvSpPr>
            <p:spPr>
              <a:xfrm>
                <a:off x="269395" y="966291"/>
                <a:ext cx="2455992" cy="2308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/+/$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∗,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4CA843-EA21-4C80-8994-4F074B884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5" y="966291"/>
                <a:ext cx="2455992" cy="2308324"/>
              </a:xfrm>
              <a:prstGeom prst="rect">
                <a:avLst/>
              </a:prstGeom>
              <a:blipFill>
                <a:blip r:embed="rId2"/>
                <a:stretch>
                  <a:fillRect b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CD318C9-8650-4326-9EA1-FA9E3BE64B7C}"/>
                  </a:ext>
                </a:extLst>
              </p:cNvPr>
              <p:cNvSpPr/>
              <p:nvPr/>
            </p:nvSpPr>
            <p:spPr>
              <a:xfrm>
                <a:off x="3847826" y="969530"/>
                <a:ext cx="2455992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$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CD318C9-8650-4326-9EA1-FA9E3BE64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26" y="969530"/>
                <a:ext cx="2455992" cy="646331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1924946-1DBB-4F19-B911-FE37C3F31F2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725387" y="1292696"/>
            <a:ext cx="1122439" cy="82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A49E1C7-40B5-42FA-B88C-393A52158B70}"/>
              </a:ext>
            </a:extLst>
          </p:cNvPr>
          <p:cNvSpPr txBox="1"/>
          <p:nvPr/>
        </p:nvSpPr>
        <p:spPr>
          <a:xfrm>
            <a:off x="3096601" y="1431195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2C0810F-60F2-496C-942F-884405D159E3}"/>
                  </a:ext>
                </a:extLst>
              </p:cNvPr>
              <p:cNvSpPr/>
              <p:nvPr/>
            </p:nvSpPr>
            <p:spPr>
              <a:xfrm>
                <a:off x="3847825" y="2117386"/>
                <a:ext cx="2455992" cy="14773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/+/$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∗,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2C0810F-60F2-496C-942F-884405D15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25" y="2117386"/>
                <a:ext cx="2455992" cy="147732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632195-78A0-4702-838F-2450AF14A13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725387" y="2120453"/>
            <a:ext cx="1122438" cy="73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8B61B35-15F1-45F0-8CBD-5BBFD38AE1C5}"/>
              </a:ext>
            </a:extLst>
          </p:cNvPr>
          <p:cNvSpPr txBox="1"/>
          <p:nvPr/>
        </p:nvSpPr>
        <p:spPr>
          <a:xfrm>
            <a:off x="3096601" y="2211763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EFD305A-9D82-439D-BDE8-81B85341E0EA}"/>
                  </a:ext>
                </a:extLst>
              </p:cNvPr>
              <p:cNvSpPr/>
              <p:nvPr/>
            </p:nvSpPr>
            <p:spPr>
              <a:xfrm>
                <a:off x="269395" y="4058685"/>
                <a:ext cx="2455992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·∗,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EFD305A-9D82-439D-BDE8-81B85341E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5" y="4058685"/>
                <a:ext cx="2455992" cy="646331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237A75-1A38-4D55-A4CF-A2AF0EE24AD2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1497391" y="3274615"/>
            <a:ext cx="0" cy="78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B0E92F7-C3A6-43C4-8372-6FA81F2584E5}"/>
              </a:ext>
            </a:extLst>
          </p:cNvPr>
          <p:cNvSpPr txBox="1"/>
          <p:nvPr/>
        </p:nvSpPr>
        <p:spPr>
          <a:xfrm>
            <a:off x="1414264" y="3436198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3002835-2619-4DC1-9376-47D0FB8BDEF8}"/>
                  </a:ext>
                </a:extLst>
              </p:cNvPr>
              <p:cNvSpPr/>
              <p:nvPr/>
            </p:nvSpPr>
            <p:spPr>
              <a:xfrm>
                <a:off x="3847826" y="4096239"/>
                <a:ext cx="245599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3002835-2619-4DC1-9376-47D0FB8BD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26" y="4096239"/>
                <a:ext cx="2455992" cy="369332"/>
              </a:xfrm>
              <a:prstGeom prst="rect">
                <a:avLst/>
              </a:prstGeom>
              <a:blipFill>
                <a:blip r:embed="rId6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68D783F-4FEF-4336-82F0-FF821FB8CF2E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725387" y="2120453"/>
            <a:ext cx="1122439" cy="216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8C8EAEE-4A38-42EA-BE9A-89853C93820E}"/>
              </a:ext>
            </a:extLst>
          </p:cNvPr>
          <p:cNvSpPr txBox="1"/>
          <p:nvPr/>
        </p:nvSpPr>
        <p:spPr>
          <a:xfrm>
            <a:off x="3096601" y="2952308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F6B23F4-3F8E-4CB6-87AD-CFD2EAB06304}"/>
                  </a:ext>
                </a:extLst>
              </p:cNvPr>
              <p:cNvSpPr/>
              <p:nvPr/>
            </p:nvSpPr>
            <p:spPr>
              <a:xfrm>
                <a:off x="3847825" y="4984248"/>
                <a:ext cx="245599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F6B23F4-3F8E-4CB6-87AD-CFD2EAB06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25" y="4984248"/>
                <a:ext cx="2455992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8021275-5674-4CFC-8575-4DB52FDC4FDF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2725387" y="2120453"/>
            <a:ext cx="1122438" cy="304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78B2504-0A3D-42EF-A37A-4652C9F739AE}"/>
              </a:ext>
            </a:extLst>
          </p:cNvPr>
          <p:cNvSpPr txBox="1"/>
          <p:nvPr/>
        </p:nvSpPr>
        <p:spPr>
          <a:xfrm>
            <a:off x="3096601" y="3920184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6FBF55-D96E-43F6-9392-C7EB6230D8DF}"/>
                  </a:ext>
                </a:extLst>
              </p:cNvPr>
              <p:cNvSpPr/>
              <p:nvPr/>
            </p:nvSpPr>
            <p:spPr>
              <a:xfrm>
                <a:off x="269395" y="5891709"/>
                <a:ext cx="245599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∗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6FBF55-D96E-43F6-9392-C7EB6230D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5" y="5891709"/>
                <a:ext cx="2455992" cy="369332"/>
              </a:xfrm>
              <a:prstGeom prst="rect">
                <a:avLst/>
              </a:prstGeom>
              <a:blipFill>
                <a:blip r:embed="rId8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989184A-B605-47F0-9B9C-003765AEFB54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>
          <a:xfrm>
            <a:off x="1497391" y="4705016"/>
            <a:ext cx="0" cy="1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019B9B8-9089-4B9C-9F55-1F1BCE1C5FC3}"/>
                  </a:ext>
                </a:extLst>
              </p:cNvPr>
              <p:cNvSpPr txBox="1"/>
              <p:nvPr/>
            </p:nvSpPr>
            <p:spPr>
              <a:xfrm>
                <a:off x="1436257" y="4984248"/>
                <a:ext cx="380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019B9B8-9089-4B9C-9F55-1F1BCE1C5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57" y="4984248"/>
                <a:ext cx="3800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3723BF8-FCF7-4F45-8D2D-67DE575A2D48}"/>
                  </a:ext>
                </a:extLst>
              </p:cNvPr>
              <p:cNvSpPr/>
              <p:nvPr/>
            </p:nvSpPr>
            <p:spPr>
              <a:xfrm>
                <a:off x="7360942" y="774402"/>
                <a:ext cx="2455992" cy="175432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/+/$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∗,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3723BF8-FCF7-4F45-8D2D-67DE575A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42" y="774402"/>
                <a:ext cx="2455992" cy="1754326"/>
              </a:xfrm>
              <a:prstGeom prst="rect">
                <a:avLst/>
              </a:prstGeom>
              <a:blipFill>
                <a:blip r:embed="rId10"/>
                <a:stretch>
                  <a:fillRect b="-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027457A-F0A2-422A-BDB4-CC8E0DC71296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>
            <a:off x="6303818" y="1292696"/>
            <a:ext cx="1057124" cy="35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3C11D5F-9B34-43BB-8956-93EFD03E2C2D}"/>
              </a:ext>
            </a:extLst>
          </p:cNvPr>
          <p:cNvSpPr txBox="1"/>
          <p:nvPr/>
        </p:nvSpPr>
        <p:spPr>
          <a:xfrm>
            <a:off x="6609717" y="1162234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1DB9084-02DD-4D42-ACFB-F548A8AF670E}"/>
                  </a:ext>
                </a:extLst>
              </p:cNvPr>
              <p:cNvSpPr/>
              <p:nvPr/>
            </p:nvSpPr>
            <p:spPr>
              <a:xfrm>
                <a:off x="7360942" y="2948383"/>
                <a:ext cx="2455992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/+/$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·∗,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1DB9084-02DD-4D42-ACFB-F548A8AF6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42" y="2948383"/>
                <a:ext cx="2455992" cy="646331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B8D2F7EE-73DE-4DFF-BD29-3951FF7D51FE}"/>
              </a:ext>
            </a:extLst>
          </p:cNvPr>
          <p:cNvSpPr txBox="1"/>
          <p:nvPr/>
        </p:nvSpPr>
        <p:spPr>
          <a:xfrm>
            <a:off x="6961798" y="2857379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</a:t>
            </a:r>
            <a:endParaRPr lang="zh-CN" altLang="en-US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95837816-87AD-4804-81BA-AB246BEE26F8}"/>
              </a:ext>
            </a:extLst>
          </p:cNvPr>
          <p:cNvCxnSpPr>
            <a:cxnSpLocks/>
            <a:stCxn id="12" idx="3"/>
            <a:endCxn id="26" idx="3"/>
          </p:cNvCxnSpPr>
          <p:nvPr/>
        </p:nvCxnSpPr>
        <p:spPr>
          <a:xfrm>
            <a:off x="6303817" y="2856050"/>
            <a:ext cx="1" cy="1424855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1648AC3E-32C3-4357-B584-D9447231CCD6}"/>
              </a:ext>
            </a:extLst>
          </p:cNvPr>
          <p:cNvCxnSpPr>
            <a:cxnSpLocks/>
            <a:stCxn id="12" idx="3"/>
            <a:endCxn id="32" idx="3"/>
          </p:cNvCxnSpPr>
          <p:nvPr/>
        </p:nvCxnSpPr>
        <p:spPr>
          <a:xfrm>
            <a:off x="6303817" y="2856050"/>
            <a:ext cx="12700" cy="2312864"/>
          </a:xfrm>
          <a:prstGeom prst="bentConnector3">
            <a:avLst>
              <a:gd name="adj1" fmla="val 3950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0D9BCBD0-4B0B-438B-9C4B-4E645077A91A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>
            <a:off x="6303817" y="2856050"/>
            <a:ext cx="1057125" cy="415499"/>
          </a:xfrm>
          <a:prstGeom prst="bentConnector3">
            <a:avLst>
              <a:gd name="adj1" fmla="val 78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60D449DC-ED43-4779-843D-CA1C709243AE}"/>
              </a:ext>
            </a:extLst>
          </p:cNvPr>
          <p:cNvSpPr txBox="1"/>
          <p:nvPr/>
        </p:nvSpPr>
        <p:spPr>
          <a:xfrm>
            <a:off x="6316517" y="3506580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3F7529F-CD49-4AAC-B742-A00AEF91B99C}"/>
              </a:ext>
            </a:extLst>
          </p:cNvPr>
          <p:cNvSpPr txBox="1"/>
          <p:nvPr/>
        </p:nvSpPr>
        <p:spPr>
          <a:xfrm>
            <a:off x="6696527" y="3957770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</a:t>
            </a:r>
            <a:endParaRPr lang="zh-CN" altLang="en-US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2487340B-F382-4C4B-8125-83EA821B70A7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 flipH="1">
            <a:off x="1497391" y="1651565"/>
            <a:ext cx="8319543" cy="3053451"/>
          </a:xfrm>
          <a:prstGeom prst="bentConnector4">
            <a:avLst>
              <a:gd name="adj1" fmla="val -2748"/>
              <a:gd name="adj2" fmla="val 106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FD81DB0C-2250-4180-AEC8-C6D30B08190D}"/>
              </a:ext>
            </a:extLst>
          </p:cNvPr>
          <p:cNvSpPr txBox="1"/>
          <p:nvPr/>
        </p:nvSpPr>
        <p:spPr>
          <a:xfrm>
            <a:off x="9867266" y="1917908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13CC0CD-98FE-456D-B5F6-6868A4AE59C8}"/>
                  </a:ext>
                </a:extLst>
              </p:cNvPr>
              <p:cNvSpPr/>
              <p:nvPr/>
            </p:nvSpPr>
            <p:spPr>
              <a:xfrm>
                <a:off x="7360942" y="5052856"/>
                <a:ext cx="2455992" cy="14773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·, +/$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 i="0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 i="0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i="0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$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∗,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  <a:ea typeface="微软雅黑" pitchFamily="34" charset="-122"/>
                        </a:rPr>
                        <m:t>/∗/+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/$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13CC0CD-98FE-456D-B5F6-6868A4AE5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42" y="5052856"/>
                <a:ext cx="2455992" cy="1477328"/>
              </a:xfrm>
              <a:prstGeom prst="rect">
                <a:avLst/>
              </a:prstGeom>
              <a:blipFill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25C678F-99B0-49F9-9B7A-A29F97D2C600}"/>
              </a:ext>
            </a:extLst>
          </p:cNvPr>
          <p:cNvCxnSpPr>
            <a:cxnSpLocks/>
            <a:stCxn id="42" idx="3"/>
            <a:endCxn id="78" idx="3"/>
          </p:cNvCxnSpPr>
          <p:nvPr/>
        </p:nvCxnSpPr>
        <p:spPr>
          <a:xfrm>
            <a:off x="9816934" y="1651565"/>
            <a:ext cx="12700" cy="4139955"/>
          </a:xfrm>
          <a:prstGeom prst="bentConnector3">
            <a:avLst>
              <a:gd name="adj1" fmla="val 10916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FDA0148-0E9C-4330-8387-136A4516DB8E}"/>
              </a:ext>
            </a:extLst>
          </p:cNvPr>
          <p:cNvSpPr txBox="1"/>
          <p:nvPr/>
        </p:nvSpPr>
        <p:spPr>
          <a:xfrm>
            <a:off x="11044929" y="1923824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T</a:t>
            </a:r>
            <a:endParaRPr lang="zh-CN" altLang="en-US" dirty="0"/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6FDC76F3-9205-4115-AA6D-E97985137F15}"/>
              </a:ext>
            </a:extLst>
          </p:cNvPr>
          <p:cNvCxnSpPr>
            <a:cxnSpLocks/>
            <a:stCxn id="42" idx="3"/>
            <a:endCxn id="26" idx="3"/>
          </p:cNvCxnSpPr>
          <p:nvPr/>
        </p:nvCxnSpPr>
        <p:spPr>
          <a:xfrm flipH="1">
            <a:off x="6303818" y="1651565"/>
            <a:ext cx="3513116" cy="2629340"/>
          </a:xfrm>
          <a:prstGeom prst="bentConnector3">
            <a:avLst>
              <a:gd name="adj1" fmla="val -18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16680242-E286-4551-AE9D-8A9D899D5C91}"/>
              </a:ext>
            </a:extLst>
          </p:cNvPr>
          <p:cNvCxnSpPr>
            <a:cxnSpLocks/>
            <a:stCxn id="42" idx="3"/>
            <a:endCxn id="32" idx="3"/>
          </p:cNvCxnSpPr>
          <p:nvPr/>
        </p:nvCxnSpPr>
        <p:spPr>
          <a:xfrm flipH="1">
            <a:off x="6303817" y="1651565"/>
            <a:ext cx="3513117" cy="3517349"/>
          </a:xfrm>
          <a:prstGeom prst="bentConnector3">
            <a:avLst>
              <a:gd name="adj1" fmla="val -2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9B8F414-23E5-45F2-87FB-6DF780F227D7}"/>
              </a:ext>
            </a:extLst>
          </p:cNvPr>
          <p:cNvSpPr txBox="1"/>
          <p:nvPr/>
        </p:nvSpPr>
        <p:spPr>
          <a:xfrm>
            <a:off x="10282902" y="1917908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5A3BCEA-6A92-491B-A0A9-5300EA03482B}"/>
              </a:ext>
            </a:extLst>
          </p:cNvPr>
          <p:cNvSpPr txBox="1"/>
          <p:nvPr/>
        </p:nvSpPr>
        <p:spPr>
          <a:xfrm>
            <a:off x="10614587" y="1917908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70462C7C-600D-40B4-A88F-9E32FC6A6A1C}"/>
              </a:ext>
            </a:extLst>
          </p:cNvPr>
          <p:cNvCxnSpPr>
            <a:cxnSpLocks/>
            <a:stCxn id="78" idx="0"/>
            <a:endCxn id="51" idx="2"/>
          </p:cNvCxnSpPr>
          <p:nvPr/>
        </p:nvCxnSpPr>
        <p:spPr>
          <a:xfrm flipV="1">
            <a:off x="8588938" y="3594714"/>
            <a:ext cx="0" cy="145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1984D2A-D4F0-4BC8-A01D-C2FEDE0556F8}"/>
              </a:ext>
            </a:extLst>
          </p:cNvPr>
          <p:cNvSpPr txBox="1"/>
          <p:nvPr/>
        </p:nvSpPr>
        <p:spPr>
          <a:xfrm>
            <a:off x="8411634" y="4331228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</a:t>
            </a:r>
            <a:endParaRPr lang="zh-CN" altLang="en-US" dirty="0"/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29D74526-BF7E-4238-9B8B-C0986C1580B3}"/>
              </a:ext>
            </a:extLst>
          </p:cNvPr>
          <p:cNvCxnSpPr>
            <a:cxnSpLocks/>
            <a:stCxn id="78" idx="1"/>
            <a:endCxn id="26" idx="3"/>
          </p:cNvCxnSpPr>
          <p:nvPr/>
        </p:nvCxnSpPr>
        <p:spPr>
          <a:xfrm rot="10800000">
            <a:off x="6303818" y="4280906"/>
            <a:ext cx="1057124" cy="1510615"/>
          </a:xfrm>
          <a:prstGeom prst="bentConnector3">
            <a:avLst>
              <a:gd name="adj1" fmla="val 29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2A5DEA73-BC1C-46C5-9E12-6957A9197870}"/>
              </a:ext>
            </a:extLst>
          </p:cNvPr>
          <p:cNvCxnSpPr>
            <a:cxnSpLocks/>
            <a:stCxn id="78" idx="1"/>
            <a:endCxn id="32" idx="2"/>
          </p:cNvCxnSpPr>
          <p:nvPr/>
        </p:nvCxnSpPr>
        <p:spPr>
          <a:xfrm rot="10800000">
            <a:off x="5075822" y="5353580"/>
            <a:ext cx="2285121" cy="437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A3801DC-DDEE-42F9-8781-B7F99F31C7AA}"/>
              </a:ext>
            </a:extLst>
          </p:cNvPr>
          <p:cNvSpPr txBox="1"/>
          <p:nvPr/>
        </p:nvSpPr>
        <p:spPr>
          <a:xfrm>
            <a:off x="6076180" y="5614014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09245BA-BAE5-4C25-9339-47063A4092CC}"/>
              </a:ext>
            </a:extLst>
          </p:cNvPr>
          <p:cNvSpPr txBox="1"/>
          <p:nvPr/>
        </p:nvSpPr>
        <p:spPr>
          <a:xfrm>
            <a:off x="6879248" y="5259014"/>
            <a:ext cx="3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</a:t>
            </a:r>
            <a:endParaRPr lang="zh-CN" altLang="en-US" dirty="0"/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0FA7547B-C0D3-4086-A98C-A2E347F70185}"/>
              </a:ext>
            </a:extLst>
          </p:cNvPr>
          <p:cNvCxnSpPr>
            <a:cxnSpLocks/>
            <a:stCxn id="51" idx="3"/>
            <a:endCxn id="37" idx="2"/>
          </p:cNvCxnSpPr>
          <p:nvPr/>
        </p:nvCxnSpPr>
        <p:spPr>
          <a:xfrm flipH="1">
            <a:off x="1497391" y="3271549"/>
            <a:ext cx="8319543" cy="2989492"/>
          </a:xfrm>
          <a:prstGeom prst="bentConnector4">
            <a:avLst>
              <a:gd name="adj1" fmla="val -5888"/>
              <a:gd name="adj2" fmla="val 116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3AE3226B-5F02-4488-89AC-AAABFE93DF35}"/>
                  </a:ext>
                </a:extLst>
              </p:cNvPr>
              <p:cNvSpPr txBox="1"/>
              <p:nvPr/>
            </p:nvSpPr>
            <p:spPr>
              <a:xfrm>
                <a:off x="5603723" y="6445707"/>
                <a:ext cx="380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3AE3226B-5F02-4488-89AC-AAABFE93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723" y="6445707"/>
                <a:ext cx="3800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9621BDE-04DA-47DC-B34F-2E3F3350F3FB}"/>
                  </a:ext>
                </a:extLst>
              </p:cNvPr>
              <p:cNvSpPr txBox="1"/>
              <p:nvPr/>
            </p:nvSpPr>
            <p:spPr>
              <a:xfrm>
                <a:off x="2388095" y="939596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9621BDE-04DA-47DC-B34F-2E3F3350F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95" y="939596"/>
                <a:ext cx="324592" cy="369332"/>
              </a:xfrm>
              <a:prstGeom prst="rect">
                <a:avLst/>
              </a:prstGeom>
              <a:blipFill>
                <a:blip r:embed="rId14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7B6B344C-AD48-4040-AA5D-6323179269A4}"/>
                  </a:ext>
                </a:extLst>
              </p:cNvPr>
              <p:cNvSpPr txBox="1"/>
              <p:nvPr/>
            </p:nvSpPr>
            <p:spPr>
              <a:xfrm>
                <a:off x="5955915" y="957951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7B6B344C-AD48-4040-AA5D-63231792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915" y="957951"/>
                <a:ext cx="324592" cy="369332"/>
              </a:xfrm>
              <a:prstGeom prst="rect">
                <a:avLst/>
              </a:prstGeom>
              <a:blipFill>
                <a:blip r:embed="rId15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4F25680-BF89-40A2-85DF-BF9B5F3CE24B}"/>
                  </a:ext>
                </a:extLst>
              </p:cNvPr>
              <p:cNvSpPr txBox="1"/>
              <p:nvPr/>
            </p:nvSpPr>
            <p:spPr>
              <a:xfrm>
                <a:off x="5997038" y="2117593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4F25680-BF89-40A2-85DF-BF9B5F3CE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38" y="2117593"/>
                <a:ext cx="324592" cy="369332"/>
              </a:xfrm>
              <a:prstGeom prst="rect">
                <a:avLst/>
              </a:prstGeom>
              <a:blipFill>
                <a:blip r:embed="rId16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805D3CD9-B353-4BDC-BA3E-67334E9823A3}"/>
                  </a:ext>
                </a:extLst>
              </p:cNvPr>
              <p:cNvSpPr txBox="1"/>
              <p:nvPr/>
            </p:nvSpPr>
            <p:spPr>
              <a:xfrm>
                <a:off x="2440982" y="4038824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805D3CD9-B353-4BDC-BA3E-67334E982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982" y="4038824"/>
                <a:ext cx="324592" cy="369332"/>
              </a:xfrm>
              <a:prstGeom prst="rect">
                <a:avLst/>
              </a:prstGeom>
              <a:blipFill>
                <a:blip r:embed="rId17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53A504A-0F92-4458-8392-03D8D0609C51}"/>
                  </a:ext>
                </a:extLst>
              </p:cNvPr>
              <p:cNvSpPr txBox="1"/>
              <p:nvPr/>
            </p:nvSpPr>
            <p:spPr>
              <a:xfrm>
                <a:off x="5966525" y="4076787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53A504A-0F92-4458-8392-03D8D060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25" y="4076787"/>
                <a:ext cx="324592" cy="369332"/>
              </a:xfrm>
              <a:prstGeom prst="rect">
                <a:avLst/>
              </a:prstGeom>
              <a:blipFill>
                <a:blip r:embed="rId18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2D5B506-0B95-422D-9102-56D92AAE7BA6}"/>
                  </a:ext>
                </a:extLst>
              </p:cNvPr>
              <p:cNvSpPr txBox="1"/>
              <p:nvPr/>
            </p:nvSpPr>
            <p:spPr>
              <a:xfrm>
                <a:off x="5991925" y="4993974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2D5B506-0B95-422D-9102-56D92AAE7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25" y="4993974"/>
                <a:ext cx="324592" cy="369332"/>
              </a:xfrm>
              <a:prstGeom prst="rect">
                <a:avLst/>
              </a:prstGeom>
              <a:blipFill>
                <a:blip r:embed="rId19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EB7FE64A-95D9-47BA-B859-9A0E942D328B}"/>
                  </a:ext>
                </a:extLst>
              </p:cNvPr>
              <p:cNvSpPr txBox="1"/>
              <p:nvPr/>
            </p:nvSpPr>
            <p:spPr>
              <a:xfrm>
                <a:off x="9384750" y="792902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EB7FE64A-95D9-47BA-B859-9A0E942D3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750" y="792902"/>
                <a:ext cx="324592" cy="369332"/>
              </a:xfrm>
              <a:prstGeom prst="rect">
                <a:avLst/>
              </a:prstGeom>
              <a:blipFill>
                <a:blip r:embed="rId20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81400184-8C16-4A94-A112-C63DB4BBAFB3}"/>
                  </a:ext>
                </a:extLst>
              </p:cNvPr>
              <p:cNvSpPr txBox="1"/>
              <p:nvPr/>
            </p:nvSpPr>
            <p:spPr>
              <a:xfrm>
                <a:off x="9473207" y="2937408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81400184-8C16-4A94-A112-C63DB4BBA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207" y="2937408"/>
                <a:ext cx="324592" cy="369332"/>
              </a:xfrm>
              <a:prstGeom prst="rect">
                <a:avLst/>
              </a:prstGeom>
              <a:blipFill>
                <a:blip r:embed="rId21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FE002F66-0ACD-4D4B-9456-C43693FCA27B}"/>
                  </a:ext>
                </a:extLst>
              </p:cNvPr>
              <p:cNvSpPr txBox="1"/>
              <p:nvPr/>
            </p:nvSpPr>
            <p:spPr>
              <a:xfrm>
                <a:off x="2348016" y="5891709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FE002F66-0ACD-4D4B-9456-C43693FC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016" y="5891709"/>
                <a:ext cx="324592" cy="369332"/>
              </a:xfrm>
              <a:prstGeom prst="rect">
                <a:avLst/>
              </a:prstGeom>
              <a:blipFill>
                <a:blip r:embed="rId22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F07D8172-B2C9-4267-8DAA-CF885E54FD0C}"/>
                  </a:ext>
                </a:extLst>
              </p:cNvPr>
              <p:cNvSpPr txBox="1"/>
              <p:nvPr/>
            </p:nvSpPr>
            <p:spPr>
              <a:xfrm>
                <a:off x="9473207" y="5009681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F07D8172-B2C9-4267-8DAA-CF885E54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207" y="5009681"/>
                <a:ext cx="324592" cy="369332"/>
              </a:xfrm>
              <a:prstGeom prst="rect">
                <a:avLst/>
              </a:prstGeom>
              <a:blipFill>
                <a:blip r:embed="rId23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12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2CFE591-6E77-4175-879E-5507648B2F8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给出接受下列文法的活前缀的一个</a:t>
                </a:r>
                <a:r>
                  <a:rPr lang="en-US" altLang="zh-CN" dirty="0"/>
                  <a:t>DFA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解答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课本</a:t>
                </a:r>
                <a:r>
                  <a:rPr lang="en-US" altLang="zh-CN" dirty="0"/>
                  <a:t>P76: </a:t>
                </a:r>
                <a:r>
                  <a:rPr lang="zh-CN" altLang="en-US" b="1" dirty="0"/>
                  <a:t>对于每个文法</a:t>
                </a:r>
                <a:r>
                  <a:rPr lang="en-US" altLang="zh-CN" b="1" dirty="0"/>
                  <a:t>G</a:t>
                </a:r>
                <a:r>
                  <a:rPr lang="zh-CN" altLang="en-US" b="1" dirty="0"/>
                  <a:t>，项目集规范族的</a:t>
                </a:r>
                <a:r>
                  <a:rPr lang="en-US" altLang="zh-CN" b="1" dirty="0" err="1"/>
                  <a:t>goto</a:t>
                </a:r>
                <a:r>
                  <a:rPr lang="zh-CN" altLang="en-US" b="1" dirty="0"/>
                  <a:t>函数定义了一个</a:t>
                </a:r>
                <a:r>
                  <a:rPr lang="en-US" altLang="zh-CN" b="1" dirty="0"/>
                  <a:t>DFA</a:t>
                </a:r>
                <a:r>
                  <a:rPr lang="zh-CN" altLang="en-US" b="1" dirty="0"/>
                  <a:t>，它识别</a:t>
                </a:r>
                <a:r>
                  <a:rPr lang="en-US" altLang="zh-CN" b="1" dirty="0"/>
                  <a:t>G</a:t>
                </a:r>
                <a:r>
                  <a:rPr lang="zh-CN" altLang="en-US" b="1" dirty="0"/>
                  <a:t>的活前缀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找出项目集规范族（</a:t>
                </a:r>
                <a:r>
                  <a:rPr lang="en-US" altLang="zh-CN" dirty="0"/>
                  <a:t>LR(0)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LR(1)</a:t>
                </a:r>
                <a:r>
                  <a:rPr lang="zh-CN" altLang="en-US" dirty="0"/>
                  <a:t>均可）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计算闭包</a:t>
                </a:r>
                <a:r>
                  <a:rPr lang="en-US" altLang="zh-CN" dirty="0"/>
                  <a:t>closure(I)</a:t>
                </a:r>
              </a:p>
              <a:p>
                <a:pPr lvl="3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en-US" altLang="zh-CN" dirty="0"/>
                  <a:t>closure(I)</a:t>
                </a:r>
                <a:r>
                  <a:rPr lang="zh-CN" altLang="en-US" dirty="0"/>
                  <a:t>中，则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加入</a:t>
                </a:r>
                <a:r>
                  <a:rPr lang="en-US" altLang="zh-CN" dirty="0"/>
                  <a:t>closure(I)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计算转移函数</a:t>
                </a:r>
                <a:r>
                  <a:rPr lang="en-US" altLang="zh-CN" dirty="0" err="1"/>
                  <a:t>goto</a:t>
                </a:r>
                <a:r>
                  <a:rPr lang="en-US" altLang="zh-CN" dirty="0"/>
                  <a:t>(I, a)</a:t>
                </a:r>
              </a:p>
              <a:p>
                <a:pPr lvl="2"/>
                <a:r>
                  <a:rPr lang="zh-CN" altLang="en-US" dirty="0"/>
                  <a:t>迭代计算直到项目集不再发生变化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根据闭包和转移函数画出</a:t>
                </a:r>
                <a:r>
                  <a:rPr lang="en-US" altLang="zh-CN" dirty="0"/>
                  <a:t>DFA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2CFE591-6E77-4175-879E-5507648B2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75" t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299C0ED-DF11-4B64-A66C-C1DBE773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3.17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1548D8-0BE8-471B-B352-FB645A916150}"/>
                  </a:ext>
                </a:extLst>
              </p:cNvPr>
              <p:cNvSpPr txBox="1"/>
              <p:nvPr/>
            </p:nvSpPr>
            <p:spPr>
              <a:xfrm>
                <a:off x="9276608" y="768583"/>
                <a:ext cx="29153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1548D8-0BE8-471B-B352-FB645A916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608" y="768583"/>
                <a:ext cx="2915392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6432B30-B86D-7475-8F58-B6300B88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62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3.19(b)</a:t>
            </a:r>
            <a:endParaRPr lang="zh-CN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259AFBF-BE42-4066-B88A-6F81ACCDA6A4}"/>
              </a:ext>
            </a:extLst>
          </p:cNvPr>
          <p:cNvGraphicFramePr>
            <a:graphicFrameLocks noGrp="1"/>
          </p:cNvGraphicFramePr>
          <p:nvPr/>
        </p:nvGraphicFramePr>
        <p:xfrm>
          <a:off x="1622302" y="1203960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4592763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07182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637585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3298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583272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8820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67224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392575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508305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状态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动作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转移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834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+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$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29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acc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72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7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2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7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0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6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1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8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97135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26B16-54F1-B7A2-1B34-392C41D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3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510CFA-AC30-42BA-8BB0-0E86364A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3F7A8-B2DE-4595-B083-4A50D902C7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/>
              <a:t>3.17</a:t>
            </a:r>
          </a:p>
          <a:p>
            <a:pPr lvl="1"/>
            <a:r>
              <a:rPr lang="zh-CN" altLang="en-US"/>
              <a:t>状态计算错误</a:t>
            </a:r>
            <a:r>
              <a:rPr lang="en-US" altLang="zh-CN"/>
              <a:t>-1</a:t>
            </a:r>
          </a:p>
          <a:p>
            <a:pPr lvl="1"/>
            <a:r>
              <a:rPr lang="zh-CN" altLang="en-US"/>
              <a:t>状态正确但是</a:t>
            </a:r>
            <a:r>
              <a:rPr lang="en-US" altLang="zh-CN"/>
              <a:t>DFA</a:t>
            </a:r>
            <a:r>
              <a:rPr lang="zh-CN" altLang="en-US"/>
              <a:t>中缺少边</a:t>
            </a:r>
            <a:r>
              <a:rPr lang="en-US" altLang="zh-CN"/>
              <a:t>-0.5</a:t>
            </a:r>
          </a:p>
          <a:p>
            <a:r>
              <a:rPr lang="en-US" altLang="zh-CN"/>
              <a:t>3.19</a:t>
            </a:r>
          </a:p>
          <a:p>
            <a:pPr lvl="1"/>
            <a:r>
              <a:rPr lang="en-US" altLang="zh-CN"/>
              <a:t>(a)</a:t>
            </a:r>
            <a:r>
              <a:rPr lang="zh-CN" altLang="en-US"/>
              <a:t>和</a:t>
            </a:r>
            <a:r>
              <a:rPr lang="en-US" altLang="zh-CN"/>
              <a:t>(b)</a:t>
            </a:r>
            <a:r>
              <a:rPr lang="zh-CN" altLang="en-US"/>
              <a:t>每有一题错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E05A8F2-2770-43A6-BFDD-4B549BAC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评分标准</a:t>
            </a:r>
          </a:p>
        </p:txBody>
      </p:sp>
    </p:spTree>
    <p:extLst>
      <p:ext uri="{BB962C8B-B14F-4D97-AF65-F5344CB8AC3E}">
        <p14:creationId xmlns:p14="http://schemas.microsoft.com/office/powerpoint/2010/main" val="16870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FE591-6E77-4175-879E-5507648B2F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给出接受下列文法的活前缀的一个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99C0ED-DF11-4B64-A66C-C1DBE773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3.17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1548D8-0BE8-471B-B352-FB645A916150}"/>
                  </a:ext>
                </a:extLst>
              </p:cNvPr>
              <p:cNvSpPr txBox="1"/>
              <p:nvPr/>
            </p:nvSpPr>
            <p:spPr>
              <a:xfrm>
                <a:off x="9276608" y="768583"/>
                <a:ext cx="29153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1548D8-0BE8-471B-B352-FB645A916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608" y="768583"/>
                <a:ext cx="2915392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C3E1455-47B8-486C-9803-E275A52903F6}"/>
                  </a:ext>
                </a:extLst>
              </p:cNvPr>
              <p:cNvSpPr/>
              <p:nvPr/>
            </p:nvSpPr>
            <p:spPr>
              <a:xfrm>
                <a:off x="417836" y="3281999"/>
                <a:ext cx="1752600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C3E1455-47B8-486C-9803-E275A5290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6" y="3281999"/>
                <a:ext cx="175260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B9F259A-EC1C-4DBD-ADC9-46324B595720}"/>
                  </a:ext>
                </a:extLst>
              </p:cNvPr>
              <p:cNvSpPr/>
              <p:nvPr/>
            </p:nvSpPr>
            <p:spPr>
              <a:xfrm>
                <a:off x="3246911" y="2071967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B9F259A-EC1C-4DBD-ADC9-46324B595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11" y="2071967"/>
                <a:ext cx="1752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D5C5D3-09E9-4D25-B359-7816F33F3422}"/>
                  </a:ext>
                </a:extLst>
              </p:cNvPr>
              <p:cNvSpPr/>
              <p:nvPr/>
            </p:nvSpPr>
            <p:spPr>
              <a:xfrm>
                <a:off x="3246911" y="3005001"/>
                <a:ext cx="1752600" cy="14773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D5C5D3-09E9-4D25-B359-7816F33F3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11" y="3005001"/>
                <a:ext cx="1752600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F977DB2-A2BC-4A57-B1F1-AFF63B12F707}"/>
                  </a:ext>
                </a:extLst>
              </p:cNvPr>
              <p:cNvSpPr/>
              <p:nvPr/>
            </p:nvSpPr>
            <p:spPr>
              <a:xfrm>
                <a:off x="417836" y="5110071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F977DB2-A2BC-4A57-B1F1-AFF63B12F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6" y="5110071"/>
                <a:ext cx="1752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E95DBE-264F-4126-93A3-96E740C70ED9}"/>
                  </a:ext>
                </a:extLst>
              </p:cNvPr>
              <p:cNvSpPr/>
              <p:nvPr/>
            </p:nvSpPr>
            <p:spPr>
              <a:xfrm>
                <a:off x="5935683" y="2071967"/>
                <a:ext cx="1752600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𝐿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·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E95DBE-264F-4126-93A3-96E740C70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83" y="2071967"/>
                <a:ext cx="175260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074916-555C-4304-BF71-6E53F079E5D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170436" y="2256633"/>
            <a:ext cx="1076475" cy="148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39445FA-25D0-45AA-BE46-FFEDF750450D}"/>
              </a:ext>
            </a:extLst>
          </p:cNvPr>
          <p:cNvSpPr txBox="1"/>
          <p:nvPr/>
        </p:nvSpPr>
        <p:spPr>
          <a:xfrm>
            <a:off x="2547257" y="2707574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9AA313-D11B-4EF7-B4D4-95B21CCC063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170436" y="3743664"/>
            <a:ext cx="10764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DBA0E-FA60-4841-9CDC-6C6BBBE0D642}"/>
              </a:ext>
            </a:extLst>
          </p:cNvPr>
          <p:cNvSpPr txBox="1"/>
          <p:nvPr/>
        </p:nvSpPr>
        <p:spPr>
          <a:xfrm>
            <a:off x="2536480" y="3411763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(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B8D6086-4CB6-48F0-A90D-FF2BAC1A0C6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294136" y="4205329"/>
            <a:ext cx="0" cy="90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DD16498-8290-4542-A2F3-4FA916C49369}"/>
              </a:ext>
            </a:extLst>
          </p:cNvPr>
          <p:cNvSpPr txBox="1"/>
          <p:nvPr/>
        </p:nvSpPr>
        <p:spPr>
          <a:xfrm>
            <a:off x="1294136" y="4463740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C62D09-B847-4AC3-932E-23511517A46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999511" y="2395133"/>
            <a:ext cx="936172" cy="134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6C91F35-3D88-48AE-B221-982EA254ECBD}"/>
              </a:ext>
            </a:extLst>
          </p:cNvPr>
          <p:cNvSpPr txBox="1"/>
          <p:nvPr/>
        </p:nvSpPr>
        <p:spPr>
          <a:xfrm>
            <a:off x="5295406" y="2902964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L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25280195-A48D-4B41-8FA3-55E16DC12906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4123211" y="3005001"/>
            <a:ext cx="876300" cy="738664"/>
          </a:xfrm>
          <a:prstGeom prst="curvedConnector4">
            <a:avLst>
              <a:gd name="adj1" fmla="val -26087"/>
              <a:gd name="adj2" fmla="val 130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757A227-988F-4DCC-8EA5-E4705FCA4992}"/>
              </a:ext>
            </a:extLst>
          </p:cNvPr>
          <p:cNvSpPr txBox="1"/>
          <p:nvPr/>
        </p:nvSpPr>
        <p:spPr>
          <a:xfrm>
            <a:off x="4522024" y="2530088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(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B25A788-E771-4CCC-AB53-90ABE66BAE8F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1294136" y="3743665"/>
            <a:ext cx="1952775" cy="136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363CDA2-D7A7-40DE-B1ED-4ED4B36E20DE}"/>
              </a:ext>
            </a:extLst>
          </p:cNvPr>
          <p:cNvSpPr txBox="1"/>
          <p:nvPr/>
        </p:nvSpPr>
        <p:spPr>
          <a:xfrm>
            <a:off x="2192095" y="4235288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93A6D9C-6D71-4C80-BB02-2B1782A2C92C}"/>
                  </a:ext>
                </a:extLst>
              </p:cNvPr>
              <p:cNvSpPr/>
              <p:nvPr/>
            </p:nvSpPr>
            <p:spPr>
              <a:xfrm>
                <a:off x="5935683" y="3559327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93A6D9C-6D71-4C80-BB02-2B1782A2C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83" y="3559327"/>
                <a:ext cx="1752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B3C22-7889-4D1D-BA38-42BF91A50A9F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4999511" y="3743665"/>
            <a:ext cx="936172" cy="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B7F09C0-C24A-4864-B232-065D7D5B5918}"/>
              </a:ext>
            </a:extLst>
          </p:cNvPr>
          <p:cNvSpPr txBox="1"/>
          <p:nvPr/>
        </p:nvSpPr>
        <p:spPr>
          <a:xfrm>
            <a:off x="5295406" y="3435929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197615E-FEDB-4CFC-B06A-E9204CCB368E}"/>
                  </a:ext>
                </a:extLst>
              </p:cNvPr>
              <p:cNvSpPr/>
              <p:nvPr/>
            </p:nvSpPr>
            <p:spPr>
              <a:xfrm>
                <a:off x="8712530" y="2210466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𝐿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197615E-FEDB-4CFC-B06A-E9204CCB3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530" y="2210466"/>
                <a:ext cx="17526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063484F-12B9-4773-BE63-C2923F558435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 flipV="1">
            <a:off x="7688283" y="2395132"/>
            <a:ext cx="1024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5CAB1D0-C3E8-4A30-BE40-70064AB1D9CA}"/>
              </a:ext>
            </a:extLst>
          </p:cNvPr>
          <p:cNvSpPr txBox="1"/>
          <p:nvPr/>
        </p:nvSpPr>
        <p:spPr>
          <a:xfrm>
            <a:off x="8048005" y="2071967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FA39663-98B0-405F-8331-6479ECF948C3}"/>
                  </a:ext>
                </a:extLst>
              </p:cNvPr>
              <p:cNvSpPr/>
              <p:nvPr/>
            </p:nvSpPr>
            <p:spPr>
              <a:xfrm>
                <a:off x="8712530" y="3069303"/>
                <a:ext cx="1752600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FA39663-98B0-405F-8331-6479ECF94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530" y="3069303"/>
                <a:ext cx="1752600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79D3E6F-3861-405F-B25A-4D10206B6F71}"/>
              </a:ext>
            </a:extLst>
          </p:cNvPr>
          <p:cNvCxnSpPr>
            <a:cxnSpLocks/>
            <a:stCxn id="10" idx="3"/>
            <a:endCxn id="68" idx="1"/>
          </p:cNvCxnSpPr>
          <p:nvPr/>
        </p:nvCxnSpPr>
        <p:spPr>
          <a:xfrm>
            <a:off x="7688283" y="2395133"/>
            <a:ext cx="1024247" cy="113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D1F4BC5-DB77-49DF-9783-5B21269A9D53}"/>
              </a:ext>
            </a:extLst>
          </p:cNvPr>
          <p:cNvSpPr txBox="1"/>
          <p:nvPr/>
        </p:nvSpPr>
        <p:spPr>
          <a:xfrm>
            <a:off x="8048005" y="2630816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,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B7AA420-817E-4568-BDB7-10AE0F5CD8FF}"/>
                  </a:ext>
                </a:extLst>
              </p:cNvPr>
              <p:cNvSpPr/>
              <p:nvPr/>
            </p:nvSpPr>
            <p:spPr>
              <a:xfrm>
                <a:off x="8712530" y="4463740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B7AA420-817E-4568-BDB7-10AE0F5CD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530" y="4463740"/>
                <a:ext cx="17526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AB1D415-091A-4222-9889-FA2FEEBD3B10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>
            <a:off x="9588830" y="3992633"/>
            <a:ext cx="0" cy="47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9A95DFDE-52A6-4454-8C0C-A93041910F9A}"/>
              </a:ext>
            </a:extLst>
          </p:cNvPr>
          <p:cNvSpPr txBox="1"/>
          <p:nvPr/>
        </p:nvSpPr>
        <p:spPr>
          <a:xfrm>
            <a:off x="9588830" y="3940814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</a:t>
            </a:r>
            <a:endParaRPr lang="zh-CN" altLang="en-US" dirty="0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32ECE4EF-1D1A-4460-837A-54748BE12538}"/>
              </a:ext>
            </a:extLst>
          </p:cNvPr>
          <p:cNvCxnSpPr>
            <a:cxnSpLocks/>
            <a:stCxn id="68" idx="3"/>
            <a:endCxn id="8" idx="2"/>
          </p:cNvCxnSpPr>
          <p:nvPr/>
        </p:nvCxnSpPr>
        <p:spPr>
          <a:xfrm flipH="1">
            <a:off x="4123211" y="3530968"/>
            <a:ext cx="6341919" cy="951361"/>
          </a:xfrm>
          <a:prstGeom prst="bentConnector4">
            <a:avLst>
              <a:gd name="adj1" fmla="val -3605"/>
              <a:gd name="adj2" fmla="val 16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04AE9D11-7DA3-4FEA-B36B-35DCB2EABEF2}"/>
              </a:ext>
            </a:extLst>
          </p:cNvPr>
          <p:cNvSpPr txBox="1"/>
          <p:nvPr/>
        </p:nvSpPr>
        <p:spPr>
          <a:xfrm>
            <a:off x="7343898" y="4759350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(</a:t>
            </a:r>
            <a:endParaRPr lang="zh-CN" altLang="en-US" dirty="0"/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A7A1DB59-A73A-410D-8B62-C23C0D096C61}"/>
              </a:ext>
            </a:extLst>
          </p:cNvPr>
          <p:cNvCxnSpPr>
            <a:cxnSpLocks/>
            <a:stCxn id="68" idx="3"/>
            <a:endCxn id="9" idx="2"/>
          </p:cNvCxnSpPr>
          <p:nvPr/>
        </p:nvCxnSpPr>
        <p:spPr>
          <a:xfrm flipH="1">
            <a:off x="1294136" y="3530968"/>
            <a:ext cx="9170994" cy="1948435"/>
          </a:xfrm>
          <a:prstGeom prst="bentConnector4">
            <a:avLst>
              <a:gd name="adj1" fmla="val -2493"/>
              <a:gd name="adj2" fmla="val 123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EDAA929-700D-447B-9FB9-58128F098186}"/>
              </a:ext>
            </a:extLst>
          </p:cNvPr>
          <p:cNvSpPr txBox="1"/>
          <p:nvPr/>
        </p:nvSpPr>
        <p:spPr>
          <a:xfrm>
            <a:off x="5985657" y="5636039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C0B528-C37A-149E-4042-40428D75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5D2B42-32F9-9D5A-FDF4-76CFF6EC6949}"/>
                  </a:ext>
                </a:extLst>
              </p:cNvPr>
              <p:cNvSpPr txBox="1"/>
              <p:nvPr/>
            </p:nvSpPr>
            <p:spPr>
              <a:xfrm>
                <a:off x="1831494" y="3307361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5D2B42-32F9-9D5A-FDF4-76CFF6EC6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494" y="3307361"/>
                <a:ext cx="324592" cy="369332"/>
              </a:xfrm>
              <a:prstGeom prst="rect">
                <a:avLst/>
              </a:prstGeom>
              <a:blipFill>
                <a:blip r:embed="rId12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B4026B1-3F24-E160-6276-C3577596764F}"/>
                  </a:ext>
                </a:extLst>
              </p:cNvPr>
              <p:cNvSpPr txBox="1"/>
              <p:nvPr/>
            </p:nvSpPr>
            <p:spPr>
              <a:xfrm>
                <a:off x="1845844" y="5123744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B4026B1-3F24-E160-6276-C3577596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844" y="5123744"/>
                <a:ext cx="324592" cy="369332"/>
              </a:xfrm>
              <a:prstGeom prst="rect">
                <a:avLst/>
              </a:prstGeom>
              <a:blipFill>
                <a:blip r:embed="rId13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8BCC379-3E0F-6AED-5960-AF3F4FE288B9}"/>
                  </a:ext>
                </a:extLst>
              </p:cNvPr>
              <p:cNvSpPr txBox="1"/>
              <p:nvPr/>
            </p:nvSpPr>
            <p:spPr>
              <a:xfrm>
                <a:off x="4608368" y="2071638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8BCC379-3E0F-6AED-5960-AF3F4FE28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368" y="2071638"/>
                <a:ext cx="324592" cy="369332"/>
              </a:xfrm>
              <a:prstGeom prst="rect">
                <a:avLst/>
              </a:prstGeom>
              <a:blipFill>
                <a:blip r:embed="rId14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8FBD528-D6D3-F8F3-259C-70DF7B7CDE64}"/>
                  </a:ext>
                </a:extLst>
              </p:cNvPr>
              <p:cNvSpPr txBox="1"/>
              <p:nvPr/>
            </p:nvSpPr>
            <p:spPr>
              <a:xfrm>
                <a:off x="4672693" y="2991753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8FBD528-D6D3-F8F3-259C-70DF7B7CD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693" y="2991753"/>
                <a:ext cx="324592" cy="369332"/>
              </a:xfrm>
              <a:prstGeom prst="rect">
                <a:avLst/>
              </a:prstGeom>
              <a:blipFill>
                <a:blip r:embed="rId15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C88F7-4F88-173C-B1D5-3062824B86B3}"/>
                  </a:ext>
                </a:extLst>
              </p:cNvPr>
              <p:cNvSpPr txBox="1"/>
              <p:nvPr/>
            </p:nvSpPr>
            <p:spPr>
              <a:xfrm>
                <a:off x="7340682" y="2071638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C88F7-4F88-173C-B1D5-3062824B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82" y="2071638"/>
                <a:ext cx="324592" cy="369332"/>
              </a:xfrm>
              <a:prstGeom prst="rect">
                <a:avLst/>
              </a:prstGeom>
              <a:blipFill>
                <a:blip r:embed="rId16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1A308C4-4FAD-843F-2749-A8E8977B6362}"/>
                  </a:ext>
                </a:extLst>
              </p:cNvPr>
              <p:cNvSpPr txBox="1"/>
              <p:nvPr/>
            </p:nvSpPr>
            <p:spPr>
              <a:xfrm>
                <a:off x="7363692" y="3530638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1A308C4-4FAD-843F-2749-A8E8977B6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92" y="3530638"/>
                <a:ext cx="324592" cy="369332"/>
              </a:xfrm>
              <a:prstGeom prst="rect">
                <a:avLst/>
              </a:prstGeom>
              <a:blipFill>
                <a:blip r:embed="rId17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ED4C292-E0BB-2E62-CA0E-41AEB6C98549}"/>
                  </a:ext>
                </a:extLst>
              </p:cNvPr>
              <p:cNvSpPr txBox="1"/>
              <p:nvPr/>
            </p:nvSpPr>
            <p:spPr>
              <a:xfrm>
                <a:off x="10140538" y="3059668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ED4C292-E0BB-2E62-CA0E-41AEB6C98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538" y="3059668"/>
                <a:ext cx="324592" cy="369332"/>
              </a:xfrm>
              <a:prstGeom prst="rect">
                <a:avLst/>
              </a:prstGeom>
              <a:blipFill>
                <a:blip r:embed="rId18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99830AF-18AF-D64F-F40D-9F2AD8D83792}"/>
                  </a:ext>
                </a:extLst>
              </p:cNvPr>
              <p:cNvSpPr txBox="1"/>
              <p:nvPr/>
            </p:nvSpPr>
            <p:spPr>
              <a:xfrm>
                <a:off x="10140538" y="2165167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99830AF-18AF-D64F-F40D-9F2AD8D8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538" y="2165167"/>
                <a:ext cx="324592" cy="369332"/>
              </a:xfrm>
              <a:prstGeom prst="rect">
                <a:avLst/>
              </a:prstGeom>
              <a:blipFill>
                <a:blip r:embed="rId19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F096EE-5685-0680-3B19-279C8DA12472}"/>
                  </a:ext>
                </a:extLst>
              </p:cNvPr>
              <p:cNvSpPr txBox="1"/>
              <p:nvPr/>
            </p:nvSpPr>
            <p:spPr>
              <a:xfrm>
                <a:off x="10136827" y="4461295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F096EE-5685-0680-3B19-279C8DA12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827" y="4461295"/>
                <a:ext cx="324592" cy="369332"/>
              </a:xfrm>
              <a:prstGeom prst="rect">
                <a:avLst/>
              </a:prstGeom>
              <a:blipFill>
                <a:blip r:embed="rId20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3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FE591-6E77-4175-879E-5507648B2F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给出接受下列文法的活前缀的一个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99C0ED-DF11-4B64-A66C-C1DBE773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3.17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1548D8-0BE8-471B-B352-FB645A916150}"/>
                  </a:ext>
                </a:extLst>
              </p:cNvPr>
              <p:cNvSpPr txBox="1"/>
              <p:nvPr/>
            </p:nvSpPr>
            <p:spPr>
              <a:xfrm>
                <a:off x="9276608" y="768583"/>
                <a:ext cx="29153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1548D8-0BE8-471B-B352-FB645A916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608" y="768583"/>
                <a:ext cx="2915392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C3E1455-47B8-486C-9803-E275A52903F6}"/>
                  </a:ext>
                </a:extLst>
              </p:cNvPr>
              <p:cNvSpPr/>
              <p:nvPr/>
            </p:nvSpPr>
            <p:spPr>
              <a:xfrm>
                <a:off x="417836" y="3281999"/>
                <a:ext cx="1752600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C3E1455-47B8-486C-9803-E275A5290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6" y="3281999"/>
                <a:ext cx="175260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B9F259A-EC1C-4DBD-ADC9-46324B595720}"/>
                  </a:ext>
                </a:extLst>
              </p:cNvPr>
              <p:cNvSpPr/>
              <p:nvPr/>
            </p:nvSpPr>
            <p:spPr>
              <a:xfrm>
                <a:off x="3246911" y="2071967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B9F259A-EC1C-4DBD-ADC9-46324B595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11" y="2071967"/>
                <a:ext cx="1752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D5C5D3-09E9-4D25-B359-7816F33F3422}"/>
                  </a:ext>
                </a:extLst>
              </p:cNvPr>
              <p:cNvSpPr/>
              <p:nvPr/>
            </p:nvSpPr>
            <p:spPr>
              <a:xfrm>
                <a:off x="3246911" y="3005000"/>
                <a:ext cx="1752600" cy="147732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·(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D5C5D3-09E9-4D25-B359-7816F33F3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11" y="3005000"/>
                <a:ext cx="1752600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F977DB2-A2BC-4A57-B1F1-AFF63B12F707}"/>
                  </a:ext>
                </a:extLst>
              </p:cNvPr>
              <p:cNvSpPr/>
              <p:nvPr/>
            </p:nvSpPr>
            <p:spPr>
              <a:xfrm>
                <a:off x="417836" y="5110071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F977DB2-A2BC-4A57-B1F1-AFF63B12F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6" y="5110071"/>
                <a:ext cx="1752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E95DBE-264F-4126-93A3-96E740C70ED9}"/>
                  </a:ext>
                </a:extLst>
              </p:cNvPr>
              <p:cNvSpPr/>
              <p:nvPr/>
            </p:nvSpPr>
            <p:spPr>
              <a:xfrm>
                <a:off x="5935683" y="2071967"/>
                <a:ext cx="1752600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𝐿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·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E95DBE-264F-4126-93A3-96E740C70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83" y="2071967"/>
                <a:ext cx="175260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074916-555C-4304-BF71-6E53F079E5D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170436" y="2256633"/>
            <a:ext cx="1076475" cy="148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39445FA-25D0-45AA-BE46-FFEDF750450D}"/>
              </a:ext>
            </a:extLst>
          </p:cNvPr>
          <p:cNvSpPr txBox="1"/>
          <p:nvPr/>
        </p:nvSpPr>
        <p:spPr>
          <a:xfrm>
            <a:off x="2547257" y="2707574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9AA313-D11B-4EF7-B4D4-95B21CCC063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170436" y="3743664"/>
            <a:ext cx="1076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DBA0E-FA60-4841-9CDC-6C6BBBE0D642}"/>
              </a:ext>
            </a:extLst>
          </p:cNvPr>
          <p:cNvSpPr txBox="1"/>
          <p:nvPr/>
        </p:nvSpPr>
        <p:spPr>
          <a:xfrm>
            <a:off x="2536480" y="3411763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(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B8D6086-4CB6-48F0-A90D-FF2BAC1A0C6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294136" y="4205329"/>
            <a:ext cx="0" cy="90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DD16498-8290-4542-A2F3-4FA916C49369}"/>
              </a:ext>
            </a:extLst>
          </p:cNvPr>
          <p:cNvSpPr txBox="1"/>
          <p:nvPr/>
        </p:nvSpPr>
        <p:spPr>
          <a:xfrm>
            <a:off x="1294136" y="4463740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C62D09-B847-4AC3-932E-23511517A46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999511" y="2395133"/>
            <a:ext cx="936172" cy="13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6C91F35-3D88-48AE-B221-982EA254ECBD}"/>
              </a:ext>
            </a:extLst>
          </p:cNvPr>
          <p:cNvSpPr txBox="1"/>
          <p:nvPr/>
        </p:nvSpPr>
        <p:spPr>
          <a:xfrm>
            <a:off x="5295406" y="2902964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L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25280195-A48D-4B41-8FA3-55E16DC12906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4123211" y="3005000"/>
            <a:ext cx="876300" cy="738664"/>
          </a:xfrm>
          <a:prstGeom prst="curvedConnector4">
            <a:avLst>
              <a:gd name="adj1" fmla="val -26087"/>
              <a:gd name="adj2" fmla="val 130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757A227-988F-4DCC-8EA5-E4705FCA4992}"/>
              </a:ext>
            </a:extLst>
          </p:cNvPr>
          <p:cNvSpPr txBox="1"/>
          <p:nvPr/>
        </p:nvSpPr>
        <p:spPr>
          <a:xfrm>
            <a:off x="4522024" y="2530088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(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B25A788-E771-4CCC-AB53-90ABE66BAE8F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1294136" y="3743664"/>
            <a:ext cx="1952775" cy="1366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363CDA2-D7A7-40DE-B1ED-4ED4B36E20DE}"/>
              </a:ext>
            </a:extLst>
          </p:cNvPr>
          <p:cNvSpPr txBox="1"/>
          <p:nvPr/>
        </p:nvSpPr>
        <p:spPr>
          <a:xfrm>
            <a:off x="2192095" y="4235288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93A6D9C-6D71-4C80-BB02-2B1782A2C92C}"/>
                  </a:ext>
                </a:extLst>
              </p:cNvPr>
              <p:cNvSpPr/>
              <p:nvPr/>
            </p:nvSpPr>
            <p:spPr>
              <a:xfrm>
                <a:off x="5935683" y="3559327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93A6D9C-6D71-4C80-BB02-2B1782A2C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83" y="3559327"/>
                <a:ext cx="1752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B3C22-7889-4D1D-BA38-42BF91A50A9F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4999511" y="3743664"/>
            <a:ext cx="936172" cy="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B7F09C0-C24A-4864-B232-065D7D5B5918}"/>
              </a:ext>
            </a:extLst>
          </p:cNvPr>
          <p:cNvSpPr txBox="1"/>
          <p:nvPr/>
        </p:nvSpPr>
        <p:spPr>
          <a:xfrm>
            <a:off x="5295406" y="3435929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197615E-FEDB-4CFC-B06A-E9204CCB368E}"/>
                  </a:ext>
                </a:extLst>
              </p:cNvPr>
              <p:cNvSpPr/>
              <p:nvPr/>
            </p:nvSpPr>
            <p:spPr>
              <a:xfrm>
                <a:off x="8712530" y="2210466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𝐿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197615E-FEDB-4CFC-B06A-E9204CCB3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530" y="2210466"/>
                <a:ext cx="17526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063484F-12B9-4773-BE63-C2923F558435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 flipV="1">
            <a:off x="7688283" y="2395132"/>
            <a:ext cx="1024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5CAB1D0-C3E8-4A30-BE40-70064AB1D9CA}"/>
              </a:ext>
            </a:extLst>
          </p:cNvPr>
          <p:cNvSpPr txBox="1"/>
          <p:nvPr/>
        </p:nvSpPr>
        <p:spPr>
          <a:xfrm>
            <a:off x="8048005" y="2071967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FA39663-98B0-405F-8331-6479ECF948C3}"/>
                  </a:ext>
                </a:extLst>
              </p:cNvPr>
              <p:cNvSpPr/>
              <p:nvPr/>
            </p:nvSpPr>
            <p:spPr>
              <a:xfrm>
                <a:off x="8712530" y="3069303"/>
                <a:ext cx="1752600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FA39663-98B0-405F-8331-6479ECF94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530" y="3069303"/>
                <a:ext cx="1752600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79D3E6F-3861-405F-B25A-4D10206B6F71}"/>
              </a:ext>
            </a:extLst>
          </p:cNvPr>
          <p:cNvCxnSpPr>
            <a:cxnSpLocks/>
            <a:stCxn id="10" idx="3"/>
            <a:endCxn id="68" idx="1"/>
          </p:cNvCxnSpPr>
          <p:nvPr/>
        </p:nvCxnSpPr>
        <p:spPr>
          <a:xfrm>
            <a:off x="7688283" y="2395133"/>
            <a:ext cx="1024247" cy="113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D1F4BC5-DB77-49DF-9783-5B21269A9D53}"/>
              </a:ext>
            </a:extLst>
          </p:cNvPr>
          <p:cNvSpPr txBox="1"/>
          <p:nvPr/>
        </p:nvSpPr>
        <p:spPr>
          <a:xfrm>
            <a:off x="8048005" y="2630816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,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B7AA420-817E-4568-BDB7-10AE0F5CD8FF}"/>
                  </a:ext>
                </a:extLst>
              </p:cNvPr>
              <p:cNvSpPr/>
              <p:nvPr/>
            </p:nvSpPr>
            <p:spPr>
              <a:xfrm>
                <a:off x="8712530" y="4463740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B7AA420-817E-4568-BDB7-10AE0F5CD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530" y="4463740"/>
                <a:ext cx="17526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AB1D415-091A-4222-9889-FA2FEEBD3B10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>
            <a:off x="9588830" y="3992633"/>
            <a:ext cx="0" cy="47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9A95DFDE-52A6-4454-8C0C-A93041910F9A}"/>
              </a:ext>
            </a:extLst>
          </p:cNvPr>
          <p:cNvSpPr txBox="1"/>
          <p:nvPr/>
        </p:nvSpPr>
        <p:spPr>
          <a:xfrm>
            <a:off x="9588830" y="3940814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</a:t>
            </a:r>
            <a:endParaRPr lang="zh-CN" altLang="en-US" dirty="0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32ECE4EF-1D1A-4460-837A-54748BE12538}"/>
              </a:ext>
            </a:extLst>
          </p:cNvPr>
          <p:cNvCxnSpPr>
            <a:cxnSpLocks/>
            <a:stCxn id="68" idx="3"/>
            <a:endCxn id="8" idx="2"/>
          </p:cNvCxnSpPr>
          <p:nvPr/>
        </p:nvCxnSpPr>
        <p:spPr>
          <a:xfrm flipH="1">
            <a:off x="4123211" y="3530968"/>
            <a:ext cx="6341919" cy="951360"/>
          </a:xfrm>
          <a:prstGeom prst="bentConnector4">
            <a:avLst>
              <a:gd name="adj1" fmla="val -3605"/>
              <a:gd name="adj2" fmla="val 1658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04AE9D11-7DA3-4FEA-B36B-35DCB2EABEF2}"/>
              </a:ext>
            </a:extLst>
          </p:cNvPr>
          <p:cNvSpPr txBox="1"/>
          <p:nvPr/>
        </p:nvSpPr>
        <p:spPr>
          <a:xfrm>
            <a:off x="7343898" y="4759350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(</a:t>
            </a:r>
            <a:endParaRPr lang="zh-CN" altLang="en-US" dirty="0"/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A7A1DB59-A73A-410D-8B62-C23C0D096C61}"/>
              </a:ext>
            </a:extLst>
          </p:cNvPr>
          <p:cNvCxnSpPr>
            <a:cxnSpLocks/>
            <a:stCxn id="68" idx="3"/>
            <a:endCxn id="9" idx="2"/>
          </p:cNvCxnSpPr>
          <p:nvPr/>
        </p:nvCxnSpPr>
        <p:spPr>
          <a:xfrm flipH="1">
            <a:off x="1294136" y="3530968"/>
            <a:ext cx="9170994" cy="1948435"/>
          </a:xfrm>
          <a:prstGeom prst="bentConnector4">
            <a:avLst>
              <a:gd name="adj1" fmla="val -2493"/>
              <a:gd name="adj2" fmla="val 123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EDAA929-700D-447B-9FB9-58128F098186}"/>
              </a:ext>
            </a:extLst>
          </p:cNvPr>
          <p:cNvSpPr txBox="1"/>
          <p:nvPr/>
        </p:nvSpPr>
        <p:spPr>
          <a:xfrm>
            <a:off x="5985657" y="5636039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C0B528-C37A-149E-4042-40428D75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5D2B42-32F9-9D5A-FDF4-76CFF6EC6949}"/>
                  </a:ext>
                </a:extLst>
              </p:cNvPr>
              <p:cNvSpPr txBox="1"/>
              <p:nvPr/>
            </p:nvSpPr>
            <p:spPr>
              <a:xfrm>
                <a:off x="1831494" y="3307361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5D2B42-32F9-9D5A-FDF4-76CFF6EC6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494" y="3307361"/>
                <a:ext cx="324592" cy="369332"/>
              </a:xfrm>
              <a:prstGeom prst="rect">
                <a:avLst/>
              </a:prstGeom>
              <a:blipFill>
                <a:blip r:embed="rId12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B4026B1-3F24-E160-6276-C3577596764F}"/>
                  </a:ext>
                </a:extLst>
              </p:cNvPr>
              <p:cNvSpPr txBox="1"/>
              <p:nvPr/>
            </p:nvSpPr>
            <p:spPr>
              <a:xfrm>
                <a:off x="1845844" y="5123744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B4026B1-3F24-E160-6276-C3577596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844" y="5123744"/>
                <a:ext cx="324592" cy="369332"/>
              </a:xfrm>
              <a:prstGeom prst="rect">
                <a:avLst/>
              </a:prstGeom>
              <a:blipFill>
                <a:blip r:embed="rId13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8BCC379-3E0F-6AED-5960-AF3F4FE288B9}"/>
                  </a:ext>
                </a:extLst>
              </p:cNvPr>
              <p:cNvSpPr txBox="1"/>
              <p:nvPr/>
            </p:nvSpPr>
            <p:spPr>
              <a:xfrm>
                <a:off x="4608368" y="2071638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8BCC379-3E0F-6AED-5960-AF3F4FE28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368" y="2071638"/>
                <a:ext cx="324592" cy="369332"/>
              </a:xfrm>
              <a:prstGeom prst="rect">
                <a:avLst/>
              </a:prstGeom>
              <a:blipFill>
                <a:blip r:embed="rId14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8FBD528-D6D3-F8F3-259C-70DF7B7CDE64}"/>
                  </a:ext>
                </a:extLst>
              </p:cNvPr>
              <p:cNvSpPr txBox="1"/>
              <p:nvPr/>
            </p:nvSpPr>
            <p:spPr>
              <a:xfrm>
                <a:off x="4672693" y="2991753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8FBD528-D6D3-F8F3-259C-70DF7B7CD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693" y="2991753"/>
                <a:ext cx="324592" cy="369332"/>
              </a:xfrm>
              <a:prstGeom prst="rect">
                <a:avLst/>
              </a:prstGeom>
              <a:blipFill>
                <a:blip r:embed="rId15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C88F7-4F88-173C-B1D5-3062824B86B3}"/>
                  </a:ext>
                </a:extLst>
              </p:cNvPr>
              <p:cNvSpPr txBox="1"/>
              <p:nvPr/>
            </p:nvSpPr>
            <p:spPr>
              <a:xfrm>
                <a:off x="7340682" y="2071638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C88F7-4F88-173C-B1D5-3062824B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82" y="2071638"/>
                <a:ext cx="324592" cy="369332"/>
              </a:xfrm>
              <a:prstGeom prst="rect">
                <a:avLst/>
              </a:prstGeom>
              <a:blipFill>
                <a:blip r:embed="rId16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1A308C4-4FAD-843F-2749-A8E8977B6362}"/>
                  </a:ext>
                </a:extLst>
              </p:cNvPr>
              <p:cNvSpPr txBox="1"/>
              <p:nvPr/>
            </p:nvSpPr>
            <p:spPr>
              <a:xfrm>
                <a:off x="7363692" y="3530638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1A308C4-4FAD-843F-2749-A8E8977B6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92" y="3530638"/>
                <a:ext cx="324592" cy="369332"/>
              </a:xfrm>
              <a:prstGeom prst="rect">
                <a:avLst/>
              </a:prstGeom>
              <a:blipFill>
                <a:blip r:embed="rId17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ED4C292-E0BB-2E62-CA0E-41AEB6C98549}"/>
                  </a:ext>
                </a:extLst>
              </p:cNvPr>
              <p:cNvSpPr txBox="1"/>
              <p:nvPr/>
            </p:nvSpPr>
            <p:spPr>
              <a:xfrm>
                <a:off x="10140538" y="3059668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ED4C292-E0BB-2E62-CA0E-41AEB6C98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538" y="3059668"/>
                <a:ext cx="324592" cy="369332"/>
              </a:xfrm>
              <a:prstGeom prst="rect">
                <a:avLst/>
              </a:prstGeom>
              <a:blipFill>
                <a:blip r:embed="rId18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99830AF-18AF-D64F-F40D-9F2AD8D83792}"/>
                  </a:ext>
                </a:extLst>
              </p:cNvPr>
              <p:cNvSpPr txBox="1"/>
              <p:nvPr/>
            </p:nvSpPr>
            <p:spPr>
              <a:xfrm>
                <a:off x="10140538" y="2165167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99830AF-18AF-D64F-F40D-9F2AD8D8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538" y="2165167"/>
                <a:ext cx="324592" cy="369332"/>
              </a:xfrm>
              <a:prstGeom prst="rect">
                <a:avLst/>
              </a:prstGeom>
              <a:blipFill>
                <a:blip r:embed="rId19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F096EE-5685-0680-3B19-279C8DA12472}"/>
                  </a:ext>
                </a:extLst>
              </p:cNvPr>
              <p:cNvSpPr txBox="1"/>
              <p:nvPr/>
            </p:nvSpPr>
            <p:spPr>
              <a:xfrm>
                <a:off x="10136827" y="4461295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F096EE-5685-0680-3B19-279C8DA12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827" y="4461295"/>
                <a:ext cx="324592" cy="369332"/>
              </a:xfrm>
              <a:prstGeom prst="rect">
                <a:avLst/>
              </a:prstGeom>
              <a:blipFill>
                <a:blip r:embed="rId20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56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6FD2C80-2D43-4877-8350-C6512DF8C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考虑下面的文法 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(a)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为此文法构造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SLR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分析表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为此文法构造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LALR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分析表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解答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构造增广文法的项目集规范族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SLR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LR(0)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项目集规范族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LALR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：合并同心项目集后的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LR(1)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项目集规范族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/>
              <a:t>根据课本上的分析表构造规则来构造分析表</a:t>
            </a:r>
            <a:endParaRPr lang="en-US" altLang="zh-CN" dirty="0"/>
          </a:p>
          <a:p>
            <a:pPr lvl="2"/>
            <a:r>
              <a:rPr lang="en-US" altLang="zh-CN" dirty="0"/>
              <a:t>SLR</a:t>
            </a:r>
            <a:r>
              <a:rPr lang="zh-CN" altLang="en-US" dirty="0"/>
              <a:t>分析表：</a:t>
            </a:r>
            <a:r>
              <a:rPr lang="en-US" altLang="zh-CN" dirty="0"/>
              <a:t>P79</a:t>
            </a:r>
          </a:p>
          <a:p>
            <a:pPr lvl="2"/>
            <a:r>
              <a:rPr lang="en-US" altLang="zh-CN" dirty="0"/>
              <a:t>LALR</a:t>
            </a:r>
            <a:r>
              <a:rPr lang="zh-CN" altLang="en-US" dirty="0"/>
              <a:t>分析表：</a:t>
            </a:r>
            <a:r>
              <a:rPr lang="en-US" altLang="zh-CN" dirty="0"/>
              <a:t>P86</a:t>
            </a: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25D3B487-02A3-46E6-835B-85BD6093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3.19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90A6A1-5BB3-441A-9E14-4AFE32D6E897}"/>
              </a:ext>
            </a:extLst>
          </p:cNvPr>
          <p:cNvSpPr txBox="1"/>
          <p:nvPr/>
        </p:nvSpPr>
        <p:spPr>
          <a:xfrm>
            <a:off x="8021782" y="825402"/>
            <a:ext cx="2196935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 –&gt; E + T | T</a:t>
            </a:r>
          </a:p>
          <a:p>
            <a:pPr>
              <a:lnSpc>
                <a:spcPct val="150000"/>
              </a:lnSpc>
            </a:pPr>
            <a:r>
              <a:rPr lang="en-US" altLang="zh-CN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 –&gt; T F | F </a:t>
            </a:r>
          </a:p>
          <a:p>
            <a:pPr>
              <a:lnSpc>
                <a:spcPct val="150000"/>
              </a:lnSpc>
            </a:pPr>
            <a:r>
              <a:rPr lang="en-US" altLang="zh-CN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 –&gt; F* | a | b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2A8A72-9BFB-42EA-91DD-2999FD486E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9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6FD2C80-2D43-4877-8350-C6512DF8C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考虑下面的文法 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(a)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为此文法构造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SLR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分析表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为此文法构造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LALR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分析表</a:t>
            </a: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25D3B487-02A3-46E6-835B-85BD6093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3.19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317345-7891-4433-8361-03CF94BFE505}"/>
              </a:ext>
            </a:extLst>
          </p:cNvPr>
          <p:cNvSpPr txBox="1"/>
          <p:nvPr/>
        </p:nvSpPr>
        <p:spPr>
          <a:xfrm>
            <a:off x="915169" y="2752105"/>
            <a:ext cx="5139267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/>
              <a:t>FIRST(E) = FIRST(T) = FIRST(F) = {a, b}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FOLLOW(E) = {+, $}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FOLLOW(T) = {a, b, + $}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FOLLOW(F) = {a, b, +, *, $}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90A6A1-5BB3-441A-9E14-4AFE32D6E897}"/>
              </a:ext>
            </a:extLst>
          </p:cNvPr>
          <p:cNvSpPr txBox="1"/>
          <p:nvPr/>
        </p:nvSpPr>
        <p:spPr>
          <a:xfrm>
            <a:off x="8021782" y="825402"/>
            <a:ext cx="2196935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 –&gt; E + T | T</a:t>
            </a:r>
          </a:p>
          <a:p>
            <a:pPr>
              <a:lnSpc>
                <a:spcPct val="150000"/>
              </a:lnSpc>
            </a:pPr>
            <a:r>
              <a:rPr lang="en-US" altLang="zh-CN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 –&gt; T F | F </a:t>
            </a:r>
          </a:p>
          <a:p>
            <a:pPr>
              <a:lnSpc>
                <a:spcPct val="150000"/>
              </a:lnSpc>
            </a:pPr>
            <a:r>
              <a:rPr lang="en-US" altLang="zh-CN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 –&gt; F* | a | b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9D92E6-0BF7-4201-BB4E-6C4D582357AE}"/>
              </a:ext>
            </a:extLst>
          </p:cNvPr>
          <p:cNvSpPr txBox="1"/>
          <p:nvPr/>
        </p:nvSpPr>
        <p:spPr>
          <a:xfrm>
            <a:off x="8021781" y="2503780"/>
            <a:ext cx="2196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E -&gt; E + T </a:t>
            </a:r>
          </a:p>
          <a:p>
            <a:r>
              <a:rPr lang="en-US" altLang="zh-CN" sz="20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E -&gt;</a:t>
            </a:r>
            <a:r>
              <a:rPr lang="en-US" altLang="zh-CN" sz="200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T</a:t>
            </a:r>
          </a:p>
          <a:p>
            <a:r>
              <a:rPr lang="en-US" altLang="zh-CN" sz="200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 T -&gt; T F</a:t>
            </a:r>
          </a:p>
          <a:p>
            <a:r>
              <a:rPr lang="en-US" altLang="zh-CN" sz="20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T -&gt;</a:t>
            </a:r>
            <a:r>
              <a:rPr lang="en-US" altLang="zh-CN" sz="200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 </a:t>
            </a:r>
          </a:p>
          <a:p>
            <a:r>
              <a:rPr lang="en-US" altLang="zh-CN" sz="200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 F -&gt; F* </a:t>
            </a:r>
          </a:p>
          <a:p>
            <a:r>
              <a:rPr lang="en-US" altLang="zh-CN" sz="20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 F -&gt;</a:t>
            </a:r>
            <a:r>
              <a:rPr lang="en-US" altLang="zh-CN" sz="200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a</a:t>
            </a:r>
          </a:p>
          <a:p>
            <a:r>
              <a:rPr lang="en-US" altLang="zh-CN" sz="20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7. F -&gt;</a:t>
            </a:r>
            <a:r>
              <a:rPr lang="en-US" altLang="zh-CN" sz="200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b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23AB9A1-B73F-7593-A09E-31C898998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8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3.19(a)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84D253-9258-46A3-9765-10487FFA422D}"/>
                  </a:ext>
                </a:extLst>
              </p:cNvPr>
              <p:cNvSpPr/>
              <p:nvPr/>
            </p:nvSpPr>
            <p:spPr>
              <a:xfrm>
                <a:off x="643467" y="2320079"/>
                <a:ext cx="1752600" cy="2308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𝑇𝐹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∗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84D253-9258-46A3-9765-10487FFA4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320079"/>
                <a:ext cx="1752600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20EC6C-A905-495A-8C72-2D723C10C8C2}"/>
                  </a:ext>
                </a:extLst>
              </p:cNvPr>
              <p:cNvSpPr/>
              <p:nvPr/>
            </p:nvSpPr>
            <p:spPr>
              <a:xfrm>
                <a:off x="3520044" y="1013132"/>
                <a:ext cx="1752600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20EC6C-A905-495A-8C72-2D723C10C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44" y="1013132"/>
                <a:ext cx="17526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C743BB-C8C4-4EEB-AB7F-63752BE5AF41}"/>
                  </a:ext>
                </a:extLst>
              </p:cNvPr>
              <p:cNvSpPr/>
              <p:nvPr/>
            </p:nvSpPr>
            <p:spPr>
              <a:xfrm>
                <a:off x="3520044" y="2144407"/>
                <a:ext cx="1752600" cy="14773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∗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C743BB-C8C4-4EEB-AB7F-63752BE5A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44" y="2144407"/>
                <a:ext cx="1752600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B3D5C40-4866-4FF7-8CFA-64AAB6FAA3E0}"/>
                  </a:ext>
                </a:extLst>
              </p:cNvPr>
              <p:cNvSpPr/>
              <p:nvPr/>
            </p:nvSpPr>
            <p:spPr>
              <a:xfrm>
                <a:off x="3520044" y="4100606"/>
                <a:ext cx="1752600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∗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B3D5C40-4866-4FF7-8CFA-64AAB6FAA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44" y="4100606"/>
                <a:ext cx="17526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B566EDA-8922-490E-A15A-289B89CFD5BE}"/>
                  </a:ext>
                </a:extLst>
              </p:cNvPr>
              <p:cNvSpPr/>
              <p:nvPr/>
            </p:nvSpPr>
            <p:spPr>
              <a:xfrm>
                <a:off x="3520044" y="5150681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B566EDA-8922-490E-A15A-289B89CFD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44" y="5150681"/>
                <a:ext cx="1752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17D99D7-596C-40A6-866B-6F1500726F63}"/>
                  </a:ext>
                </a:extLst>
              </p:cNvPr>
              <p:cNvSpPr/>
              <p:nvPr/>
            </p:nvSpPr>
            <p:spPr>
              <a:xfrm>
                <a:off x="3520044" y="5923757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17D99D7-596C-40A6-866B-6F150072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44" y="5923757"/>
                <a:ext cx="1752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4EE0665-0157-4A72-9A09-3AE0018ECCB8}"/>
                  </a:ext>
                </a:extLst>
              </p:cNvPr>
              <p:cNvSpPr/>
              <p:nvPr/>
            </p:nvSpPr>
            <p:spPr>
              <a:xfrm>
                <a:off x="6280178" y="1013132"/>
                <a:ext cx="1752600" cy="175432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𝑇𝐹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∗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4EE0665-0157-4A72-9A09-3AE0018EC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178" y="1013132"/>
                <a:ext cx="1752600" cy="17543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B319563-E186-4C8F-804C-70A14E2DAFC8}"/>
                  </a:ext>
                </a:extLst>
              </p:cNvPr>
              <p:cNvSpPr/>
              <p:nvPr/>
            </p:nvSpPr>
            <p:spPr>
              <a:xfrm>
                <a:off x="6280178" y="3298569"/>
                <a:ext cx="1752600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·∗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B319563-E186-4C8F-804C-70A14E2DA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178" y="3298569"/>
                <a:ext cx="175260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8C6DDD3-F4B2-4DE2-8870-FE11406555C3}"/>
                  </a:ext>
                </a:extLst>
              </p:cNvPr>
              <p:cNvSpPr/>
              <p:nvPr/>
            </p:nvSpPr>
            <p:spPr>
              <a:xfrm>
                <a:off x="6280178" y="4443737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∗·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8C6DDD3-F4B2-4DE2-8870-FE1140655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178" y="4443737"/>
                <a:ext cx="1752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43B7517-3292-4D40-8B54-709264DFFB2F}"/>
                  </a:ext>
                </a:extLst>
              </p:cNvPr>
              <p:cNvSpPr/>
              <p:nvPr/>
            </p:nvSpPr>
            <p:spPr>
              <a:xfrm>
                <a:off x="9502734" y="1141751"/>
                <a:ext cx="1752600" cy="14773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∗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 b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43B7517-3292-4D40-8B54-709264DFF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734" y="1141751"/>
                <a:ext cx="1752600" cy="14773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4C5E33-7A61-44D6-9323-C80BEA0A5E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396067" y="1336298"/>
            <a:ext cx="1123977" cy="213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C130845-7A63-4642-BC2C-04840FF25985}"/>
              </a:ext>
            </a:extLst>
          </p:cNvPr>
          <p:cNvSpPr txBox="1"/>
          <p:nvPr/>
        </p:nvSpPr>
        <p:spPr>
          <a:xfrm>
            <a:off x="2786316" y="2037317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804346C-B783-48EC-8647-12E19D1B5D8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396067" y="2883071"/>
            <a:ext cx="1123977" cy="59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7DD3581-2F97-40AB-8708-F576167E7D6C}"/>
              </a:ext>
            </a:extLst>
          </p:cNvPr>
          <p:cNvSpPr txBox="1"/>
          <p:nvPr/>
        </p:nvSpPr>
        <p:spPr>
          <a:xfrm>
            <a:off x="2809703" y="2935463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BEA23AC-14A2-45C3-A434-89D6E0F9521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396067" y="3474241"/>
            <a:ext cx="1123977" cy="94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6E6D8EE-5557-4356-A5C7-84DD39E9465F}"/>
              </a:ext>
            </a:extLst>
          </p:cNvPr>
          <p:cNvSpPr txBox="1"/>
          <p:nvPr/>
        </p:nvSpPr>
        <p:spPr>
          <a:xfrm>
            <a:off x="2809703" y="3696079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56EACB7-523C-4194-B46D-03AECCF2B1F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396067" y="3474241"/>
            <a:ext cx="1123977" cy="186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A0355F1-9966-4111-A04A-115661691C8F}"/>
              </a:ext>
            </a:extLst>
          </p:cNvPr>
          <p:cNvSpPr txBox="1"/>
          <p:nvPr/>
        </p:nvSpPr>
        <p:spPr>
          <a:xfrm>
            <a:off x="2809702" y="4102583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73DF9E8-F6F7-4FAA-BC82-E52260D9CA05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396067" y="3474241"/>
            <a:ext cx="1123977" cy="26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39D611A-124B-485A-A6C8-9D99802C42BA}"/>
              </a:ext>
            </a:extLst>
          </p:cNvPr>
          <p:cNvSpPr txBox="1"/>
          <p:nvPr/>
        </p:nvSpPr>
        <p:spPr>
          <a:xfrm>
            <a:off x="2782643" y="4994619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84CC008-34D2-41D6-9875-F2DD920923A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5272644" y="1336298"/>
            <a:ext cx="1007534" cy="55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0153EC8-EC2D-4E98-8022-71A1086CA619}"/>
              </a:ext>
            </a:extLst>
          </p:cNvPr>
          <p:cNvSpPr txBox="1"/>
          <p:nvPr/>
        </p:nvSpPr>
        <p:spPr>
          <a:xfrm>
            <a:off x="5604672" y="1344820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56EC8CC-B46F-437E-A1C6-8A7FA56BEED9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5272644" y="2883071"/>
            <a:ext cx="1007534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2DF3F93-9125-45C5-81E9-BE584BC89688}"/>
              </a:ext>
            </a:extLst>
          </p:cNvPr>
          <p:cNvSpPr txBox="1"/>
          <p:nvPr/>
        </p:nvSpPr>
        <p:spPr>
          <a:xfrm>
            <a:off x="5568346" y="2944787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1DB6A32-A019-40E0-9627-D7587A1C2590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5272644" y="4423772"/>
            <a:ext cx="1007534" cy="20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5B8979A-BCFA-4CE0-B48D-51864C2EB04C}"/>
                  </a:ext>
                </a:extLst>
              </p:cNvPr>
              <p:cNvSpPr txBox="1"/>
              <p:nvPr/>
            </p:nvSpPr>
            <p:spPr>
              <a:xfrm>
                <a:off x="5626520" y="4239105"/>
                <a:ext cx="343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5B8979A-BCFA-4CE0-B48D-51864C2EB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520" y="4239105"/>
                <a:ext cx="343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87C089C-0446-4A50-A5BB-73D32AFAB9CD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8032778" y="1880415"/>
            <a:ext cx="1469956" cy="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820E7A3-1F29-48B3-AB85-5D3F7466FCB9}"/>
              </a:ext>
            </a:extLst>
          </p:cNvPr>
          <p:cNvSpPr txBox="1"/>
          <p:nvPr/>
        </p:nvSpPr>
        <p:spPr>
          <a:xfrm>
            <a:off x="8588379" y="1598238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T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8023565-8C83-4BB0-9BFA-F33EA7463607}"/>
              </a:ext>
            </a:extLst>
          </p:cNvPr>
          <p:cNvSpPr txBox="1"/>
          <p:nvPr/>
        </p:nvSpPr>
        <p:spPr>
          <a:xfrm>
            <a:off x="9408378" y="3413986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</a:t>
            </a:r>
            <a:endParaRPr lang="zh-CN" altLang="en-US" dirty="0"/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4D4959A-43F7-49B9-8289-A9FBF95F7BEA}"/>
              </a:ext>
            </a:extLst>
          </p:cNvPr>
          <p:cNvCxnSpPr>
            <a:cxnSpLocks/>
            <a:stCxn id="17" idx="2"/>
            <a:endCxn id="15" idx="3"/>
          </p:cNvCxnSpPr>
          <p:nvPr/>
        </p:nvCxnSpPr>
        <p:spPr>
          <a:xfrm rot="5400000">
            <a:off x="8704578" y="1947279"/>
            <a:ext cx="1002656" cy="2346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BE65F0BC-3085-4C20-8BD9-3C6744AC8FCF}"/>
              </a:ext>
            </a:extLst>
          </p:cNvPr>
          <p:cNvCxnSpPr>
            <a:cxnSpLocks/>
            <a:stCxn id="17" idx="3"/>
            <a:endCxn id="12" idx="3"/>
          </p:cNvCxnSpPr>
          <p:nvPr/>
        </p:nvCxnSpPr>
        <p:spPr>
          <a:xfrm flipH="1">
            <a:off x="5272644" y="1880415"/>
            <a:ext cx="5982690" cy="3454932"/>
          </a:xfrm>
          <a:prstGeom prst="bentConnector3">
            <a:avLst>
              <a:gd name="adj1" fmla="val -3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E9E1482-61D2-4FA3-A67C-3B35E80F1872}"/>
              </a:ext>
            </a:extLst>
          </p:cNvPr>
          <p:cNvCxnSpPr>
            <a:cxnSpLocks/>
            <a:stCxn id="17" idx="3"/>
            <a:endCxn id="13" idx="3"/>
          </p:cNvCxnSpPr>
          <p:nvPr/>
        </p:nvCxnSpPr>
        <p:spPr>
          <a:xfrm flipH="1">
            <a:off x="5272644" y="1880415"/>
            <a:ext cx="5982690" cy="4228008"/>
          </a:xfrm>
          <a:prstGeom prst="bentConnector3">
            <a:avLst>
              <a:gd name="adj1" fmla="val -3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EE302C2-F050-4D99-92CD-EAD4799286D0}"/>
              </a:ext>
            </a:extLst>
          </p:cNvPr>
          <p:cNvSpPr txBox="1"/>
          <p:nvPr/>
        </p:nvSpPr>
        <p:spPr>
          <a:xfrm>
            <a:off x="8496003" y="5000587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BD79156-EF56-4312-84DF-32A16E30D1B4}"/>
              </a:ext>
            </a:extLst>
          </p:cNvPr>
          <p:cNvSpPr txBox="1"/>
          <p:nvPr/>
        </p:nvSpPr>
        <p:spPr>
          <a:xfrm>
            <a:off x="8496003" y="5747244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495EE2-8CBA-4F0B-B526-85DA3C178A5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7156478" y="3944900"/>
            <a:ext cx="0" cy="49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5F34515-413C-4B29-AFD7-DA035F5CEA6B}"/>
                  </a:ext>
                </a:extLst>
              </p:cNvPr>
              <p:cNvSpPr txBox="1"/>
              <p:nvPr/>
            </p:nvSpPr>
            <p:spPr>
              <a:xfrm>
                <a:off x="7150333" y="4006616"/>
                <a:ext cx="343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5F34515-413C-4B29-AFD7-DA035F5CE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333" y="4006616"/>
                <a:ext cx="343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5CAB696D-47EA-4C14-A9E2-186697E10CAA}"/>
              </a:ext>
            </a:extLst>
          </p:cNvPr>
          <p:cNvCxnSpPr>
            <a:cxnSpLocks/>
            <a:stCxn id="10" idx="0"/>
            <a:endCxn id="12" idx="3"/>
          </p:cNvCxnSpPr>
          <p:nvPr/>
        </p:nvCxnSpPr>
        <p:spPr>
          <a:xfrm rot="16200000" flipH="1">
            <a:off x="3239024" y="3301727"/>
            <a:ext cx="3190940" cy="876300"/>
          </a:xfrm>
          <a:prstGeom prst="bentConnector4">
            <a:avLst>
              <a:gd name="adj1" fmla="val -7164"/>
              <a:gd name="adj2" fmla="val 126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1997DEC8-919A-40F5-962A-58AFF705A5E2}"/>
              </a:ext>
            </a:extLst>
          </p:cNvPr>
          <p:cNvCxnSpPr>
            <a:cxnSpLocks/>
            <a:stCxn id="10" idx="0"/>
            <a:endCxn id="13" idx="3"/>
          </p:cNvCxnSpPr>
          <p:nvPr/>
        </p:nvCxnSpPr>
        <p:spPr>
          <a:xfrm rot="16200000" flipH="1">
            <a:off x="2852486" y="3688265"/>
            <a:ext cx="3964016" cy="876300"/>
          </a:xfrm>
          <a:prstGeom prst="bentConnector4">
            <a:avLst>
              <a:gd name="adj1" fmla="val -5767"/>
              <a:gd name="adj2" fmla="val 183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430B21A2-6941-4AEC-B1F1-5C6C7C9A03E8}"/>
              </a:ext>
            </a:extLst>
          </p:cNvPr>
          <p:cNvSpPr txBox="1"/>
          <p:nvPr/>
        </p:nvSpPr>
        <p:spPr>
          <a:xfrm>
            <a:off x="5323093" y="2249747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377E6E-9ED0-464D-8119-D0912CFEC159}"/>
              </a:ext>
            </a:extLst>
          </p:cNvPr>
          <p:cNvSpPr txBox="1"/>
          <p:nvPr/>
        </p:nvSpPr>
        <p:spPr>
          <a:xfrm>
            <a:off x="5868011" y="2249747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2A0A30E-4AA3-48FD-8CEA-465A7772FA01}"/>
                  </a:ext>
                </a:extLst>
              </p:cNvPr>
              <p:cNvSpPr txBox="1"/>
              <p:nvPr/>
            </p:nvSpPr>
            <p:spPr>
              <a:xfrm>
                <a:off x="2050088" y="2320079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2A0A30E-4AA3-48FD-8CEA-465A7772F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88" y="2320079"/>
                <a:ext cx="324592" cy="369332"/>
              </a:xfrm>
              <a:prstGeom prst="rect">
                <a:avLst/>
              </a:prstGeom>
              <a:blipFill>
                <a:blip r:embed="rId14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E232ADDE-68D2-464E-8A13-D8815B65838E}"/>
                  </a:ext>
                </a:extLst>
              </p:cNvPr>
              <p:cNvSpPr txBox="1"/>
              <p:nvPr/>
            </p:nvSpPr>
            <p:spPr>
              <a:xfrm>
                <a:off x="4913707" y="1021070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E232ADDE-68D2-464E-8A13-D8815B658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07" y="1021070"/>
                <a:ext cx="324592" cy="369332"/>
              </a:xfrm>
              <a:prstGeom prst="rect">
                <a:avLst/>
              </a:prstGeom>
              <a:blipFill>
                <a:blip r:embed="rId15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A5C9AFB-64F8-4159-A500-B899FB363809}"/>
                  </a:ext>
                </a:extLst>
              </p:cNvPr>
              <p:cNvSpPr txBox="1"/>
              <p:nvPr/>
            </p:nvSpPr>
            <p:spPr>
              <a:xfrm>
                <a:off x="4927490" y="2135413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A5C9AFB-64F8-4159-A500-B899FB36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90" y="2135413"/>
                <a:ext cx="324592" cy="369332"/>
              </a:xfrm>
              <a:prstGeom prst="rect">
                <a:avLst/>
              </a:prstGeom>
              <a:blipFill>
                <a:blip r:embed="rId16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B77724F-E47B-40AA-BD0B-20735E3EFEA1}"/>
                  </a:ext>
                </a:extLst>
              </p:cNvPr>
              <p:cNvSpPr txBox="1"/>
              <p:nvPr/>
            </p:nvSpPr>
            <p:spPr>
              <a:xfrm>
                <a:off x="4940847" y="4100605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B77724F-E47B-40AA-BD0B-20735E3EF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847" y="4100605"/>
                <a:ext cx="324592" cy="369332"/>
              </a:xfrm>
              <a:prstGeom prst="rect">
                <a:avLst/>
              </a:prstGeom>
              <a:blipFill>
                <a:blip r:embed="rId17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CFE4DC1-6290-4F52-B163-DC8019FDC995}"/>
                  </a:ext>
                </a:extLst>
              </p:cNvPr>
              <p:cNvSpPr txBox="1"/>
              <p:nvPr/>
            </p:nvSpPr>
            <p:spPr>
              <a:xfrm>
                <a:off x="4949528" y="5155845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CFE4DC1-6290-4F52-B163-DC8019FD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28" y="5155845"/>
                <a:ext cx="324592" cy="369332"/>
              </a:xfrm>
              <a:prstGeom prst="rect">
                <a:avLst/>
              </a:prstGeom>
              <a:blipFill>
                <a:blip r:embed="rId18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7DFCE20F-2AED-4C2B-806B-51F535038ED1}"/>
                  </a:ext>
                </a:extLst>
              </p:cNvPr>
              <p:cNvSpPr txBox="1"/>
              <p:nvPr/>
            </p:nvSpPr>
            <p:spPr>
              <a:xfrm>
                <a:off x="4944450" y="5938381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7DFCE20F-2AED-4C2B-806B-51F535038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50" y="5938381"/>
                <a:ext cx="324592" cy="369332"/>
              </a:xfrm>
              <a:prstGeom prst="rect">
                <a:avLst/>
              </a:prstGeom>
              <a:blipFill>
                <a:blip r:embed="rId19"/>
                <a:stretch>
                  <a:fillRect r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53DC8C3-C103-46F8-8C58-8C77B5FC38D9}"/>
                  </a:ext>
                </a:extLst>
              </p:cNvPr>
              <p:cNvSpPr txBox="1"/>
              <p:nvPr/>
            </p:nvSpPr>
            <p:spPr>
              <a:xfrm>
                <a:off x="7665138" y="1012246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53DC8C3-C103-46F8-8C58-8C77B5FC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38" y="1012246"/>
                <a:ext cx="324592" cy="369332"/>
              </a:xfrm>
              <a:prstGeom prst="rect">
                <a:avLst/>
              </a:prstGeom>
              <a:blipFill>
                <a:blip r:embed="rId20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6106DAC-07E8-452F-B8CC-D71E1FCF2F5F}"/>
                  </a:ext>
                </a:extLst>
              </p:cNvPr>
              <p:cNvSpPr txBox="1"/>
              <p:nvPr/>
            </p:nvSpPr>
            <p:spPr>
              <a:xfrm>
                <a:off x="7665138" y="3370544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6106DAC-07E8-452F-B8CC-D71E1FCF2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38" y="3370544"/>
                <a:ext cx="324592" cy="369332"/>
              </a:xfrm>
              <a:prstGeom prst="rect">
                <a:avLst/>
              </a:prstGeom>
              <a:blipFill>
                <a:blip r:embed="rId21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4BA2527-D48F-4E39-B8FB-8449DDF0CEDF}"/>
                  </a:ext>
                </a:extLst>
              </p:cNvPr>
              <p:cNvSpPr txBox="1"/>
              <p:nvPr/>
            </p:nvSpPr>
            <p:spPr>
              <a:xfrm>
                <a:off x="7708186" y="4461023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4BA2527-D48F-4E39-B8FB-8449DDF0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186" y="4461023"/>
                <a:ext cx="324592" cy="369332"/>
              </a:xfrm>
              <a:prstGeom prst="rect">
                <a:avLst/>
              </a:prstGeom>
              <a:blipFill>
                <a:blip r:embed="rId22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97D70E51-7BB0-49C2-B258-3066AA595107}"/>
                  </a:ext>
                </a:extLst>
              </p:cNvPr>
              <p:cNvSpPr txBox="1"/>
              <p:nvPr/>
            </p:nvSpPr>
            <p:spPr>
              <a:xfrm>
                <a:off x="10930742" y="1141751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97D70E51-7BB0-49C2-B258-3066AA595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742" y="1141751"/>
                <a:ext cx="324592" cy="369332"/>
              </a:xfrm>
              <a:prstGeom prst="rect">
                <a:avLst/>
              </a:prstGeom>
              <a:blipFill>
                <a:blip r:embed="rId23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BA5B0B8C-E0EF-49D2-8F6E-91ABF6E8E84B}"/>
              </a:ext>
            </a:extLst>
          </p:cNvPr>
          <p:cNvCxnSpPr>
            <a:cxnSpLocks/>
            <a:stCxn id="14" idx="3"/>
            <a:endCxn id="11" idx="2"/>
          </p:cNvCxnSpPr>
          <p:nvPr/>
        </p:nvCxnSpPr>
        <p:spPr>
          <a:xfrm flipH="1">
            <a:off x="4396344" y="1890295"/>
            <a:ext cx="3636434" cy="2856642"/>
          </a:xfrm>
          <a:prstGeom prst="bentConnector4">
            <a:avLst>
              <a:gd name="adj1" fmla="val -12327"/>
              <a:gd name="adj2" fmla="val 108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F757D94-1919-432D-8125-711A6F85A5A7}"/>
              </a:ext>
            </a:extLst>
          </p:cNvPr>
          <p:cNvSpPr txBox="1"/>
          <p:nvPr/>
        </p:nvSpPr>
        <p:spPr>
          <a:xfrm>
            <a:off x="8299189" y="2650187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</a:t>
            </a:r>
            <a:endParaRPr lang="zh-CN" altLang="en-US" dirty="0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CEFC9721-972F-46FE-8DC3-F6B8F41C2DC0}"/>
              </a:ext>
            </a:extLst>
          </p:cNvPr>
          <p:cNvCxnSpPr>
            <a:cxnSpLocks/>
            <a:stCxn id="14" idx="3"/>
            <a:endCxn id="98" idx="3"/>
          </p:cNvCxnSpPr>
          <p:nvPr/>
        </p:nvCxnSpPr>
        <p:spPr>
          <a:xfrm flipH="1">
            <a:off x="5274120" y="1890295"/>
            <a:ext cx="2758658" cy="3450216"/>
          </a:xfrm>
          <a:prstGeom prst="bentConnector3">
            <a:avLst>
              <a:gd name="adj1" fmla="val -27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5BD884D1-464B-4C80-8DE8-A3BDEFAABABD}"/>
              </a:ext>
            </a:extLst>
          </p:cNvPr>
          <p:cNvCxnSpPr>
            <a:cxnSpLocks/>
            <a:stCxn id="14" idx="3"/>
            <a:endCxn id="99" idx="3"/>
          </p:cNvCxnSpPr>
          <p:nvPr/>
        </p:nvCxnSpPr>
        <p:spPr>
          <a:xfrm flipH="1">
            <a:off x="5269042" y="1890295"/>
            <a:ext cx="2763736" cy="4232752"/>
          </a:xfrm>
          <a:prstGeom prst="bentConnector3">
            <a:avLst>
              <a:gd name="adj1" fmla="val -39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7BE4E47-AFCF-42BD-8440-E53F2DE07B70}"/>
              </a:ext>
            </a:extLst>
          </p:cNvPr>
          <p:cNvSpPr txBox="1"/>
          <p:nvPr/>
        </p:nvSpPr>
        <p:spPr>
          <a:xfrm>
            <a:off x="8596876" y="2648870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C427B3A-D2AE-451B-8838-0D9FDECEEB1F}"/>
              </a:ext>
            </a:extLst>
          </p:cNvPr>
          <p:cNvSpPr txBox="1"/>
          <p:nvPr/>
        </p:nvSpPr>
        <p:spPr>
          <a:xfrm>
            <a:off x="8966544" y="2649614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5368B88-0B7C-0941-D415-5FAFAC44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6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3.19(a)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698823-340C-A687-82CA-F4E78A2E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259AFBF-BE42-4066-B88A-6F81ACCDA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00289"/>
              </p:ext>
            </p:extLst>
          </p:nvPr>
        </p:nvGraphicFramePr>
        <p:xfrm>
          <a:off x="5504212" y="1353061"/>
          <a:ext cx="645900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67">
                  <a:extLst>
                    <a:ext uri="{9D8B030D-6E8A-4147-A177-3AD203B41FA5}">
                      <a16:colId xmlns:a16="http://schemas.microsoft.com/office/drawing/2014/main" val="3459276333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70718233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1263758585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2233298275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3458327233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901882098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356722416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4139257579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750830532"/>
                    </a:ext>
                  </a:extLst>
                </a:gridCol>
              </a:tblGrid>
              <a:tr h="23909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动作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83440"/>
                  </a:ext>
                </a:extLst>
              </a:tr>
              <a:tr h="2390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$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293488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3649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727699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77278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29611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70972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06650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63499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15793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82161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9713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A72BE23-789C-3D8C-18E9-4621E327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" y="1180647"/>
            <a:ext cx="5246594" cy="1775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2C8BCB-4629-B1D0-F7EC-144F447D3698}"/>
                  </a:ext>
                </a:extLst>
              </p:cNvPr>
              <p:cNvSpPr/>
              <p:nvPr/>
            </p:nvSpPr>
            <p:spPr>
              <a:xfrm>
                <a:off x="454726" y="3743405"/>
                <a:ext cx="1752600" cy="14773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∗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2C8BCB-4629-B1D0-F7EC-144F447D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6" y="3743405"/>
                <a:ext cx="1752600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D072EE8-1933-F106-E3E9-E9A2D3B495DD}"/>
                  </a:ext>
                </a:extLst>
              </p:cNvPr>
              <p:cNvSpPr txBox="1"/>
              <p:nvPr/>
            </p:nvSpPr>
            <p:spPr>
              <a:xfrm>
                <a:off x="1882734" y="3743405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D072EE8-1933-F106-E3E9-E9A2D3B4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734" y="3743405"/>
                <a:ext cx="324592" cy="369332"/>
              </a:xfrm>
              <a:prstGeom prst="rect">
                <a:avLst/>
              </a:prstGeom>
              <a:blipFill>
                <a:blip r:embed="rId4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C0F188A-B848-50D4-ACAC-FD07A17A37EE}"/>
                  </a:ext>
                </a:extLst>
              </p:cNvPr>
              <p:cNvSpPr/>
              <p:nvPr/>
            </p:nvSpPr>
            <p:spPr>
              <a:xfrm>
                <a:off x="3162300" y="3743405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C0F188A-B848-50D4-ACAC-FD07A17A3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3743405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02F36F-D3AD-9104-1C72-2EB41D2D4D7B}"/>
                  </a:ext>
                </a:extLst>
              </p:cNvPr>
              <p:cNvSpPr txBox="1"/>
              <p:nvPr/>
            </p:nvSpPr>
            <p:spPr>
              <a:xfrm>
                <a:off x="4591784" y="3748569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02F36F-D3AD-9104-1C72-2EB41D2D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84" y="3748569"/>
                <a:ext cx="324592" cy="369332"/>
              </a:xfrm>
              <a:prstGeom prst="rect">
                <a:avLst/>
              </a:prstGeom>
              <a:blipFill>
                <a:blip r:embed="rId6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93353D-0245-D453-2ADB-2EF6B6689D2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207326" y="3928071"/>
            <a:ext cx="954974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2F1AE74-E37C-F820-0117-21DF312B970B}"/>
              </a:ext>
            </a:extLst>
          </p:cNvPr>
          <p:cNvSpPr txBox="1"/>
          <p:nvPr/>
        </p:nvSpPr>
        <p:spPr>
          <a:xfrm>
            <a:off x="2560174" y="3928071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28EF88B-87F6-465C-D445-19A49EF01DE8}"/>
                  </a:ext>
                </a:extLst>
              </p:cNvPr>
              <p:cNvSpPr/>
              <p:nvPr/>
            </p:nvSpPr>
            <p:spPr>
              <a:xfrm>
                <a:off x="3162300" y="4695809"/>
                <a:ext cx="17526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28EF88B-87F6-465C-D445-19A49EF01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4695809"/>
                <a:ext cx="1752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1C38F4-58F8-9F8E-C1DB-2A60D8CD0234}"/>
                  </a:ext>
                </a:extLst>
              </p:cNvPr>
              <p:cNvSpPr txBox="1"/>
              <p:nvPr/>
            </p:nvSpPr>
            <p:spPr>
              <a:xfrm>
                <a:off x="4586706" y="4710433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1C38F4-58F8-9F8E-C1DB-2A60D8CD0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06" y="4710433"/>
                <a:ext cx="324592" cy="369332"/>
              </a:xfrm>
              <a:prstGeom prst="rect">
                <a:avLst/>
              </a:prstGeom>
              <a:blipFill>
                <a:blip r:embed="rId8"/>
                <a:stretch>
                  <a:fillRect r="-11111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9C230EA-278D-3850-187A-139A3811A56D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2207326" y="4482069"/>
            <a:ext cx="954974" cy="3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E13FDC7-0F65-0790-3DCD-D710E86EB34A}"/>
              </a:ext>
            </a:extLst>
          </p:cNvPr>
          <p:cNvSpPr txBox="1"/>
          <p:nvPr/>
        </p:nvSpPr>
        <p:spPr>
          <a:xfrm>
            <a:off x="2560173" y="4525767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14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F3CB5F-A14A-489F-BD2A-A048441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3.19(a)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698823-340C-A687-82CA-F4E78A2E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第二次习题课 </a:t>
            </a:r>
            <a:r>
              <a:rPr lang="en-US" altLang="zh-CN"/>
              <a:t>H6-1</a:t>
            </a:r>
            <a:endParaRPr lang="zh-CN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259AFBF-BE42-4066-B88A-6F81ACCDA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95748"/>
              </p:ext>
            </p:extLst>
          </p:nvPr>
        </p:nvGraphicFramePr>
        <p:xfrm>
          <a:off x="5504212" y="1353061"/>
          <a:ext cx="645900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67">
                  <a:extLst>
                    <a:ext uri="{9D8B030D-6E8A-4147-A177-3AD203B41FA5}">
                      <a16:colId xmlns:a16="http://schemas.microsoft.com/office/drawing/2014/main" val="3459276333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70718233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1263758585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2233298275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3458327233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901882098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356722416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4139257579"/>
                    </a:ext>
                  </a:extLst>
                </a:gridCol>
                <a:gridCol w="717667">
                  <a:extLst>
                    <a:ext uri="{9D8B030D-6E8A-4147-A177-3AD203B41FA5}">
                      <a16:colId xmlns:a16="http://schemas.microsoft.com/office/drawing/2014/main" val="750830532"/>
                    </a:ext>
                  </a:extLst>
                </a:gridCol>
              </a:tblGrid>
              <a:tr h="23909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动作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83440"/>
                  </a:ext>
                </a:extLst>
              </a:tr>
              <a:tr h="2390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$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293488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3649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727699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77278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29611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70972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06650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63499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15793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82161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9713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A72BE23-789C-3D8C-18E9-4621E327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" y="1180647"/>
            <a:ext cx="5246594" cy="1775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2C8BCB-4629-B1D0-F7EC-144F447D3698}"/>
                  </a:ext>
                </a:extLst>
              </p:cNvPr>
              <p:cNvSpPr/>
              <p:nvPr/>
            </p:nvSpPr>
            <p:spPr>
              <a:xfrm>
                <a:off x="454726" y="3743405"/>
                <a:ext cx="1752600" cy="14773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𝐸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∗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en-US" altLang="zh-CN" b="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2C8BCB-4629-B1D0-F7EC-144F447D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6" y="3743405"/>
                <a:ext cx="1752600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D072EE8-1933-F106-E3E9-E9A2D3B495DD}"/>
                  </a:ext>
                </a:extLst>
              </p:cNvPr>
              <p:cNvSpPr txBox="1"/>
              <p:nvPr/>
            </p:nvSpPr>
            <p:spPr>
              <a:xfrm>
                <a:off x="1882734" y="3743405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D072EE8-1933-F106-E3E9-E9A2D3B4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734" y="3743405"/>
                <a:ext cx="324592" cy="369332"/>
              </a:xfrm>
              <a:prstGeom prst="rect">
                <a:avLst/>
              </a:prstGeom>
              <a:blipFill>
                <a:blip r:embed="rId4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F59E62E-7A6B-8FA3-442E-2ECB75FDA2E1}"/>
                  </a:ext>
                </a:extLst>
              </p:cNvPr>
              <p:cNvSpPr/>
              <p:nvPr/>
            </p:nvSpPr>
            <p:spPr>
              <a:xfrm>
                <a:off x="3162300" y="4145838"/>
                <a:ext cx="1752600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𝑇𝐹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·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→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·∗</m:t>
                      </m:r>
                    </m:oMath>
                  </m:oMathPara>
                </a14:m>
                <a:endParaRPr lang="en-US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F59E62E-7A6B-8FA3-442E-2ECB75FDA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4145838"/>
                <a:ext cx="17526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2CA7445-E009-6502-2215-1A172F405D7B}"/>
                  </a:ext>
                </a:extLst>
              </p:cNvPr>
              <p:cNvSpPr txBox="1"/>
              <p:nvPr/>
            </p:nvSpPr>
            <p:spPr>
              <a:xfrm>
                <a:off x="4547260" y="4217813"/>
                <a:ext cx="32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2CA7445-E009-6502-2215-1A172F405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60" y="4217813"/>
                <a:ext cx="324592" cy="369332"/>
              </a:xfrm>
              <a:prstGeom prst="rect">
                <a:avLst/>
              </a:prstGeom>
              <a:blipFill>
                <a:blip r:embed="rId6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A48DF51-3A22-642E-F014-DC1D40852D5D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2207326" y="4469004"/>
            <a:ext cx="954974" cy="1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6DF5939-242C-D5B4-6DD8-EF409094E74D}"/>
              </a:ext>
            </a:extLst>
          </p:cNvPr>
          <p:cNvSpPr txBox="1"/>
          <p:nvPr/>
        </p:nvSpPr>
        <p:spPr>
          <a:xfrm>
            <a:off x="2513074" y="4247839"/>
            <a:ext cx="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61470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80E8655A-9169-4EE1-8129-12DC46312B9E}" vid="{F441F3DB-8751-4317-A88C-E22417227B70}"/>
    </a:ext>
  </a:ext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5DDC8AB-CF77-483C-A620-D9E2C007E70E}" vid="{86B113E7-B59C-446D-9831-1DC93ED1590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542</TotalTime>
  <Words>2680</Words>
  <Application>Microsoft Office PowerPoint</Application>
  <PresentationFormat>宽屏</PresentationFormat>
  <Paragraphs>707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方正清刻本悦宋简体</vt:lpstr>
      <vt:lpstr>微软雅黑</vt:lpstr>
      <vt:lpstr>微软雅黑</vt:lpstr>
      <vt:lpstr>Arial</vt:lpstr>
      <vt:lpstr>Cambria Math</vt:lpstr>
      <vt:lpstr>Verdana</vt:lpstr>
      <vt:lpstr>Wingdings</vt:lpstr>
      <vt:lpstr>主题2</vt:lpstr>
      <vt:lpstr>主题1</vt:lpstr>
      <vt:lpstr>1_Office 主题​​</vt:lpstr>
      <vt:lpstr>第二次习题课 H6-1</vt:lpstr>
      <vt:lpstr>3.17</vt:lpstr>
      <vt:lpstr>3.17</vt:lpstr>
      <vt:lpstr>3.17</vt:lpstr>
      <vt:lpstr>3.19</vt:lpstr>
      <vt:lpstr>3.19（a）</vt:lpstr>
      <vt:lpstr>3.19(a)</vt:lpstr>
      <vt:lpstr>3.19(a)</vt:lpstr>
      <vt:lpstr>3.19(a)</vt:lpstr>
      <vt:lpstr>3.19(a)</vt:lpstr>
      <vt:lpstr>3.19(b)</vt:lpstr>
      <vt:lpstr>3.19(b)</vt:lpstr>
      <vt:lpstr>3.19(b)</vt:lpstr>
      <vt:lpstr>3.19(b)</vt:lpstr>
      <vt:lpstr>3.19(b)</vt:lpstr>
      <vt:lpstr>3.19(b)</vt:lpstr>
      <vt:lpstr>3.19(b)</vt:lpstr>
      <vt:lpstr>3.19(b)</vt:lpstr>
      <vt:lpstr>3.19(b)</vt:lpstr>
      <vt:lpstr>3.19(b)</vt:lpstr>
      <vt:lpstr>评分标准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 伯尧</dc:creator>
  <cp:lastModifiedBy>丁 伯尧</cp:lastModifiedBy>
  <cp:revision>10</cp:revision>
  <dcterms:created xsi:type="dcterms:W3CDTF">2022-10-25T03:19:28Z</dcterms:created>
  <dcterms:modified xsi:type="dcterms:W3CDTF">2022-10-30T12:17:07Z</dcterms:modified>
</cp:coreProperties>
</file>