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73" r:id="rId15"/>
    <p:sldId id="266" r:id="rId16"/>
    <p:sldId id="272" r:id="rId17"/>
    <p:sldId id="274" r:id="rId18"/>
    <p:sldId id="275" r:id="rId19"/>
    <p:sldId id="267" r:id="rId20"/>
    <p:sldId id="276" r:id="rId21"/>
    <p:sldId id="268" r:id="rId22"/>
    <p:sldId id="269" r:id="rId23"/>
    <p:sldId id="270" r:id="rId24"/>
    <p:sldId id="27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8-1" id="{441B88B1-2A75-442D-B0A8-44852EB58615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3"/>
          </p14:sldIdLst>
        </p14:section>
        <p14:section name="PW3" id="{03673579-49D3-436C-82C7-9F24104B49C8}">
          <p14:sldIdLst>
            <p14:sldId id="264"/>
            <p14:sldId id="265"/>
            <p14:sldId id="273"/>
            <p14:sldId id="266"/>
            <p14:sldId id="272"/>
            <p14:sldId id="274"/>
            <p14:sldId id="275"/>
            <p14:sldId id="267"/>
            <p14:sldId id="276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9CF"/>
    <a:srgbClr val="8FAADC"/>
    <a:srgbClr val="2F528F"/>
    <a:srgbClr val="4EC9B0"/>
    <a:srgbClr val="8BE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17A90-8C5F-E113-3C58-C988825C3CF0}" v="871" vWet="882" dt="2022-10-30T07:11:09.192"/>
    <p1510:client id="{5E394F63-85D5-4266-8C6E-D18111AC7153}" v="443" dt="2022-10-30T12:43:11.293"/>
    <p1510:client id="{7182DD7E-7DC6-6D10-5545-AFA7C6B41754}" v="52" dt="2022-10-30T06:41:18.009"/>
    <p1510:client id="{7F0BCBD5-3E67-587D-E32B-1D2C3F09C973}" v="463" dt="2022-10-30T06:37:15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24" autoAdjust="0"/>
  </p:normalViewPr>
  <p:slideViewPr>
    <p:cSldViewPr snapToGrid="0">
      <p:cViewPr varScale="1">
        <p:scale>
          <a:sx n="82" d="100"/>
          <a:sy n="82" d="100"/>
        </p:scale>
        <p:origin x="447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清伟" userId="S::lqw332664203@mail.ustc.edu.cn::14859960-381b-44bf-9972-b06584a34612" providerId="AD" clId="Web-{7182DD7E-7DC6-6D10-5545-AFA7C6B41754}"/>
    <pc:docChg chg="modSld">
      <pc:chgData name="李清伟" userId="S::lqw332664203@mail.ustc.edu.cn::14859960-381b-44bf-9972-b06584a34612" providerId="AD" clId="Web-{7182DD7E-7DC6-6D10-5545-AFA7C6B41754}" dt="2022-10-30T06:41:17.712" v="38" actId="20577"/>
      <pc:docMkLst>
        <pc:docMk/>
      </pc:docMkLst>
      <pc:sldChg chg="modSp">
        <pc:chgData name="李清伟" userId="S::lqw332664203@mail.ustc.edu.cn::14859960-381b-44bf-9972-b06584a34612" providerId="AD" clId="Web-{7182DD7E-7DC6-6D10-5545-AFA7C6B41754}" dt="2022-10-30T06:39:42.132" v="21"/>
        <pc:sldMkLst>
          <pc:docMk/>
          <pc:sldMk cId="2171311368" sldId="269"/>
        </pc:sldMkLst>
        <pc:spChg chg="ord">
          <ac:chgData name="李清伟" userId="S::lqw332664203@mail.ustc.edu.cn::14859960-381b-44bf-9972-b06584a34612" providerId="AD" clId="Web-{7182DD7E-7DC6-6D10-5545-AFA7C6B41754}" dt="2022-10-30T06:39:42.132" v="21"/>
          <ac:spMkLst>
            <pc:docMk/>
            <pc:sldMk cId="2171311368" sldId="269"/>
            <ac:spMk id="8" creationId="{CF55F638-354C-3661-2C58-8079776F5680}"/>
          </ac:spMkLst>
        </pc:spChg>
      </pc:sldChg>
      <pc:sldChg chg="addSp modSp">
        <pc:chgData name="李清伟" userId="S::lqw332664203@mail.ustc.edu.cn::14859960-381b-44bf-9972-b06584a34612" providerId="AD" clId="Web-{7182DD7E-7DC6-6D10-5545-AFA7C6B41754}" dt="2022-10-30T06:41:17.712" v="38" actId="20577"/>
        <pc:sldMkLst>
          <pc:docMk/>
          <pc:sldMk cId="3205646711" sldId="270"/>
        </pc:sldMkLst>
        <pc:spChg chg="mod ord">
          <ac:chgData name="李清伟" userId="S::lqw332664203@mail.ustc.edu.cn::14859960-381b-44bf-9972-b06584a34612" providerId="AD" clId="Web-{7182DD7E-7DC6-6D10-5545-AFA7C6B41754}" dt="2022-10-30T06:40:44.493" v="33" actId="20577"/>
          <ac:spMkLst>
            <pc:docMk/>
            <pc:sldMk cId="3205646711" sldId="270"/>
            <ac:spMk id="2" creationId="{C9B94F42-9761-3B5D-A71B-69236D78605A}"/>
          </ac:spMkLst>
        </pc:spChg>
        <pc:spChg chg="mod">
          <ac:chgData name="李清伟" userId="S::lqw332664203@mail.ustc.edu.cn::14859960-381b-44bf-9972-b06584a34612" providerId="AD" clId="Web-{7182DD7E-7DC6-6D10-5545-AFA7C6B41754}" dt="2022-10-30T06:38:45.475" v="2" actId="1076"/>
          <ac:spMkLst>
            <pc:docMk/>
            <pc:sldMk cId="3205646711" sldId="270"/>
            <ac:spMk id="4" creationId="{92C79862-82F5-E98F-9F75-1BE13549F3CD}"/>
          </ac:spMkLst>
        </pc:spChg>
        <pc:spChg chg="add mod">
          <ac:chgData name="李清伟" userId="S::lqw332664203@mail.ustc.edu.cn::14859960-381b-44bf-9972-b06584a34612" providerId="AD" clId="Web-{7182DD7E-7DC6-6D10-5545-AFA7C6B41754}" dt="2022-10-30T06:39:11.178" v="10" actId="1076"/>
          <ac:spMkLst>
            <pc:docMk/>
            <pc:sldMk cId="3205646711" sldId="270"/>
            <ac:spMk id="5" creationId="{2144F94D-74DE-A865-03AE-280A0A1DEAEB}"/>
          </ac:spMkLst>
        </pc:spChg>
        <pc:spChg chg="mod">
          <ac:chgData name="李清伟" userId="S::lqw332664203@mail.ustc.edu.cn::14859960-381b-44bf-9972-b06584a34612" providerId="AD" clId="Web-{7182DD7E-7DC6-6D10-5545-AFA7C6B41754}" dt="2022-10-30T06:41:17.712" v="38" actId="20577"/>
          <ac:spMkLst>
            <pc:docMk/>
            <pc:sldMk cId="3205646711" sldId="270"/>
            <ac:spMk id="6" creationId="{FA3F52B2-FCF7-861E-F617-E4DCD600923C}"/>
          </ac:spMkLst>
        </pc:spChg>
        <pc:spChg chg="add mod">
          <ac:chgData name="李清伟" userId="S::lqw332664203@mail.ustc.edu.cn::14859960-381b-44bf-9972-b06584a34612" providerId="AD" clId="Web-{7182DD7E-7DC6-6D10-5545-AFA7C6B41754}" dt="2022-10-30T06:39:16.882" v="13" actId="20577"/>
          <ac:spMkLst>
            <pc:docMk/>
            <pc:sldMk cId="3205646711" sldId="270"/>
            <ac:spMk id="9" creationId="{C5D6C3C8-C4D6-B73A-830A-03BAE1D432F3}"/>
          </ac:spMkLst>
        </pc:spChg>
      </pc:sldChg>
    </pc:docChg>
  </pc:docChgLst>
  <pc:docChgLst>
    <pc:chgData name="来宾用户" userId="S::urn:spo:anon#45e60f6fb6e60703c6e2b46aaf2a753d395ac4cfc26ec7a9b3a7cfa45281bec9::" providerId="AD" clId="Web-{17017A90-8C5F-E113-3C58-C988825C3CF0}"/>
    <pc:docChg chg="addSld modSld">
      <pc:chgData name="来宾用户" userId="S::urn:spo:anon#45e60f6fb6e60703c6e2b46aaf2a753d395ac4cfc26ec7a9b3a7cfa45281bec9::" providerId="AD" clId="Web-{17017A90-8C5F-E113-3C58-C988825C3CF0}" dt="2022-10-30T07:10:50.208" v="788" actId="20577"/>
      <pc:docMkLst>
        <pc:docMk/>
      </pc:docMkLst>
      <pc:sldChg chg="addSp delSp modSp">
        <pc:chgData name="来宾用户" userId="S::urn:spo:anon#45e60f6fb6e60703c6e2b46aaf2a753d395ac4cfc26ec7a9b3a7cfa45281bec9::" providerId="AD" clId="Web-{17017A90-8C5F-E113-3C58-C988825C3CF0}" dt="2022-10-30T07:10:39.660" v="785" actId="1076"/>
        <pc:sldMkLst>
          <pc:docMk/>
          <pc:sldMk cId="138956082" sldId="265"/>
        </pc:sldMkLst>
        <pc:spChg chg="add mod">
          <ac:chgData name="来宾用户" userId="S::urn:spo:anon#45e60f6fb6e60703c6e2b46aaf2a753d395ac4cfc26ec7a9b3a7cfa45281bec9::" providerId="AD" clId="Web-{17017A90-8C5F-E113-3C58-C988825C3CF0}" dt="2022-10-30T07:10:39.660" v="785" actId="1076"/>
          <ac:spMkLst>
            <pc:docMk/>
            <pc:sldMk cId="138956082" sldId="265"/>
            <ac:spMk id="2" creationId="{3CC9640F-1008-5957-C34B-1B2C190EBA42}"/>
          </ac:spMkLst>
        </pc:spChg>
        <pc:spChg chg="add del mod">
          <ac:chgData name="来宾用户" userId="S::urn:spo:anon#45e60f6fb6e60703c6e2b46aaf2a753d395ac4cfc26ec7a9b3a7cfa45281bec9::" providerId="AD" clId="Web-{17017A90-8C5F-E113-3C58-C988825C3CF0}" dt="2022-10-30T03:34:26.951" v="33"/>
          <ac:spMkLst>
            <pc:docMk/>
            <pc:sldMk cId="138956082" sldId="265"/>
            <ac:spMk id="3" creationId="{4C7D792E-D4AC-0D6D-F438-5B615BE3A1D1}"/>
          </ac:spMkLst>
        </pc:spChg>
        <pc:spChg chg="add del mod">
          <ac:chgData name="来宾用户" userId="S::urn:spo:anon#45e60f6fb6e60703c6e2b46aaf2a753d395ac4cfc26ec7a9b3a7cfa45281bec9::" providerId="AD" clId="Web-{17017A90-8C5F-E113-3C58-C988825C3CF0}" dt="2022-10-30T07:10:25.129" v="778"/>
          <ac:spMkLst>
            <pc:docMk/>
            <pc:sldMk cId="138956082" sldId="265"/>
            <ac:spMk id="3" creationId="{FB575943-A076-1CDC-539E-B19EAA4E8218}"/>
          </ac:spMkLst>
        </pc:spChg>
        <pc:spChg chg="mod">
          <ac:chgData name="来宾用户" userId="S::urn:spo:anon#45e60f6fb6e60703c6e2b46aaf2a753d395ac4cfc26ec7a9b3a7cfa45281bec9::" providerId="AD" clId="Web-{17017A90-8C5F-E113-3C58-C988825C3CF0}" dt="2022-10-30T03:30:58.779" v="5" actId="20577"/>
          <ac:spMkLst>
            <pc:docMk/>
            <pc:sldMk cId="138956082" sldId="265"/>
            <ac:spMk id="4" creationId="{C1E74623-FA70-7B7C-C8A6-BEF00F94DF01}"/>
          </ac:spMkLst>
        </pc:spChg>
        <pc:spChg chg="mod">
          <ac:chgData name="来宾用户" userId="S::urn:spo:anon#45e60f6fb6e60703c6e2b46aaf2a753d395ac4cfc26ec7a9b3a7cfa45281bec9::" providerId="AD" clId="Web-{17017A90-8C5F-E113-3C58-C988825C3CF0}" dt="2022-10-30T03:48:49.693" v="398" actId="20577"/>
          <ac:spMkLst>
            <pc:docMk/>
            <pc:sldMk cId="138956082" sldId="265"/>
            <ac:spMk id="5" creationId="{CB0C03BB-B58A-6CC8-BAFB-154C952F8D97}"/>
          </ac:spMkLst>
        </pc:spChg>
        <pc:spChg chg="add del mod">
          <ac:chgData name="来宾用户" userId="S::urn:spo:anon#45e60f6fb6e60703c6e2b46aaf2a753d395ac4cfc26ec7a9b3a7cfa45281bec9::" providerId="AD" clId="Web-{17017A90-8C5F-E113-3C58-C988825C3CF0}" dt="2022-10-30T07:10:27.957" v="779"/>
          <ac:spMkLst>
            <pc:docMk/>
            <pc:sldMk cId="138956082" sldId="265"/>
            <ac:spMk id="6" creationId="{3D85927A-2075-1FDF-86F1-AF9867936FF6}"/>
          </ac:spMkLst>
        </pc:spChg>
        <pc:spChg chg="add del mod">
          <ac:chgData name="来宾用户" userId="S::urn:spo:anon#45e60f6fb6e60703c6e2b46aaf2a753d395ac4cfc26ec7a9b3a7cfa45281bec9::" providerId="AD" clId="Web-{17017A90-8C5F-E113-3C58-C988825C3CF0}" dt="2022-10-30T03:36:40.926" v="86"/>
          <ac:spMkLst>
            <pc:docMk/>
            <pc:sldMk cId="138956082" sldId="265"/>
            <ac:spMk id="6" creationId="{48522116-5836-1C26-2F60-B9032A747C91}"/>
          </ac:spMkLst>
        </pc:spChg>
        <pc:spChg chg="add del">
          <ac:chgData name="来宾用户" userId="S::urn:spo:anon#45e60f6fb6e60703c6e2b46aaf2a753d395ac4cfc26ec7a9b3a7cfa45281bec9::" providerId="AD" clId="Web-{17017A90-8C5F-E113-3C58-C988825C3CF0}" dt="2022-10-30T03:41:12.205" v="163"/>
          <ac:spMkLst>
            <pc:docMk/>
            <pc:sldMk cId="138956082" sldId="265"/>
            <ac:spMk id="7" creationId="{583ABC4C-B38C-C2DC-F9B5-72542E5D176D}"/>
          </ac:spMkLst>
        </pc:spChg>
        <pc:spChg chg="add del mod">
          <ac:chgData name="来宾用户" userId="S::urn:spo:anon#45e60f6fb6e60703c6e2b46aaf2a753d395ac4cfc26ec7a9b3a7cfa45281bec9::" providerId="AD" clId="Web-{17017A90-8C5F-E113-3C58-C988825C3CF0}" dt="2022-10-30T03:45:31.691" v="236"/>
          <ac:spMkLst>
            <pc:docMk/>
            <pc:sldMk cId="138956082" sldId="265"/>
            <ac:spMk id="9" creationId="{D7745D7F-4B4B-C475-10FB-8EDA7D96C42B}"/>
          </ac:spMkLst>
        </pc:spChg>
        <pc:spChg chg="del mod">
          <ac:chgData name="来宾用户" userId="S::urn:spo:anon#45e60f6fb6e60703c6e2b46aaf2a753d395ac4cfc26ec7a9b3a7cfa45281bec9::" providerId="AD" clId="Web-{17017A90-8C5F-E113-3C58-C988825C3CF0}" dt="2022-10-30T03:48:04.846" v="359"/>
          <ac:spMkLst>
            <pc:docMk/>
            <pc:sldMk cId="138956082" sldId="265"/>
            <ac:spMk id="10" creationId="{DAF29403-B132-EF2F-03AC-1A6F445A88D8}"/>
          </ac:spMkLst>
        </pc:spChg>
        <pc:spChg chg="add del mod">
          <ac:chgData name="来宾用户" userId="S::urn:spo:anon#45e60f6fb6e60703c6e2b46aaf2a753d395ac4cfc26ec7a9b3a7cfa45281bec9::" providerId="AD" clId="Web-{17017A90-8C5F-E113-3C58-C988825C3CF0}" dt="2022-10-30T03:46:14.991" v="273"/>
          <ac:spMkLst>
            <pc:docMk/>
            <pc:sldMk cId="138956082" sldId="265"/>
            <ac:spMk id="11" creationId="{E901E696-3965-3254-2D4A-F80E7B4AEF6C}"/>
          </ac:spMkLst>
        </pc:spChg>
        <pc:picChg chg="del mod">
          <ac:chgData name="来宾用户" userId="S::urn:spo:anon#45e60f6fb6e60703c6e2b46aaf2a753d395ac4cfc26ec7a9b3a7cfa45281bec9::" providerId="AD" clId="Web-{17017A90-8C5F-E113-3C58-C988825C3CF0}" dt="2022-10-30T03:48:04.846" v="360"/>
          <ac:picMkLst>
            <pc:docMk/>
            <pc:sldMk cId="138956082" sldId="265"/>
            <ac:picMk id="8" creationId="{259883C0-FCA6-2541-209E-95319BC5C4A6}"/>
          </ac:picMkLst>
        </pc:picChg>
      </pc:sldChg>
      <pc:sldChg chg="addSp delSp modSp">
        <pc:chgData name="来宾用户" userId="S::urn:spo:anon#45e60f6fb6e60703c6e2b46aaf2a753d395ac4cfc26ec7a9b3a7cfa45281bec9::" providerId="AD" clId="Web-{17017A90-8C5F-E113-3C58-C988825C3CF0}" dt="2022-10-30T03:44:37.555" v="217" actId="14100"/>
        <pc:sldMkLst>
          <pc:docMk/>
          <pc:sldMk cId="4153579425" sldId="266"/>
        </pc:sldMkLst>
        <pc:spChg chg="mod">
          <ac:chgData name="来宾用户" userId="S::urn:spo:anon#45e60f6fb6e60703c6e2b46aaf2a753d395ac4cfc26ec7a9b3a7cfa45281bec9::" providerId="AD" clId="Web-{17017A90-8C5F-E113-3C58-C988825C3CF0}" dt="2022-10-30T03:44:17.350" v="215" actId="20577"/>
          <ac:spMkLst>
            <pc:docMk/>
            <pc:sldMk cId="4153579425" sldId="266"/>
            <ac:spMk id="2" creationId="{4C6B5C4B-FDB0-9FA7-172B-D43EC035C4E1}"/>
          </ac:spMkLst>
        </pc:spChg>
        <pc:spChg chg="mod">
          <ac:chgData name="来宾用户" userId="S::urn:spo:anon#45e60f6fb6e60703c6e2b46aaf2a753d395ac4cfc26ec7a9b3a7cfa45281bec9::" providerId="AD" clId="Web-{17017A90-8C5F-E113-3C58-C988825C3CF0}" dt="2022-10-30T03:41:47.022" v="171" actId="20577"/>
          <ac:spMkLst>
            <pc:docMk/>
            <pc:sldMk cId="4153579425" sldId="266"/>
            <ac:spMk id="3" creationId="{7B747E01-2093-8CA2-8761-8BF92460D843}"/>
          </ac:spMkLst>
        </pc:spChg>
        <pc:spChg chg="add mod">
          <ac:chgData name="来宾用户" userId="S::urn:spo:anon#45e60f6fb6e60703c6e2b46aaf2a753d395ac4cfc26ec7a9b3a7cfa45281bec9::" providerId="AD" clId="Web-{17017A90-8C5F-E113-3C58-C988825C3CF0}" dt="2022-10-30T03:43:19.482" v="191" actId="20577"/>
          <ac:spMkLst>
            <pc:docMk/>
            <pc:sldMk cId="4153579425" sldId="266"/>
            <ac:spMk id="4" creationId="{E12DBB4B-1A49-396C-4342-AB21DAD1433A}"/>
          </ac:spMkLst>
        </pc:spChg>
        <pc:spChg chg="add mod">
          <ac:chgData name="来宾用户" userId="S::urn:spo:anon#45e60f6fb6e60703c6e2b46aaf2a753d395ac4cfc26ec7a9b3a7cfa45281bec9::" providerId="AD" clId="Web-{17017A90-8C5F-E113-3C58-C988825C3CF0}" dt="2022-10-30T03:44:37.555" v="217" actId="14100"/>
          <ac:spMkLst>
            <pc:docMk/>
            <pc:sldMk cId="4153579425" sldId="266"/>
            <ac:spMk id="6" creationId="{8DA586CE-1208-F5CE-24B2-105F312504B2}"/>
          </ac:spMkLst>
        </pc:spChg>
        <pc:picChg chg="del mod">
          <ac:chgData name="来宾用户" userId="S::urn:spo:anon#45e60f6fb6e60703c6e2b46aaf2a753d395ac4cfc26ec7a9b3a7cfa45281bec9::" providerId="AD" clId="Web-{17017A90-8C5F-E113-3C58-C988825C3CF0}" dt="2022-10-30T03:44:06.146" v="210"/>
          <ac:picMkLst>
            <pc:docMk/>
            <pc:sldMk cId="4153579425" sldId="266"/>
            <ac:picMk id="14" creationId="{2868B682-A37B-1281-2943-64F18A3E4714}"/>
          </ac:picMkLst>
        </pc:picChg>
        <pc:picChg chg="del mod">
          <ac:chgData name="来宾用户" userId="S::urn:spo:anon#45e60f6fb6e60703c6e2b46aaf2a753d395ac4cfc26ec7a9b3a7cfa45281bec9::" providerId="AD" clId="Web-{17017A90-8C5F-E113-3C58-C988825C3CF0}" dt="2022-10-30T03:44:04.240" v="209"/>
          <ac:picMkLst>
            <pc:docMk/>
            <pc:sldMk cId="4153579425" sldId="266"/>
            <ac:picMk id="16" creationId="{3DA4776C-26D5-66DD-41FE-148F931B4DAC}"/>
          </ac:picMkLst>
        </pc:picChg>
      </pc:sldChg>
      <pc:sldChg chg="modSp">
        <pc:chgData name="来宾用户" userId="S::urn:spo:anon#45e60f6fb6e60703c6e2b46aaf2a753d395ac4cfc26ec7a9b3a7cfa45281bec9::" providerId="AD" clId="Web-{17017A90-8C5F-E113-3C58-C988825C3CF0}" dt="2022-10-30T04:18:48.469" v="525" actId="20577"/>
        <pc:sldMkLst>
          <pc:docMk/>
          <pc:sldMk cId="3303051516" sldId="267"/>
        </pc:sldMkLst>
        <pc:spChg chg="mod">
          <ac:chgData name="来宾用户" userId="S::urn:spo:anon#45e60f6fb6e60703c6e2b46aaf2a753d395ac4cfc26ec7a9b3a7cfa45281bec9::" providerId="AD" clId="Web-{17017A90-8C5F-E113-3C58-C988825C3CF0}" dt="2022-10-30T04:18:48.469" v="525" actId="20577"/>
          <ac:spMkLst>
            <pc:docMk/>
            <pc:sldMk cId="3303051516" sldId="267"/>
            <ac:spMk id="2" creationId="{1B66D251-0AE5-803C-5797-DBBB2603C389}"/>
          </ac:spMkLst>
        </pc:spChg>
        <pc:spChg chg="mod">
          <ac:chgData name="来宾用户" userId="S::urn:spo:anon#45e60f6fb6e60703c6e2b46aaf2a753d395ac4cfc26ec7a9b3a7cfa45281bec9::" providerId="AD" clId="Web-{17017A90-8C5F-E113-3C58-C988825C3CF0}" dt="2022-10-30T03:50:27.404" v="404" actId="20577"/>
          <ac:spMkLst>
            <pc:docMk/>
            <pc:sldMk cId="3303051516" sldId="267"/>
            <ac:spMk id="3" creationId="{B52790E9-15B9-FC7E-482D-2DF3B55F8280}"/>
          </ac:spMkLst>
        </pc:spChg>
      </pc:sldChg>
      <pc:sldChg chg="addSp modSp">
        <pc:chgData name="来宾用户" userId="S::urn:spo:anon#45e60f6fb6e60703c6e2b46aaf2a753d395ac4cfc26ec7a9b3a7cfa45281bec9::" providerId="AD" clId="Web-{17017A90-8C5F-E113-3C58-C988825C3CF0}" dt="2022-10-30T04:32:23.865" v="764" actId="1076"/>
        <pc:sldMkLst>
          <pc:docMk/>
          <pc:sldMk cId="1925923760" sldId="268"/>
        </pc:sldMkLst>
        <pc:spChg chg="mod">
          <ac:chgData name="来宾用户" userId="S::urn:spo:anon#45e60f6fb6e60703c6e2b46aaf2a753d395ac4cfc26ec7a9b3a7cfa45281bec9::" providerId="AD" clId="Web-{17017A90-8C5F-E113-3C58-C988825C3CF0}" dt="2022-10-30T04:24:40.769" v="751" actId="20577"/>
          <ac:spMkLst>
            <pc:docMk/>
            <pc:sldMk cId="1925923760" sldId="268"/>
            <ac:spMk id="2" creationId="{751EB50F-6B3D-64BD-31A8-114E67542B99}"/>
          </ac:spMkLst>
        </pc:spChg>
        <pc:spChg chg="mod">
          <ac:chgData name="来宾用户" userId="S::urn:spo:anon#45e60f6fb6e60703c6e2b46aaf2a753d395ac4cfc26ec7a9b3a7cfa45281bec9::" providerId="AD" clId="Web-{17017A90-8C5F-E113-3C58-C988825C3CF0}" dt="2022-10-30T04:19:26.757" v="530" actId="20577"/>
          <ac:spMkLst>
            <pc:docMk/>
            <pc:sldMk cId="1925923760" sldId="268"/>
            <ac:spMk id="3" creationId="{70F2258D-D700-2645-4D94-036756993905}"/>
          </ac:spMkLst>
        </pc:spChg>
        <pc:spChg chg="add mod">
          <ac:chgData name="来宾用户" userId="S::urn:spo:anon#45e60f6fb6e60703c6e2b46aaf2a753d395ac4cfc26ec7a9b3a7cfa45281bec9::" providerId="AD" clId="Web-{17017A90-8C5F-E113-3C58-C988825C3CF0}" dt="2022-10-30T04:32:23.865" v="764" actId="1076"/>
          <ac:spMkLst>
            <pc:docMk/>
            <pc:sldMk cId="1925923760" sldId="268"/>
            <ac:spMk id="4" creationId="{6D577DAA-64DE-8762-5765-4D224DC00C69}"/>
          </ac:spMkLst>
        </pc:spChg>
      </pc:sldChg>
      <pc:sldChg chg="add replId">
        <pc:chgData name="来宾用户" userId="S::urn:spo:anon#45e60f6fb6e60703c6e2b46aaf2a753d395ac4cfc26ec7a9b3a7cfa45281bec9::" providerId="AD" clId="Web-{17017A90-8C5F-E113-3C58-C988825C3CF0}" dt="2022-10-30T03:43:57.099" v="208"/>
        <pc:sldMkLst>
          <pc:docMk/>
          <pc:sldMk cId="2498507979" sldId="272"/>
        </pc:sldMkLst>
      </pc:sldChg>
      <pc:sldChg chg="modSp add replId">
        <pc:chgData name="来宾用户" userId="S::urn:spo:anon#45e60f6fb6e60703c6e2b46aaf2a753d395ac4cfc26ec7a9b3a7cfa45281bec9::" providerId="AD" clId="Web-{17017A90-8C5F-E113-3C58-C988825C3CF0}" dt="2022-10-30T07:10:50.208" v="788" actId="20577"/>
        <pc:sldMkLst>
          <pc:docMk/>
          <pc:sldMk cId="1189508334" sldId="273"/>
        </pc:sldMkLst>
        <pc:spChg chg="mod">
          <ac:chgData name="来宾用户" userId="S::urn:spo:anon#45e60f6fb6e60703c6e2b46aaf2a753d395ac4cfc26ec7a9b3a7cfa45281bec9::" providerId="AD" clId="Web-{17017A90-8C5F-E113-3C58-C988825C3CF0}" dt="2022-10-30T07:10:50.208" v="788" actId="20577"/>
          <ac:spMkLst>
            <pc:docMk/>
            <pc:sldMk cId="1189508334" sldId="273"/>
            <ac:spMk id="2" creationId="{3CC9640F-1008-5957-C34B-1B2C190EBA42}"/>
          </ac:spMkLst>
        </pc:spChg>
        <pc:spChg chg="mod">
          <ac:chgData name="来宾用户" userId="S::urn:spo:anon#45e60f6fb6e60703c6e2b46aaf2a753d395ac4cfc26ec7a9b3a7cfa45281bec9::" providerId="AD" clId="Web-{17017A90-8C5F-E113-3C58-C988825C3CF0}" dt="2022-10-30T03:49:01.397" v="401" actId="20577"/>
          <ac:spMkLst>
            <pc:docMk/>
            <pc:sldMk cId="1189508334" sldId="273"/>
            <ac:spMk id="5" creationId="{CB0C03BB-B58A-6CC8-BAFB-154C952F8D97}"/>
          </ac:spMkLst>
        </pc:spChg>
      </pc:sldChg>
    </pc:docChg>
  </pc:docChgLst>
  <pc:docChgLst>
    <pc:chgData name="李清伟" userId="14859960-381b-44bf-9972-b06584a34612" providerId="ADAL" clId="{5E394F63-85D5-4266-8C6E-D18111AC7153}"/>
    <pc:docChg chg="undo redo custSel addSld delSld modSld addSection modSection">
      <pc:chgData name="李清伟" userId="14859960-381b-44bf-9972-b06584a34612" providerId="ADAL" clId="{5E394F63-85D5-4266-8C6E-D18111AC7153}" dt="2022-10-30T12:43:11.293" v="1200" actId="1076"/>
      <pc:docMkLst>
        <pc:docMk/>
      </pc:docMkLst>
      <pc:sldChg chg="addSp modSp mod">
        <pc:chgData name="李清伟" userId="14859960-381b-44bf-9972-b06584a34612" providerId="ADAL" clId="{5E394F63-85D5-4266-8C6E-D18111AC7153}" dt="2022-10-30T11:28:03.064" v="1147" actId="1076"/>
        <pc:sldMkLst>
          <pc:docMk/>
          <pc:sldMk cId="181290726" sldId="257"/>
        </pc:sldMkLst>
        <pc:spChg chg="add mod">
          <ac:chgData name="李清伟" userId="14859960-381b-44bf-9972-b06584a34612" providerId="ADAL" clId="{5E394F63-85D5-4266-8C6E-D18111AC7153}" dt="2022-10-30T06:55:31.952" v="168" actId="1076"/>
          <ac:spMkLst>
            <pc:docMk/>
            <pc:sldMk cId="181290726" sldId="257"/>
            <ac:spMk id="2" creationId="{7E359B88-3918-A7CB-A9B6-5AA1BC1B1E68}"/>
          </ac:spMkLst>
        </pc:spChg>
        <pc:spChg chg="mod">
          <ac:chgData name="李清伟" userId="14859960-381b-44bf-9972-b06584a34612" providerId="ADAL" clId="{5E394F63-85D5-4266-8C6E-D18111AC7153}" dt="2022-10-30T11:26:46.976" v="1119"/>
          <ac:spMkLst>
            <pc:docMk/>
            <pc:sldMk cId="181290726" sldId="257"/>
            <ac:spMk id="5" creationId="{C6AFB3D0-58F7-5E58-C57E-F9044756FB79}"/>
          </ac:spMkLst>
        </pc:spChg>
        <pc:spChg chg="mod">
          <ac:chgData name="李清伟" userId="14859960-381b-44bf-9972-b06584a34612" providerId="ADAL" clId="{5E394F63-85D5-4266-8C6E-D18111AC7153}" dt="2022-10-30T11:28:03.064" v="1147" actId="1076"/>
          <ac:spMkLst>
            <pc:docMk/>
            <pc:sldMk cId="181290726" sldId="257"/>
            <ac:spMk id="15" creationId="{504A7EA2-2B36-5221-A1B2-F8698A437A6D}"/>
          </ac:spMkLst>
        </pc:spChg>
      </pc:sldChg>
      <pc:sldChg chg="addSp modSp mod">
        <pc:chgData name="李清伟" userId="14859960-381b-44bf-9972-b06584a34612" providerId="ADAL" clId="{5E394F63-85D5-4266-8C6E-D18111AC7153}" dt="2022-10-30T10:41:18.264" v="455" actId="1582"/>
        <pc:sldMkLst>
          <pc:docMk/>
          <pc:sldMk cId="2350972837" sldId="258"/>
        </pc:sldMkLst>
        <pc:spChg chg="add mod">
          <ac:chgData name="李清伟" userId="14859960-381b-44bf-9972-b06584a34612" providerId="ADAL" clId="{5E394F63-85D5-4266-8C6E-D18111AC7153}" dt="2022-10-30T10:41:06.259" v="452" actId="1582"/>
          <ac:spMkLst>
            <pc:docMk/>
            <pc:sldMk cId="2350972837" sldId="258"/>
            <ac:spMk id="2" creationId="{7FB076AA-CA0B-1F89-050D-B447D08FC900}"/>
          </ac:spMkLst>
        </pc:spChg>
        <pc:spChg chg="mod">
          <ac:chgData name="李清伟" userId="14859960-381b-44bf-9972-b06584a34612" providerId="ADAL" clId="{5E394F63-85D5-4266-8C6E-D18111AC7153}" dt="2022-10-30T10:39:33.939" v="448"/>
          <ac:spMkLst>
            <pc:docMk/>
            <pc:sldMk cId="2350972837" sldId="258"/>
            <ac:spMk id="5" creationId="{C6AFB3D0-58F7-5E58-C57E-F9044756FB79}"/>
          </ac:spMkLst>
        </pc:spChg>
        <pc:spChg chg="add mod">
          <ac:chgData name="李清伟" userId="14859960-381b-44bf-9972-b06584a34612" providerId="ADAL" clId="{5E394F63-85D5-4266-8C6E-D18111AC7153}" dt="2022-10-30T10:41:18.264" v="455" actId="1582"/>
          <ac:spMkLst>
            <pc:docMk/>
            <pc:sldMk cId="2350972837" sldId="258"/>
            <ac:spMk id="8" creationId="{87458E49-99A4-AD4E-46FA-2AF24559D125}"/>
          </ac:spMkLst>
        </pc:spChg>
      </pc:sldChg>
      <pc:sldChg chg="addSp modSp mod">
        <pc:chgData name="李清伟" userId="14859960-381b-44bf-9972-b06584a34612" providerId="ADAL" clId="{5E394F63-85D5-4266-8C6E-D18111AC7153}" dt="2022-10-30T10:43:10.364" v="499" actId="20577"/>
        <pc:sldMkLst>
          <pc:docMk/>
          <pc:sldMk cId="1580494926" sldId="259"/>
        </pc:sldMkLst>
        <pc:spChg chg="add mod">
          <ac:chgData name="李清伟" userId="14859960-381b-44bf-9972-b06584a34612" providerId="ADAL" clId="{5E394F63-85D5-4266-8C6E-D18111AC7153}" dt="2022-10-30T06:57:01.939" v="185" actId="1076"/>
          <ac:spMkLst>
            <pc:docMk/>
            <pc:sldMk cId="1580494926" sldId="259"/>
            <ac:spMk id="2" creationId="{9FD06065-ED9C-0F59-3131-0E0A9CF78999}"/>
          </ac:spMkLst>
        </pc:spChg>
        <pc:spChg chg="mod">
          <ac:chgData name="李清伟" userId="14859960-381b-44bf-9972-b06584a34612" providerId="ADAL" clId="{5E394F63-85D5-4266-8C6E-D18111AC7153}" dt="2022-10-30T10:43:10.364" v="499" actId="20577"/>
          <ac:spMkLst>
            <pc:docMk/>
            <pc:sldMk cId="1580494926" sldId="259"/>
            <ac:spMk id="5" creationId="{C6AFB3D0-58F7-5E58-C57E-F9044756FB79}"/>
          </ac:spMkLst>
        </pc:spChg>
        <pc:spChg chg="mod">
          <ac:chgData name="李清伟" userId="14859960-381b-44bf-9972-b06584a34612" providerId="ADAL" clId="{5E394F63-85D5-4266-8C6E-D18111AC7153}" dt="2022-10-30T06:56:25.740" v="170" actId="1076"/>
          <ac:spMkLst>
            <pc:docMk/>
            <pc:sldMk cId="1580494926" sldId="259"/>
            <ac:spMk id="6" creationId="{AF273284-3583-D004-0A2E-E54990BD716A}"/>
          </ac:spMkLst>
        </pc:spChg>
        <pc:picChg chg="mod">
          <ac:chgData name="李清伟" userId="14859960-381b-44bf-9972-b06584a34612" providerId="ADAL" clId="{5E394F63-85D5-4266-8C6E-D18111AC7153}" dt="2022-10-30T06:56:22.092" v="169" actId="1076"/>
          <ac:picMkLst>
            <pc:docMk/>
            <pc:sldMk cId="1580494926" sldId="259"/>
            <ac:picMk id="3" creationId="{4153B4D8-0423-C625-0402-1B54C82C0E34}"/>
          </ac:picMkLst>
        </pc:picChg>
      </pc:sldChg>
      <pc:sldChg chg="modSp mod">
        <pc:chgData name="李清伟" userId="14859960-381b-44bf-9972-b06584a34612" providerId="ADAL" clId="{5E394F63-85D5-4266-8C6E-D18111AC7153}" dt="2022-10-30T11:29:35.423" v="1166"/>
        <pc:sldMkLst>
          <pc:docMk/>
          <pc:sldMk cId="214334641" sldId="260"/>
        </pc:sldMkLst>
        <pc:spChg chg="mod">
          <ac:chgData name="李清伟" userId="14859960-381b-44bf-9972-b06584a34612" providerId="ADAL" clId="{5E394F63-85D5-4266-8C6E-D18111AC7153}" dt="2022-10-30T11:29:35.423" v="1166"/>
          <ac:spMkLst>
            <pc:docMk/>
            <pc:sldMk cId="214334641" sldId="260"/>
            <ac:spMk id="2" creationId="{9ED2C220-85FA-9C9F-E5B4-B0C02A6F226E}"/>
          </ac:spMkLst>
        </pc:spChg>
      </pc:sldChg>
      <pc:sldChg chg="modSp mod">
        <pc:chgData name="李清伟" userId="14859960-381b-44bf-9972-b06584a34612" providerId="ADAL" clId="{5E394F63-85D5-4266-8C6E-D18111AC7153}" dt="2022-10-30T10:44:58.685" v="525"/>
        <pc:sldMkLst>
          <pc:docMk/>
          <pc:sldMk cId="4142404531" sldId="261"/>
        </pc:sldMkLst>
        <pc:spChg chg="mod">
          <ac:chgData name="李清伟" userId="14859960-381b-44bf-9972-b06584a34612" providerId="ADAL" clId="{5E394F63-85D5-4266-8C6E-D18111AC7153}" dt="2022-10-30T10:44:58.685" v="525"/>
          <ac:spMkLst>
            <pc:docMk/>
            <pc:sldMk cId="4142404531" sldId="261"/>
            <ac:spMk id="2" creationId="{A895825A-BB2F-CB60-1BB6-DAC34E74378B}"/>
          </ac:spMkLst>
        </pc:spChg>
      </pc:sldChg>
      <pc:sldChg chg="addSp modSp mod">
        <pc:chgData name="李清伟" userId="14859960-381b-44bf-9972-b06584a34612" providerId="ADAL" clId="{5E394F63-85D5-4266-8C6E-D18111AC7153}" dt="2022-10-30T10:47:52.522" v="581" actId="1582"/>
        <pc:sldMkLst>
          <pc:docMk/>
          <pc:sldMk cId="1959568767" sldId="262"/>
        </pc:sldMkLst>
        <pc:spChg chg="add mod">
          <ac:chgData name="李清伟" userId="14859960-381b-44bf-9972-b06584a34612" providerId="ADAL" clId="{5E394F63-85D5-4266-8C6E-D18111AC7153}" dt="2022-10-30T10:47:52.522" v="581" actId="1582"/>
          <ac:spMkLst>
            <pc:docMk/>
            <pc:sldMk cId="1959568767" sldId="262"/>
            <ac:spMk id="4" creationId="{6B79D551-7113-0CEC-DD14-E30BB7EFE44C}"/>
          </ac:spMkLst>
        </pc:spChg>
      </pc:sldChg>
      <pc:sldChg chg="modSp mod">
        <pc:chgData name="李清伟" userId="14859960-381b-44bf-9972-b06584a34612" providerId="ADAL" clId="{5E394F63-85D5-4266-8C6E-D18111AC7153}" dt="2022-10-30T12:33:05.745" v="1174"/>
        <pc:sldMkLst>
          <pc:docMk/>
          <pc:sldMk cId="7716469" sldId="263"/>
        </pc:sldMkLst>
        <pc:spChg chg="mod">
          <ac:chgData name="李清伟" userId="14859960-381b-44bf-9972-b06584a34612" providerId="ADAL" clId="{5E394F63-85D5-4266-8C6E-D18111AC7153}" dt="2022-10-30T12:33:05.745" v="1174"/>
          <ac:spMkLst>
            <pc:docMk/>
            <pc:sldMk cId="7716469" sldId="263"/>
            <ac:spMk id="2" creationId="{44B1CAAE-37D1-D057-F9AB-EF2BF002B966}"/>
          </ac:spMkLst>
        </pc:spChg>
      </pc:sldChg>
      <pc:sldChg chg="addSp modSp mod">
        <pc:chgData name="李清伟" userId="14859960-381b-44bf-9972-b06584a34612" providerId="ADAL" clId="{5E394F63-85D5-4266-8C6E-D18111AC7153}" dt="2022-10-30T10:51:09.447" v="669"/>
        <pc:sldMkLst>
          <pc:docMk/>
          <pc:sldMk cId="138956082" sldId="265"/>
        </pc:sldMkLst>
        <pc:spChg chg="mod">
          <ac:chgData name="李清伟" userId="14859960-381b-44bf-9972-b06584a34612" providerId="ADAL" clId="{5E394F63-85D5-4266-8C6E-D18111AC7153}" dt="2022-10-30T07:18:03.117" v="380" actId="1582"/>
          <ac:spMkLst>
            <pc:docMk/>
            <pc:sldMk cId="138956082" sldId="265"/>
            <ac:spMk id="2" creationId="{3CC9640F-1008-5957-C34B-1B2C190EBA42}"/>
          </ac:spMkLst>
        </pc:spChg>
        <pc:spChg chg="mod">
          <ac:chgData name="李清伟" userId="14859960-381b-44bf-9972-b06584a34612" providerId="ADAL" clId="{5E394F63-85D5-4266-8C6E-D18111AC7153}" dt="2022-10-30T10:51:09.447" v="669"/>
          <ac:spMkLst>
            <pc:docMk/>
            <pc:sldMk cId="138956082" sldId="265"/>
            <ac:spMk id="5" creationId="{CB0C03BB-B58A-6CC8-BAFB-154C952F8D97}"/>
          </ac:spMkLst>
        </pc:spChg>
        <pc:spChg chg="add mod">
          <ac:chgData name="李清伟" userId="14859960-381b-44bf-9972-b06584a34612" providerId="ADAL" clId="{5E394F63-85D5-4266-8C6E-D18111AC7153}" dt="2022-10-30T07:19:20.956" v="401" actId="208"/>
          <ac:spMkLst>
            <pc:docMk/>
            <pc:sldMk cId="138956082" sldId="265"/>
            <ac:spMk id="7" creationId="{73AB496F-2E44-BEC9-139E-CC4A1D1A3DB7}"/>
          </ac:spMkLst>
        </pc:spChg>
      </pc:sldChg>
      <pc:sldChg chg="addSp delSp modSp mod">
        <pc:chgData name="李清伟" userId="14859960-381b-44bf-9972-b06584a34612" providerId="ADAL" clId="{5E394F63-85D5-4266-8C6E-D18111AC7153}" dt="2022-10-27T13:14:19.115" v="8" actId="1076"/>
        <pc:sldMkLst>
          <pc:docMk/>
          <pc:sldMk cId="4153579425" sldId="266"/>
        </pc:sldMkLst>
        <pc:picChg chg="del">
          <ac:chgData name="李清伟" userId="14859960-381b-44bf-9972-b06584a34612" providerId="ADAL" clId="{5E394F63-85D5-4266-8C6E-D18111AC7153}" dt="2022-10-27T13:14:04.556" v="3" actId="478"/>
          <ac:picMkLst>
            <pc:docMk/>
            <pc:sldMk cId="4153579425" sldId="266"/>
            <ac:picMk id="10" creationId="{AC99E71D-4C13-4438-B3E5-BAC2F53AC5A6}"/>
          </ac:picMkLst>
        </pc:picChg>
        <pc:picChg chg="del">
          <ac:chgData name="李清伟" userId="14859960-381b-44bf-9972-b06584a34612" providerId="ADAL" clId="{5E394F63-85D5-4266-8C6E-D18111AC7153}" dt="2022-10-27T13:14:01.076" v="0" actId="478"/>
          <ac:picMkLst>
            <pc:docMk/>
            <pc:sldMk cId="4153579425" sldId="266"/>
            <ac:picMk id="12" creationId="{758F9C85-AD0A-D27C-8077-40B16C70F02A}"/>
          </ac:picMkLst>
        </pc:picChg>
        <pc:picChg chg="add mod">
          <ac:chgData name="李清伟" userId="14859960-381b-44bf-9972-b06584a34612" providerId="ADAL" clId="{5E394F63-85D5-4266-8C6E-D18111AC7153}" dt="2022-10-27T13:14:19.115" v="8" actId="1076"/>
          <ac:picMkLst>
            <pc:docMk/>
            <pc:sldMk cId="4153579425" sldId="266"/>
            <ac:picMk id="14" creationId="{2868B682-A37B-1281-2943-64F18A3E4714}"/>
          </ac:picMkLst>
        </pc:picChg>
        <pc:picChg chg="add mod">
          <ac:chgData name="李清伟" userId="14859960-381b-44bf-9972-b06584a34612" providerId="ADAL" clId="{5E394F63-85D5-4266-8C6E-D18111AC7153}" dt="2022-10-27T13:14:18.076" v="7" actId="1076"/>
          <ac:picMkLst>
            <pc:docMk/>
            <pc:sldMk cId="4153579425" sldId="266"/>
            <ac:picMk id="16" creationId="{3DA4776C-26D5-66DD-41FE-148F931B4DAC}"/>
          </ac:picMkLst>
        </pc:picChg>
      </pc:sldChg>
      <pc:sldChg chg="addSp delSp modSp mod">
        <pc:chgData name="李清伟" userId="14859960-381b-44bf-9972-b06584a34612" providerId="ADAL" clId="{5E394F63-85D5-4266-8C6E-D18111AC7153}" dt="2022-10-30T12:39:25.641" v="1186" actId="20577"/>
        <pc:sldMkLst>
          <pc:docMk/>
          <pc:sldMk cId="3303051516" sldId="267"/>
        </pc:sldMkLst>
        <pc:spChg chg="mod">
          <ac:chgData name="李清伟" userId="14859960-381b-44bf-9972-b06584a34612" providerId="ADAL" clId="{5E394F63-85D5-4266-8C6E-D18111AC7153}" dt="2022-10-30T12:39:25.641" v="1186" actId="20577"/>
          <ac:spMkLst>
            <pc:docMk/>
            <pc:sldMk cId="3303051516" sldId="267"/>
            <ac:spMk id="2" creationId="{1B66D251-0AE5-803C-5797-DBBB2603C389}"/>
          </ac:spMkLst>
        </pc:spChg>
        <pc:spChg chg="add del mod">
          <ac:chgData name="李清伟" userId="14859960-381b-44bf-9972-b06584a34612" providerId="ADAL" clId="{5E394F63-85D5-4266-8C6E-D18111AC7153}" dt="2022-10-30T11:19:22.985" v="1070" actId="21"/>
          <ac:spMkLst>
            <pc:docMk/>
            <pc:sldMk cId="3303051516" sldId="267"/>
            <ac:spMk id="5" creationId="{6743B58B-7022-2DFF-622D-D3A1879473F5}"/>
          </ac:spMkLst>
        </pc:spChg>
      </pc:sldChg>
      <pc:sldChg chg="addSp modSp mod">
        <pc:chgData name="李清伟" userId="14859960-381b-44bf-9972-b06584a34612" providerId="ADAL" clId="{5E394F63-85D5-4266-8C6E-D18111AC7153}" dt="2022-10-30T10:55:40.608" v="799"/>
        <pc:sldMkLst>
          <pc:docMk/>
          <pc:sldMk cId="1925923760" sldId="268"/>
        </pc:sldMkLst>
        <pc:spChg chg="mod">
          <ac:chgData name="李清伟" userId="14859960-381b-44bf-9972-b06584a34612" providerId="ADAL" clId="{5E394F63-85D5-4266-8C6E-D18111AC7153}" dt="2022-10-30T10:55:40.608" v="799"/>
          <ac:spMkLst>
            <pc:docMk/>
            <pc:sldMk cId="1925923760" sldId="268"/>
            <ac:spMk id="2" creationId="{751EB50F-6B3D-64BD-31A8-114E67542B99}"/>
          </ac:spMkLst>
        </pc:spChg>
        <pc:spChg chg="add mod">
          <ac:chgData name="李清伟" userId="14859960-381b-44bf-9972-b06584a34612" providerId="ADAL" clId="{5E394F63-85D5-4266-8C6E-D18111AC7153}" dt="2022-10-30T07:06:51.449" v="370" actId="1076"/>
          <ac:spMkLst>
            <pc:docMk/>
            <pc:sldMk cId="1925923760" sldId="268"/>
            <ac:spMk id="5" creationId="{15215C10-A5D6-E190-B5EF-C57A09038D4A}"/>
          </ac:spMkLst>
        </pc:spChg>
        <pc:spChg chg="add mod">
          <ac:chgData name="李清伟" userId="14859960-381b-44bf-9972-b06584a34612" providerId="ADAL" clId="{5E394F63-85D5-4266-8C6E-D18111AC7153}" dt="2022-10-30T07:07:01.891" v="374" actId="20577"/>
          <ac:spMkLst>
            <pc:docMk/>
            <pc:sldMk cId="1925923760" sldId="268"/>
            <ac:spMk id="6" creationId="{E43D3131-E6AB-76C8-8E0B-44554C98B3B9}"/>
          </ac:spMkLst>
        </pc:spChg>
        <pc:spChg chg="add mod">
          <ac:chgData name="李清伟" userId="14859960-381b-44bf-9972-b06584a34612" providerId="ADAL" clId="{5E394F63-85D5-4266-8C6E-D18111AC7153}" dt="2022-10-30T07:07:08.791" v="378" actId="20577"/>
          <ac:spMkLst>
            <pc:docMk/>
            <pc:sldMk cId="1925923760" sldId="268"/>
            <ac:spMk id="7" creationId="{7AF0FBB7-917B-39A4-260B-4527B9A00215}"/>
          </ac:spMkLst>
        </pc:spChg>
      </pc:sldChg>
      <pc:sldChg chg="addSp delSp modSp mod">
        <pc:chgData name="李清伟" userId="14859960-381b-44bf-9972-b06584a34612" providerId="ADAL" clId="{5E394F63-85D5-4266-8C6E-D18111AC7153}" dt="2022-10-30T10:57:28.500" v="803"/>
        <pc:sldMkLst>
          <pc:docMk/>
          <pc:sldMk cId="2171311368" sldId="269"/>
        </pc:sldMkLst>
        <pc:spChg chg="mod">
          <ac:chgData name="李清伟" userId="14859960-381b-44bf-9972-b06584a34612" providerId="ADAL" clId="{5E394F63-85D5-4266-8C6E-D18111AC7153}" dt="2022-10-30T10:57:28.500" v="803"/>
          <ac:spMkLst>
            <pc:docMk/>
            <pc:sldMk cId="2171311368" sldId="269"/>
            <ac:spMk id="2" creationId="{F369BE7D-2A90-316E-2B5B-72F58F8AED0E}"/>
          </ac:spMkLst>
        </pc:spChg>
        <pc:spChg chg="mod">
          <ac:chgData name="李清伟" userId="14859960-381b-44bf-9972-b06584a34612" providerId="ADAL" clId="{5E394F63-85D5-4266-8C6E-D18111AC7153}" dt="2022-10-30T07:20:46.766" v="427" actId="20577"/>
          <ac:spMkLst>
            <pc:docMk/>
            <pc:sldMk cId="2171311368" sldId="269"/>
            <ac:spMk id="3" creationId="{16AFABD1-8FCD-69E3-37B0-E651A688129C}"/>
          </ac:spMkLst>
        </pc:spChg>
        <pc:spChg chg="add mod">
          <ac:chgData name="李清伟" userId="14859960-381b-44bf-9972-b06584a34612" providerId="ADAL" clId="{5E394F63-85D5-4266-8C6E-D18111AC7153}" dt="2022-10-30T06:44:49.493" v="20" actId="1076"/>
          <ac:spMkLst>
            <pc:docMk/>
            <pc:sldMk cId="2171311368" sldId="269"/>
            <ac:spMk id="4" creationId="{4F1973C5-B129-97FF-FD08-9E2720DF971D}"/>
          </ac:spMkLst>
        </pc:spChg>
        <pc:spChg chg="add del mod">
          <ac:chgData name="李清伟" userId="14859960-381b-44bf-9972-b06584a34612" providerId="ADAL" clId="{5E394F63-85D5-4266-8C6E-D18111AC7153}" dt="2022-10-30T06:45:05.218" v="29" actId="478"/>
          <ac:spMkLst>
            <pc:docMk/>
            <pc:sldMk cId="2171311368" sldId="269"/>
            <ac:spMk id="6" creationId="{B41947F8-614B-9E3E-10FA-722A2CD73387}"/>
          </ac:spMkLst>
        </pc:spChg>
        <pc:spChg chg="add mod">
          <ac:chgData name="李清伟" userId="14859960-381b-44bf-9972-b06584a34612" providerId="ADAL" clId="{5E394F63-85D5-4266-8C6E-D18111AC7153}" dt="2022-10-30T06:45:47.467" v="53" actId="113"/>
          <ac:spMkLst>
            <pc:docMk/>
            <pc:sldMk cId="2171311368" sldId="269"/>
            <ac:spMk id="10" creationId="{027E0649-BBF2-8E52-C0B4-16C2D0B7F010}"/>
          </ac:spMkLst>
        </pc:spChg>
      </pc:sldChg>
      <pc:sldChg chg="addSp delSp modSp mod">
        <pc:chgData name="李清伟" userId="14859960-381b-44bf-9972-b06584a34612" providerId="ADAL" clId="{5E394F63-85D5-4266-8C6E-D18111AC7153}" dt="2022-10-30T11:12:40.258" v="967"/>
        <pc:sldMkLst>
          <pc:docMk/>
          <pc:sldMk cId="3205646711" sldId="270"/>
        </pc:sldMkLst>
        <pc:spChg chg="mod">
          <ac:chgData name="李清伟" userId="14859960-381b-44bf-9972-b06584a34612" providerId="ADAL" clId="{5E394F63-85D5-4266-8C6E-D18111AC7153}" dt="2022-10-30T11:12:40.258" v="967"/>
          <ac:spMkLst>
            <pc:docMk/>
            <pc:sldMk cId="3205646711" sldId="270"/>
            <ac:spMk id="2" creationId="{C9B94F42-9761-3B5D-A71B-69236D78605A}"/>
          </ac:spMkLst>
        </pc:spChg>
        <pc:spChg chg="mod">
          <ac:chgData name="李清伟" userId="14859960-381b-44bf-9972-b06584a34612" providerId="ADAL" clId="{5E394F63-85D5-4266-8C6E-D18111AC7153}" dt="2022-10-30T07:20:49.208" v="429" actId="20577"/>
          <ac:spMkLst>
            <pc:docMk/>
            <pc:sldMk cId="3205646711" sldId="270"/>
            <ac:spMk id="3" creationId="{EF400FFC-A045-01CC-C127-BFD5E5F2152F}"/>
          </ac:spMkLst>
        </pc:spChg>
        <pc:spChg chg="mod">
          <ac:chgData name="李清伟" userId="14859960-381b-44bf-9972-b06584a34612" providerId="ADAL" clId="{5E394F63-85D5-4266-8C6E-D18111AC7153}" dt="2022-10-30T06:46:43.387" v="60" actId="164"/>
          <ac:spMkLst>
            <pc:docMk/>
            <pc:sldMk cId="3205646711" sldId="270"/>
            <ac:spMk id="4" creationId="{92C79862-82F5-E98F-9F75-1BE13549F3CD}"/>
          </ac:spMkLst>
        </pc:spChg>
        <pc:spChg chg="mod">
          <ac:chgData name="李清伟" userId="14859960-381b-44bf-9972-b06584a34612" providerId="ADAL" clId="{5E394F63-85D5-4266-8C6E-D18111AC7153}" dt="2022-10-30T06:46:43.387" v="60" actId="164"/>
          <ac:spMkLst>
            <pc:docMk/>
            <pc:sldMk cId="3205646711" sldId="270"/>
            <ac:spMk id="5" creationId="{2144F94D-74DE-A865-03AE-280A0A1DEAEB}"/>
          </ac:spMkLst>
        </pc:spChg>
        <pc:spChg chg="mod">
          <ac:chgData name="李清伟" userId="14859960-381b-44bf-9972-b06584a34612" providerId="ADAL" clId="{5E394F63-85D5-4266-8C6E-D18111AC7153}" dt="2022-10-30T06:46:43.387" v="60" actId="164"/>
          <ac:spMkLst>
            <pc:docMk/>
            <pc:sldMk cId="3205646711" sldId="270"/>
            <ac:spMk id="6" creationId="{FA3F52B2-FCF7-861E-F617-E4DCD600923C}"/>
          </ac:spMkLst>
        </pc:spChg>
        <pc:spChg chg="mod">
          <ac:chgData name="李清伟" userId="14859960-381b-44bf-9972-b06584a34612" providerId="ADAL" clId="{5E394F63-85D5-4266-8C6E-D18111AC7153}" dt="2022-10-30T06:46:43.387" v="60" actId="164"/>
          <ac:spMkLst>
            <pc:docMk/>
            <pc:sldMk cId="3205646711" sldId="270"/>
            <ac:spMk id="7" creationId="{668791CD-1228-6627-4850-12C13F92AF24}"/>
          </ac:spMkLst>
        </pc:spChg>
        <pc:spChg chg="del mod">
          <ac:chgData name="李清伟" userId="14859960-381b-44bf-9972-b06584a34612" providerId="ADAL" clId="{5E394F63-85D5-4266-8C6E-D18111AC7153}" dt="2022-10-30T06:46:23.282" v="55" actId="478"/>
          <ac:spMkLst>
            <pc:docMk/>
            <pc:sldMk cId="3205646711" sldId="270"/>
            <ac:spMk id="8" creationId="{6614E97D-9881-B5DB-33CE-1B12879C7DD9}"/>
          </ac:spMkLst>
        </pc:spChg>
        <pc:spChg chg="mod">
          <ac:chgData name="李清伟" userId="14859960-381b-44bf-9972-b06584a34612" providerId="ADAL" clId="{5E394F63-85D5-4266-8C6E-D18111AC7153}" dt="2022-10-30T06:46:43.387" v="60" actId="164"/>
          <ac:spMkLst>
            <pc:docMk/>
            <pc:sldMk cId="3205646711" sldId="270"/>
            <ac:spMk id="9" creationId="{C5D6C3C8-C4D6-B73A-830A-03BAE1D432F3}"/>
          </ac:spMkLst>
        </pc:spChg>
        <pc:grpChg chg="add mod">
          <ac:chgData name="李清伟" userId="14859960-381b-44bf-9972-b06584a34612" providerId="ADAL" clId="{5E394F63-85D5-4266-8C6E-D18111AC7153}" dt="2022-10-30T06:46:37.746" v="59" actId="164"/>
          <ac:grpSpMkLst>
            <pc:docMk/>
            <pc:sldMk cId="3205646711" sldId="270"/>
            <ac:grpSpMk id="11" creationId="{8A77AB40-1D36-1D8C-A9A8-E2A4CE934AC9}"/>
          </ac:grpSpMkLst>
        </pc:grpChg>
        <pc:grpChg chg="add mod">
          <ac:chgData name="李清伟" userId="14859960-381b-44bf-9972-b06584a34612" providerId="ADAL" clId="{5E394F63-85D5-4266-8C6E-D18111AC7153}" dt="2022-10-30T06:46:47.737" v="61" actId="1076"/>
          <ac:grpSpMkLst>
            <pc:docMk/>
            <pc:sldMk cId="3205646711" sldId="270"/>
            <ac:grpSpMk id="12" creationId="{F4C6CA58-4A6F-6248-DAF1-3320823ADBAA}"/>
          </ac:grpSpMkLst>
        </pc:grpChg>
      </pc:sldChg>
      <pc:sldChg chg="addSp delSp modSp mod">
        <pc:chgData name="李清伟" userId="14859960-381b-44bf-9972-b06584a34612" providerId="ADAL" clId="{5E394F63-85D5-4266-8C6E-D18111AC7153}" dt="2022-10-30T11:12:25.294" v="960" actId="207"/>
        <pc:sldMkLst>
          <pc:docMk/>
          <pc:sldMk cId="2258894892" sldId="271"/>
        </pc:sldMkLst>
        <pc:spChg chg="mod">
          <ac:chgData name="李清伟" userId="14859960-381b-44bf-9972-b06584a34612" providerId="ADAL" clId="{5E394F63-85D5-4266-8C6E-D18111AC7153}" dt="2022-10-30T11:12:25.294" v="960" actId="207"/>
          <ac:spMkLst>
            <pc:docMk/>
            <pc:sldMk cId="2258894892" sldId="271"/>
            <ac:spMk id="2" creationId="{8E15DDF2-F98D-66BF-1DD1-66C1C6D370AC}"/>
          </ac:spMkLst>
        </pc:spChg>
        <pc:spChg chg="mod">
          <ac:chgData name="李清伟" userId="14859960-381b-44bf-9972-b06584a34612" providerId="ADAL" clId="{5E394F63-85D5-4266-8C6E-D18111AC7153}" dt="2022-10-30T07:20:51.663" v="431" actId="20577"/>
          <ac:spMkLst>
            <pc:docMk/>
            <pc:sldMk cId="2258894892" sldId="271"/>
            <ac:spMk id="3" creationId="{BA1B1FB4-C125-3E44-023A-8B6D33C5031C}"/>
          </ac:spMkLst>
        </pc:spChg>
        <pc:spChg chg="add mod">
          <ac:chgData name="李清伟" userId="14859960-381b-44bf-9972-b06584a34612" providerId="ADAL" clId="{5E394F63-85D5-4266-8C6E-D18111AC7153}" dt="2022-10-30T06:51:12.118" v="88" actId="947"/>
          <ac:spMkLst>
            <pc:docMk/>
            <pc:sldMk cId="2258894892" sldId="271"/>
            <ac:spMk id="6" creationId="{D883A378-6CD6-CDFB-1C53-92C456BF77B1}"/>
          </ac:spMkLst>
        </pc:spChg>
        <pc:picChg chg="del">
          <ac:chgData name="李清伟" userId="14859960-381b-44bf-9972-b06584a34612" providerId="ADAL" clId="{5E394F63-85D5-4266-8C6E-D18111AC7153}" dt="2022-10-30T06:48:14.775" v="74" actId="478"/>
          <ac:picMkLst>
            <pc:docMk/>
            <pc:sldMk cId="2258894892" sldId="271"/>
            <ac:picMk id="5" creationId="{2B6ADB63-B982-8368-AA34-06BB039367DB}"/>
          </ac:picMkLst>
        </pc:picChg>
      </pc:sldChg>
      <pc:sldChg chg="modSp mod modNotesTx">
        <pc:chgData name="李清伟" userId="14859960-381b-44bf-9972-b06584a34612" providerId="ADAL" clId="{5E394F63-85D5-4266-8C6E-D18111AC7153}" dt="2022-10-30T11:14:35.793" v="1029" actId="20577"/>
        <pc:sldMkLst>
          <pc:docMk/>
          <pc:sldMk cId="2498507979" sldId="272"/>
        </pc:sldMkLst>
        <pc:spChg chg="mod">
          <ac:chgData name="李清伟" userId="14859960-381b-44bf-9972-b06584a34612" providerId="ADAL" clId="{5E394F63-85D5-4266-8C6E-D18111AC7153}" dt="2022-10-30T07:05:40.557" v="354" actId="20577"/>
          <ac:spMkLst>
            <pc:docMk/>
            <pc:sldMk cId="2498507979" sldId="272"/>
            <ac:spMk id="11" creationId="{27CD5E12-1925-464A-C5F3-E2F40B81DCFF}"/>
          </ac:spMkLst>
        </pc:spChg>
      </pc:sldChg>
      <pc:sldChg chg="modSp mod">
        <pc:chgData name="李清伟" userId="14859960-381b-44bf-9972-b06584a34612" providerId="ADAL" clId="{5E394F63-85D5-4266-8C6E-D18111AC7153}" dt="2022-10-30T07:20:02.486" v="425" actId="20577"/>
        <pc:sldMkLst>
          <pc:docMk/>
          <pc:sldMk cId="1189508334" sldId="273"/>
        </pc:sldMkLst>
        <pc:spChg chg="mod">
          <ac:chgData name="李清伟" userId="14859960-381b-44bf-9972-b06584a34612" providerId="ADAL" clId="{5E394F63-85D5-4266-8C6E-D18111AC7153}" dt="2022-10-30T07:18:11.022" v="382" actId="208"/>
          <ac:spMkLst>
            <pc:docMk/>
            <pc:sldMk cId="1189508334" sldId="273"/>
            <ac:spMk id="2" creationId="{3CC9640F-1008-5957-C34B-1B2C190EBA42}"/>
          </ac:spMkLst>
        </pc:spChg>
        <pc:spChg chg="mod">
          <ac:chgData name="李清伟" userId="14859960-381b-44bf-9972-b06584a34612" providerId="ADAL" clId="{5E394F63-85D5-4266-8C6E-D18111AC7153}" dt="2022-10-30T07:20:02.486" v="425" actId="20577"/>
          <ac:spMkLst>
            <pc:docMk/>
            <pc:sldMk cId="1189508334" sldId="273"/>
            <ac:spMk id="5" creationId="{CB0C03BB-B58A-6CC8-BAFB-154C952F8D97}"/>
          </ac:spMkLst>
        </pc:spChg>
      </pc:sldChg>
      <pc:sldChg chg="modSp mod modNotesTx">
        <pc:chgData name="李清伟" userId="14859960-381b-44bf-9972-b06584a34612" providerId="ADAL" clId="{5E394F63-85D5-4266-8C6E-D18111AC7153}" dt="2022-10-30T11:15:27.023" v="1036" actId="20577"/>
        <pc:sldMkLst>
          <pc:docMk/>
          <pc:sldMk cId="3261219406" sldId="274"/>
        </pc:sldMkLst>
        <pc:spChg chg="mod">
          <ac:chgData name="李清伟" userId="14859960-381b-44bf-9972-b06584a34612" providerId="ADAL" clId="{5E394F63-85D5-4266-8C6E-D18111AC7153}" dt="2022-10-30T11:15:27.023" v="1036" actId="20577"/>
          <ac:spMkLst>
            <pc:docMk/>
            <pc:sldMk cId="3261219406" sldId="274"/>
            <ac:spMk id="5" creationId="{D1D75953-74CD-DBF9-C1C7-EAAE6AC3B7A2}"/>
          </ac:spMkLst>
        </pc:spChg>
        <pc:spChg chg="mod">
          <ac:chgData name="李清伟" userId="14859960-381b-44bf-9972-b06584a34612" providerId="ADAL" clId="{5E394F63-85D5-4266-8C6E-D18111AC7153}" dt="2022-10-30T07:06:01.567" v="364"/>
          <ac:spMkLst>
            <pc:docMk/>
            <pc:sldMk cId="3261219406" sldId="274"/>
            <ac:spMk id="11" creationId="{27CD5E12-1925-464A-C5F3-E2F40B81DCFF}"/>
          </ac:spMkLst>
        </pc:spChg>
      </pc:sldChg>
      <pc:sldChg chg="addSp delSp modSp add mod">
        <pc:chgData name="李清伟" userId="14859960-381b-44bf-9972-b06584a34612" providerId="ADAL" clId="{5E394F63-85D5-4266-8C6E-D18111AC7153}" dt="2022-10-30T10:54:08.056" v="787" actId="404"/>
        <pc:sldMkLst>
          <pc:docMk/>
          <pc:sldMk cId="297869000" sldId="275"/>
        </pc:sldMkLst>
        <pc:spChg chg="mod">
          <ac:chgData name="李清伟" userId="14859960-381b-44bf-9972-b06584a34612" providerId="ADAL" clId="{5E394F63-85D5-4266-8C6E-D18111AC7153}" dt="2022-10-30T10:53:01.202" v="750" actId="20577"/>
          <ac:spMkLst>
            <pc:docMk/>
            <pc:sldMk cId="297869000" sldId="275"/>
            <ac:spMk id="2" creationId="{4C6B5C4B-FDB0-9FA7-172B-D43EC035C4E1}"/>
          </ac:spMkLst>
        </pc:spChg>
        <pc:spChg chg="mod">
          <ac:chgData name="李清伟" userId="14859960-381b-44bf-9972-b06584a34612" providerId="ADAL" clId="{5E394F63-85D5-4266-8C6E-D18111AC7153}" dt="2022-10-30T10:53:28.824" v="779" actId="20577"/>
          <ac:spMkLst>
            <pc:docMk/>
            <pc:sldMk cId="297869000" sldId="275"/>
            <ac:spMk id="5" creationId="{D1D75953-74CD-DBF9-C1C7-EAAE6AC3B7A2}"/>
          </ac:spMkLst>
        </pc:spChg>
        <pc:spChg chg="add mod">
          <ac:chgData name="李清伟" userId="14859960-381b-44bf-9972-b06584a34612" providerId="ADAL" clId="{5E394F63-85D5-4266-8C6E-D18111AC7153}" dt="2022-10-30T10:54:08.056" v="787" actId="404"/>
          <ac:spMkLst>
            <pc:docMk/>
            <pc:sldMk cId="297869000" sldId="275"/>
            <ac:spMk id="8" creationId="{139BE6D0-DB21-1C1D-3ADD-C06AE116E685}"/>
          </ac:spMkLst>
        </pc:spChg>
        <pc:picChg chg="del">
          <ac:chgData name="李清伟" userId="14859960-381b-44bf-9972-b06584a34612" providerId="ADAL" clId="{5E394F63-85D5-4266-8C6E-D18111AC7153}" dt="2022-10-30T10:53:34.290" v="780" actId="478"/>
          <ac:picMkLst>
            <pc:docMk/>
            <pc:sldMk cId="297869000" sldId="275"/>
            <ac:picMk id="7" creationId="{9B0A11ED-C971-61BA-EC18-CF1F99FF582C}"/>
          </ac:picMkLst>
        </pc:picChg>
      </pc:sldChg>
      <pc:sldChg chg="new del">
        <pc:chgData name="李清伟" userId="14859960-381b-44bf-9972-b06584a34612" providerId="ADAL" clId="{5E394F63-85D5-4266-8C6E-D18111AC7153}" dt="2022-10-30T10:51:53.602" v="671" actId="680"/>
        <pc:sldMkLst>
          <pc:docMk/>
          <pc:sldMk cId="611505469" sldId="275"/>
        </pc:sldMkLst>
      </pc:sldChg>
      <pc:sldChg chg="modSp new del mod">
        <pc:chgData name="李清伟" userId="14859960-381b-44bf-9972-b06584a34612" providerId="ADAL" clId="{5E394F63-85D5-4266-8C6E-D18111AC7153}" dt="2022-10-30T11:13:09.991" v="968" actId="47"/>
        <pc:sldMkLst>
          <pc:docMk/>
          <pc:sldMk cId="943314384" sldId="276"/>
        </pc:sldMkLst>
        <pc:spChg chg="mod">
          <ac:chgData name="李清伟" userId="14859960-381b-44bf-9972-b06584a34612" providerId="ADAL" clId="{5E394F63-85D5-4266-8C6E-D18111AC7153}" dt="2022-10-30T11:06:54.621" v="959"/>
          <ac:spMkLst>
            <pc:docMk/>
            <pc:sldMk cId="943314384" sldId="276"/>
            <ac:spMk id="3" creationId="{848D2445-03C2-60F8-6937-CEF181BC0FA9}"/>
          </ac:spMkLst>
        </pc:spChg>
      </pc:sldChg>
      <pc:sldChg chg="addSp delSp modSp new mod">
        <pc:chgData name="李清伟" userId="14859960-381b-44bf-9972-b06584a34612" providerId="ADAL" clId="{5E394F63-85D5-4266-8C6E-D18111AC7153}" dt="2022-10-30T12:43:11.293" v="1200" actId="1076"/>
        <pc:sldMkLst>
          <pc:docMk/>
          <pc:sldMk cId="4237213342" sldId="276"/>
        </pc:sldMkLst>
        <pc:spChg chg="mod">
          <ac:chgData name="李清伟" userId="14859960-381b-44bf-9972-b06584a34612" providerId="ADAL" clId="{5E394F63-85D5-4266-8C6E-D18111AC7153}" dt="2022-10-30T11:19:28.316" v="1072"/>
          <ac:spMkLst>
            <pc:docMk/>
            <pc:sldMk cId="4237213342" sldId="276"/>
            <ac:spMk id="2" creationId="{F535F06A-01D0-8E35-C6D0-3765303737F7}"/>
          </ac:spMkLst>
        </pc:spChg>
        <pc:spChg chg="mod">
          <ac:chgData name="李清伟" userId="14859960-381b-44bf-9972-b06584a34612" providerId="ADAL" clId="{5E394F63-85D5-4266-8C6E-D18111AC7153}" dt="2022-10-30T11:19:19.455" v="1068"/>
          <ac:spMkLst>
            <pc:docMk/>
            <pc:sldMk cId="4237213342" sldId="276"/>
            <ac:spMk id="3" creationId="{14FFA415-FD10-BCDF-5EF7-30E30B6A3B6A}"/>
          </ac:spMkLst>
        </pc:spChg>
        <pc:spChg chg="add del mod">
          <ac:chgData name="李清伟" userId="14859960-381b-44bf-9972-b06584a34612" providerId="ADAL" clId="{5E394F63-85D5-4266-8C6E-D18111AC7153}" dt="2022-10-30T12:32:23.773" v="1167" actId="478"/>
          <ac:spMkLst>
            <pc:docMk/>
            <pc:sldMk cId="4237213342" sldId="276"/>
            <ac:spMk id="4" creationId="{4743E582-E88C-734C-22A5-EF69967BA60E}"/>
          </ac:spMkLst>
        </pc:spChg>
        <pc:spChg chg="add del">
          <ac:chgData name="李清伟" userId="14859960-381b-44bf-9972-b06584a34612" providerId="ADAL" clId="{5E394F63-85D5-4266-8C6E-D18111AC7153}" dt="2022-10-30T12:42:17.263" v="1188" actId="22"/>
          <ac:spMkLst>
            <pc:docMk/>
            <pc:sldMk cId="4237213342" sldId="276"/>
            <ac:spMk id="7" creationId="{028C9F7C-5E27-E0E4-7865-B2F581D6DA13}"/>
          </ac:spMkLst>
        </pc:spChg>
        <pc:spChg chg="add mod">
          <ac:chgData name="李清伟" userId="14859960-381b-44bf-9972-b06584a34612" providerId="ADAL" clId="{5E394F63-85D5-4266-8C6E-D18111AC7153}" dt="2022-10-30T12:43:02.640" v="1198" actId="1076"/>
          <ac:spMkLst>
            <pc:docMk/>
            <pc:sldMk cId="4237213342" sldId="276"/>
            <ac:spMk id="9" creationId="{C32CAEEB-0570-D6F7-D94E-3C9D87375BE0}"/>
          </ac:spMkLst>
        </pc:spChg>
        <pc:picChg chg="add del mod">
          <ac:chgData name="李清伟" userId="14859960-381b-44bf-9972-b06584a34612" providerId="ADAL" clId="{5E394F63-85D5-4266-8C6E-D18111AC7153}" dt="2022-10-30T12:32:25.115" v="1168" actId="478"/>
          <ac:picMkLst>
            <pc:docMk/>
            <pc:sldMk cId="4237213342" sldId="276"/>
            <ac:picMk id="6" creationId="{1B74A1B7-30BB-858B-D285-33E544FAF96A}"/>
          </ac:picMkLst>
        </pc:picChg>
        <pc:picChg chg="add mod">
          <ac:chgData name="李清伟" userId="14859960-381b-44bf-9972-b06584a34612" providerId="ADAL" clId="{5E394F63-85D5-4266-8C6E-D18111AC7153}" dt="2022-10-30T12:43:11.293" v="1200" actId="1076"/>
          <ac:picMkLst>
            <pc:docMk/>
            <pc:sldMk cId="4237213342" sldId="276"/>
            <ac:picMk id="11" creationId="{034E1B0A-E6FB-5A4F-3E87-3B8E90BF6EAD}"/>
          </ac:picMkLst>
        </pc:picChg>
      </pc:sldChg>
    </pc:docChg>
  </pc:docChgLst>
  <pc:docChgLst>
    <pc:chgData name="李清伟" userId="S::lqw332664203@mail.ustc.edu.cn::14859960-381b-44bf-9972-b06584a34612" providerId="AD" clId="Web-{7F0BCBD5-3E67-587D-E32B-1D2C3F09C973}"/>
    <pc:docChg chg="addSld delSld modSld sldOrd">
      <pc:chgData name="李清伟" userId="S::lqw332664203@mail.ustc.edu.cn::14859960-381b-44bf-9972-b06584a34612" providerId="AD" clId="Web-{7F0BCBD5-3E67-587D-E32B-1D2C3F09C973}" dt="2022-10-30T06:37:15.991" v="311"/>
      <pc:docMkLst>
        <pc:docMk/>
      </pc:docMkLst>
      <pc:sldChg chg="modSp">
        <pc:chgData name="李清伟" userId="S::lqw332664203@mail.ustc.edu.cn::14859960-381b-44bf-9972-b06584a34612" providerId="AD" clId="Web-{7F0BCBD5-3E67-587D-E32B-1D2C3F09C973}" dt="2022-10-30T06:08:01.961" v="2"/>
        <pc:sldMkLst>
          <pc:docMk/>
          <pc:sldMk cId="1959568767" sldId="262"/>
        </pc:sldMkLst>
        <pc:picChg chg="mod">
          <ac:chgData name="李清伟" userId="S::lqw332664203@mail.ustc.edu.cn::14859960-381b-44bf-9972-b06584a34612" providerId="AD" clId="Web-{7F0BCBD5-3E67-587D-E32B-1D2C3F09C973}" dt="2022-10-30T06:08:01.961" v="2"/>
          <ac:picMkLst>
            <pc:docMk/>
            <pc:sldMk cId="1959568767" sldId="262"/>
            <ac:picMk id="15" creationId="{189E7C91-E78A-6977-3288-F564DA3D24B2}"/>
          </ac:picMkLst>
        </pc:picChg>
      </pc:sldChg>
      <pc:sldChg chg="modSp add del">
        <pc:chgData name="李清伟" userId="S::lqw332664203@mail.ustc.edu.cn::14859960-381b-44bf-9972-b06584a34612" providerId="AD" clId="Web-{7F0BCBD5-3E67-587D-E32B-1D2C3F09C973}" dt="2022-10-30T06:25:31.676" v="160"/>
        <pc:sldMkLst>
          <pc:docMk/>
          <pc:sldMk cId="4153579425" sldId="266"/>
        </pc:sldMkLst>
        <pc:spChg chg="mod">
          <ac:chgData name="李清伟" userId="S::lqw332664203@mail.ustc.edu.cn::14859960-381b-44bf-9972-b06584a34612" providerId="AD" clId="Web-{7F0BCBD5-3E67-587D-E32B-1D2C3F09C973}" dt="2022-10-30T06:25:31.676" v="160"/>
          <ac:spMkLst>
            <pc:docMk/>
            <pc:sldMk cId="4153579425" sldId="266"/>
            <ac:spMk id="6" creationId="{8DA586CE-1208-F5CE-24B2-105F312504B2}"/>
          </ac:spMkLst>
        </pc:spChg>
      </pc:sldChg>
      <pc:sldChg chg="modSp">
        <pc:chgData name="李清伟" userId="S::lqw332664203@mail.ustc.edu.cn::14859960-381b-44bf-9972-b06584a34612" providerId="AD" clId="Web-{7F0BCBD5-3E67-587D-E32B-1D2C3F09C973}" dt="2022-10-30T06:24:34.206" v="152"/>
        <pc:sldMkLst>
          <pc:docMk/>
          <pc:sldMk cId="1925923760" sldId="268"/>
        </pc:sldMkLst>
        <pc:spChg chg="mod">
          <ac:chgData name="李清伟" userId="S::lqw332664203@mail.ustc.edu.cn::14859960-381b-44bf-9972-b06584a34612" providerId="AD" clId="Web-{7F0BCBD5-3E67-587D-E32B-1D2C3F09C973}" dt="2022-10-30T06:24:34.206" v="152"/>
          <ac:spMkLst>
            <pc:docMk/>
            <pc:sldMk cId="1925923760" sldId="268"/>
            <ac:spMk id="4" creationId="{6D577DAA-64DE-8762-5765-4D224DC00C69}"/>
          </ac:spMkLst>
        </pc:spChg>
      </pc:sldChg>
      <pc:sldChg chg="addSp delSp modSp">
        <pc:chgData name="李清伟" userId="S::lqw332664203@mail.ustc.edu.cn::14859960-381b-44bf-9972-b06584a34612" providerId="AD" clId="Web-{7F0BCBD5-3E67-587D-E32B-1D2C3F09C973}" dt="2022-10-30T06:35:34.512" v="283" actId="20577"/>
        <pc:sldMkLst>
          <pc:docMk/>
          <pc:sldMk cId="2171311368" sldId="269"/>
        </pc:sldMkLst>
        <pc:spChg chg="add mod">
          <ac:chgData name="李清伟" userId="S::lqw332664203@mail.ustc.edu.cn::14859960-381b-44bf-9972-b06584a34612" providerId="AD" clId="Web-{7F0BCBD5-3E67-587D-E32B-1D2C3F09C973}" dt="2022-10-30T06:35:34.512" v="283" actId="20577"/>
          <ac:spMkLst>
            <pc:docMk/>
            <pc:sldMk cId="2171311368" sldId="269"/>
            <ac:spMk id="2" creationId="{F369BE7D-2A90-316E-2B5B-72F58F8AED0E}"/>
          </ac:spMkLst>
        </pc:spChg>
        <pc:spChg chg="add del mod ord">
          <ac:chgData name="李清伟" userId="S::lqw332664203@mail.ustc.edu.cn::14859960-381b-44bf-9972-b06584a34612" providerId="AD" clId="Web-{7F0BCBD5-3E67-587D-E32B-1D2C3F09C973}" dt="2022-10-30T06:26:11.496" v="167"/>
          <ac:spMkLst>
            <pc:docMk/>
            <pc:sldMk cId="2171311368" sldId="269"/>
            <ac:spMk id="6" creationId="{22CAAD30-7674-E05E-7B7A-B76D7EACEEA9}"/>
          </ac:spMkLst>
        </pc:spChg>
        <pc:spChg chg="add mod">
          <ac:chgData name="李清伟" userId="S::lqw332664203@mail.ustc.edu.cn::14859960-381b-44bf-9972-b06584a34612" providerId="AD" clId="Web-{7F0BCBD5-3E67-587D-E32B-1D2C3F09C973}" dt="2022-10-30T06:35:16.168" v="279" actId="1076"/>
          <ac:spMkLst>
            <pc:docMk/>
            <pc:sldMk cId="2171311368" sldId="269"/>
            <ac:spMk id="8" creationId="{CF55F638-354C-3661-2C58-8079776F5680}"/>
          </ac:spMkLst>
        </pc:spChg>
        <pc:picChg chg="del">
          <ac:chgData name="李清伟" userId="S::lqw332664203@mail.ustc.edu.cn::14859960-381b-44bf-9972-b06584a34612" providerId="AD" clId="Web-{7F0BCBD5-3E67-587D-E32B-1D2C3F09C973}" dt="2022-10-30T06:24:01.563" v="139"/>
          <ac:picMkLst>
            <pc:docMk/>
            <pc:sldMk cId="2171311368" sldId="269"/>
            <ac:picMk id="5" creationId="{E60F12B0-C737-02A8-2186-D39BB87F54AC}"/>
          </ac:picMkLst>
        </pc:picChg>
        <pc:picChg chg="del">
          <ac:chgData name="李清伟" userId="S::lqw332664203@mail.ustc.edu.cn::14859960-381b-44bf-9972-b06584a34612" providerId="AD" clId="Web-{7F0BCBD5-3E67-587D-E32B-1D2C3F09C973}" dt="2022-10-30T06:26:04.824" v="166"/>
          <ac:picMkLst>
            <pc:docMk/>
            <pc:sldMk cId="2171311368" sldId="269"/>
            <ac:picMk id="7" creationId="{E0BE4E36-EA38-7A68-80B3-69FAB3A45C5C}"/>
          </ac:picMkLst>
        </pc:picChg>
        <pc:picChg chg="add mod ord">
          <ac:chgData name="李清伟" userId="S::lqw332664203@mail.ustc.edu.cn::14859960-381b-44bf-9972-b06584a34612" providerId="AD" clId="Web-{7F0BCBD5-3E67-587D-E32B-1D2C3F09C973}" dt="2022-10-30T06:35:18.637" v="280" actId="1076"/>
          <ac:picMkLst>
            <pc:docMk/>
            <pc:sldMk cId="2171311368" sldId="269"/>
            <ac:picMk id="9" creationId="{FFEABC3D-B74F-D377-362D-42C9E947AE18}"/>
          </ac:picMkLst>
        </pc:picChg>
      </pc:sldChg>
      <pc:sldChg chg="addSp delSp modSp">
        <pc:chgData name="李清伟" userId="S::lqw332664203@mail.ustc.edu.cn::14859960-381b-44bf-9972-b06584a34612" providerId="AD" clId="Web-{7F0BCBD5-3E67-587D-E32B-1D2C3F09C973}" dt="2022-10-30T06:37:15.991" v="311"/>
        <pc:sldMkLst>
          <pc:docMk/>
          <pc:sldMk cId="3205646711" sldId="270"/>
        </pc:sldMkLst>
        <pc:spChg chg="add del">
          <ac:chgData name="李清伟" userId="S::lqw332664203@mail.ustc.edu.cn::14859960-381b-44bf-9972-b06584a34612" providerId="AD" clId="Web-{7F0BCBD5-3E67-587D-E32B-1D2C3F09C973}" dt="2022-10-30T06:37:15.991" v="311"/>
          <ac:spMkLst>
            <pc:docMk/>
            <pc:sldMk cId="3205646711" sldId="270"/>
            <ac:spMk id="2" creationId="{C9B94F42-9761-3B5D-A71B-69236D78605A}"/>
          </ac:spMkLst>
        </pc:spChg>
        <pc:spChg chg="add mod ord">
          <ac:chgData name="李清伟" userId="S::lqw332664203@mail.ustc.edu.cn::14859960-381b-44bf-9972-b06584a34612" providerId="AD" clId="Web-{7F0BCBD5-3E67-587D-E32B-1D2C3F09C973}" dt="2022-10-30T06:36:40.381" v="301"/>
          <ac:spMkLst>
            <pc:docMk/>
            <pc:sldMk cId="3205646711" sldId="270"/>
            <ac:spMk id="4" creationId="{92C79862-82F5-E98F-9F75-1BE13549F3CD}"/>
          </ac:spMkLst>
        </pc:spChg>
        <pc:spChg chg="mod">
          <ac:chgData name="李清伟" userId="S::lqw332664203@mail.ustc.edu.cn::14859960-381b-44bf-9972-b06584a34612" providerId="AD" clId="Web-{7F0BCBD5-3E67-587D-E32B-1D2C3F09C973}" dt="2022-10-30T06:37:09.601" v="309" actId="20577"/>
          <ac:spMkLst>
            <pc:docMk/>
            <pc:sldMk cId="3205646711" sldId="270"/>
            <ac:spMk id="6" creationId="{FA3F52B2-FCF7-861E-F617-E4DCD600923C}"/>
          </ac:spMkLst>
        </pc:spChg>
        <pc:graphicFrameChg chg="add del mod ord modGraphic">
          <ac:chgData name="李清伟" userId="S::lqw332664203@mail.ustc.edu.cn::14859960-381b-44bf-9972-b06584a34612" providerId="AD" clId="Web-{7F0BCBD5-3E67-587D-E32B-1D2C3F09C973}" dt="2022-10-30T06:37:15.991" v="311"/>
          <ac:graphicFrameMkLst>
            <pc:docMk/>
            <pc:sldMk cId="3205646711" sldId="270"/>
            <ac:graphicFrameMk id="9" creationId="{ED6410C2-3F27-F42C-60DE-8968C5E35D23}"/>
          </ac:graphicFrameMkLst>
        </pc:graphicFrameChg>
        <pc:picChg chg="del mod">
          <ac:chgData name="李清伟" userId="S::lqw332664203@mail.ustc.edu.cn::14859960-381b-44bf-9972-b06584a34612" providerId="AD" clId="Web-{7F0BCBD5-3E67-587D-E32B-1D2C3F09C973}" dt="2022-10-30T06:36:19.315" v="295"/>
          <ac:picMkLst>
            <pc:docMk/>
            <pc:sldMk cId="3205646711" sldId="270"/>
            <ac:picMk id="5" creationId="{998EFACF-D650-CF87-9F9C-B490AE2C75E4}"/>
          </ac:picMkLst>
        </pc:picChg>
      </pc:sldChg>
      <pc:sldChg chg="ord">
        <pc:chgData name="李清伟" userId="S::lqw332664203@mail.ustc.edu.cn::14859960-381b-44bf-9972-b06584a34612" providerId="AD" clId="Web-{7F0BCBD5-3E67-587D-E32B-1D2C3F09C973}" dt="2022-10-30T06:13:04.550" v="4"/>
        <pc:sldMkLst>
          <pc:docMk/>
          <pc:sldMk cId="2258894892" sldId="271"/>
        </pc:sldMkLst>
      </pc:sldChg>
      <pc:sldChg chg="addSp delSp modSp">
        <pc:chgData name="李清伟" userId="S::lqw332664203@mail.ustc.edu.cn::14859960-381b-44bf-9972-b06584a34612" providerId="AD" clId="Web-{7F0BCBD5-3E67-587D-E32B-1D2C3F09C973}" dt="2022-10-30T06:35:50.200" v="287" actId="20577"/>
        <pc:sldMkLst>
          <pc:docMk/>
          <pc:sldMk cId="2498507979" sldId="272"/>
        </pc:sldMkLst>
        <pc:spChg chg="mod">
          <ac:chgData name="李清伟" userId="S::lqw332664203@mail.ustc.edu.cn::14859960-381b-44bf-9972-b06584a34612" providerId="AD" clId="Web-{7F0BCBD5-3E67-587D-E32B-1D2C3F09C973}" dt="2022-10-30T06:25:36.895" v="161"/>
          <ac:spMkLst>
            <pc:docMk/>
            <pc:sldMk cId="2498507979" sldId="272"/>
            <ac:spMk id="6" creationId="{8DA586CE-1208-F5CE-24B2-105F312504B2}"/>
          </ac:spMkLst>
        </pc:spChg>
        <pc:spChg chg="add del mod">
          <ac:chgData name="李清伟" userId="S::lqw332664203@mail.ustc.edu.cn::14859960-381b-44bf-9972-b06584a34612" providerId="AD" clId="Web-{7F0BCBD5-3E67-587D-E32B-1D2C3F09C973}" dt="2022-10-30T06:20:15.699" v="35"/>
          <ac:spMkLst>
            <pc:docMk/>
            <pc:sldMk cId="2498507979" sldId="272"/>
            <ac:spMk id="7" creationId="{1CBAB337-CFBD-BE4E-B587-F1E14BE50F07}"/>
          </ac:spMkLst>
        </pc:spChg>
        <pc:spChg chg="add mod">
          <ac:chgData name="李清伟" userId="S::lqw332664203@mail.ustc.edu.cn::14859960-381b-44bf-9972-b06584a34612" providerId="AD" clId="Web-{7F0BCBD5-3E67-587D-E32B-1D2C3F09C973}" dt="2022-10-30T06:34:47.480" v="271" actId="14100"/>
          <ac:spMkLst>
            <pc:docMk/>
            <pc:sldMk cId="2498507979" sldId="272"/>
            <ac:spMk id="8" creationId="{5DC9087D-4593-40DA-9D38-8B45C60F5C7E}"/>
          </ac:spMkLst>
        </pc:spChg>
        <pc:spChg chg="add del mod">
          <ac:chgData name="李清伟" userId="S::lqw332664203@mail.ustc.edu.cn::14859960-381b-44bf-9972-b06584a34612" providerId="AD" clId="Web-{7F0BCBD5-3E67-587D-E32B-1D2C3F09C973}" dt="2022-10-30T06:29:41.820" v="186"/>
          <ac:spMkLst>
            <pc:docMk/>
            <pc:sldMk cId="2498507979" sldId="272"/>
            <ac:spMk id="10" creationId="{9B46AAFE-CBBC-64AB-A487-F8614DCB602A}"/>
          </ac:spMkLst>
        </pc:spChg>
        <pc:spChg chg="add mod">
          <ac:chgData name="李清伟" userId="S::lqw332664203@mail.ustc.edu.cn::14859960-381b-44bf-9972-b06584a34612" providerId="AD" clId="Web-{7F0BCBD5-3E67-587D-E32B-1D2C3F09C973}" dt="2022-10-30T06:35:50.200" v="287" actId="20577"/>
          <ac:spMkLst>
            <pc:docMk/>
            <pc:sldMk cId="2498507979" sldId="272"/>
            <ac:spMk id="11" creationId="{27CD5E12-1925-464A-C5F3-E2F40B81DCFF}"/>
          </ac:spMkLst>
        </pc:spChg>
        <pc:picChg chg="add del mod">
          <ac:chgData name="李清伟" userId="S::lqw332664203@mail.ustc.edu.cn::14859960-381b-44bf-9972-b06584a34612" providerId="AD" clId="Web-{7F0BCBD5-3E67-587D-E32B-1D2C3F09C973}" dt="2022-10-30T06:17:20.101" v="13"/>
          <ac:picMkLst>
            <pc:docMk/>
            <pc:sldMk cId="2498507979" sldId="272"/>
            <ac:picMk id="5" creationId="{8E8D044E-B0CB-B10B-6816-69BE9D60EAE8}"/>
          </ac:picMkLst>
        </pc:picChg>
        <pc:picChg chg="add mod">
          <ac:chgData name="李清伟" userId="S::lqw332664203@mail.ustc.edu.cn::14859960-381b-44bf-9972-b06584a34612" providerId="AD" clId="Web-{7F0BCBD5-3E67-587D-E32B-1D2C3F09C973}" dt="2022-10-30T06:30:20.946" v="218" actId="1076"/>
          <ac:picMkLst>
            <pc:docMk/>
            <pc:sldMk cId="2498507979" sldId="272"/>
            <ac:picMk id="9" creationId="{63B6A832-EADB-A5F6-A75E-5CDDB1B8C89B}"/>
          </ac:picMkLst>
        </pc:picChg>
        <pc:picChg chg="del">
          <ac:chgData name="李清伟" userId="S::lqw332664203@mail.ustc.edu.cn::14859960-381b-44bf-9972-b06584a34612" providerId="AD" clId="Web-{7F0BCBD5-3E67-587D-E32B-1D2C3F09C973}" dt="2022-10-30T06:18:16.040" v="24"/>
          <ac:picMkLst>
            <pc:docMk/>
            <pc:sldMk cId="2498507979" sldId="272"/>
            <ac:picMk id="14" creationId="{2868B682-A37B-1281-2943-64F18A3E4714}"/>
          </ac:picMkLst>
        </pc:picChg>
        <pc:picChg chg="del">
          <ac:chgData name="李清伟" userId="S::lqw332664203@mail.ustc.edu.cn::14859960-381b-44bf-9972-b06584a34612" providerId="AD" clId="Web-{7F0BCBD5-3E67-587D-E32B-1D2C3F09C973}" dt="2022-10-30T06:17:06.382" v="7"/>
          <ac:picMkLst>
            <pc:docMk/>
            <pc:sldMk cId="2498507979" sldId="272"/>
            <ac:picMk id="16" creationId="{3DA4776C-26D5-66DD-41FE-148F931B4DAC}"/>
          </ac:picMkLst>
        </pc:picChg>
      </pc:sldChg>
      <pc:sldChg chg="addSp delSp modSp add replId">
        <pc:chgData name="李清伟" userId="S::lqw332664203@mail.ustc.edu.cn::14859960-381b-44bf-9972-b06584a34612" providerId="AD" clId="Web-{7F0BCBD5-3E67-587D-E32B-1D2C3F09C973}" dt="2022-10-30T06:35:43.637" v="285" actId="20577"/>
        <pc:sldMkLst>
          <pc:docMk/>
          <pc:sldMk cId="3261219406" sldId="274"/>
        </pc:sldMkLst>
        <pc:spChg chg="add mod">
          <ac:chgData name="李清伟" userId="S::lqw332664203@mail.ustc.edu.cn::14859960-381b-44bf-9972-b06584a34612" providerId="AD" clId="Web-{7F0BCBD5-3E67-587D-E32B-1D2C3F09C973}" dt="2022-10-30T06:34:54.902" v="274" actId="14100"/>
          <ac:spMkLst>
            <pc:docMk/>
            <pc:sldMk cId="3261219406" sldId="274"/>
            <ac:spMk id="5" creationId="{D1D75953-74CD-DBF9-C1C7-EAAE6AC3B7A2}"/>
          </ac:spMkLst>
        </pc:spChg>
        <pc:spChg chg="del mod">
          <ac:chgData name="李清伟" userId="S::lqw332664203@mail.ustc.edu.cn::14859960-381b-44bf-9972-b06584a34612" providerId="AD" clId="Web-{7F0BCBD5-3E67-587D-E32B-1D2C3F09C973}" dt="2022-10-30T06:31:13.006" v="231"/>
          <ac:spMkLst>
            <pc:docMk/>
            <pc:sldMk cId="3261219406" sldId="274"/>
            <ac:spMk id="8" creationId="{5DC9087D-4593-40DA-9D38-8B45C60F5C7E}"/>
          </ac:spMkLst>
        </pc:spChg>
        <pc:spChg chg="mod">
          <ac:chgData name="李清伟" userId="S::lqw332664203@mail.ustc.edu.cn::14859960-381b-44bf-9972-b06584a34612" providerId="AD" clId="Web-{7F0BCBD5-3E67-587D-E32B-1D2C3F09C973}" dt="2022-10-30T06:35:43.637" v="285" actId="20577"/>
          <ac:spMkLst>
            <pc:docMk/>
            <pc:sldMk cId="3261219406" sldId="274"/>
            <ac:spMk id="11" creationId="{27CD5E12-1925-464A-C5F3-E2F40B81DCFF}"/>
          </ac:spMkLst>
        </pc:spChg>
        <pc:picChg chg="add mod">
          <ac:chgData name="李清伟" userId="S::lqw332664203@mail.ustc.edu.cn::14859960-381b-44bf-9972-b06584a34612" providerId="AD" clId="Web-{7F0BCBD5-3E67-587D-E32B-1D2C3F09C973}" dt="2022-10-30T06:32:56.383" v="262" actId="1076"/>
          <ac:picMkLst>
            <pc:docMk/>
            <pc:sldMk cId="3261219406" sldId="274"/>
            <ac:picMk id="7" creationId="{9B0A11ED-C971-61BA-EC18-CF1F99FF582C}"/>
          </ac:picMkLst>
        </pc:picChg>
        <pc:picChg chg="del">
          <ac:chgData name="李清伟" userId="S::lqw332664203@mail.ustc.edu.cn::14859960-381b-44bf-9972-b06584a34612" providerId="AD" clId="Web-{7F0BCBD5-3E67-587D-E32B-1D2C3F09C973}" dt="2022-10-30T06:32:03.148" v="249"/>
          <ac:picMkLst>
            <pc:docMk/>
            <pc:sldMk cId="3261219406" sldId="274"/>
            <ac:picMk id="9" creationId="{63B6A832-EADB-A5F6-A75E-5CDDB1B8C89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A915B-7275-4550-891A-473B8CA4608B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F32C0-2EBD-4387-B54E-E8C95D7E3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88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F32C0-2EBD-4387-B54E-E8C95D7E3A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125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created,1</a:t>
            </a:r>
            <a:r>
              <a:rPr lang="zh-CN" altLang="en-US" dirty="0"/>
              <a:t>个</a:t>
            </a:r>
            <a:r>
              <a:rPr lang="en-US" altLang="zh-CN" dirty="0"/>
              <a:t>deleted,</a:t>
            </a:r>
            <a:r>
              <a:rPr lang="zh-CN" altLang="en-US" dirty="0"/>
              <a:t>最后还有一个</a:t>
            </a:r>
            <a:r>
              <a:rPr lang="en-US" altLang="zh-CN" dirty="0"/>
              <a:t>segmentation fault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F32C0-2EBD-4387-B54E-E8C95D7E3A5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7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0179CF"/>
                </a:solidFill>
                <a:ea typeface="微软雅黑"/>
              </a:rPr>
              <a:t>最后的segmentation fault由错误的delete ptr产生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F32C0-2EBD-4387-B54E-E8C95D7E3A5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70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A86CDF9-0113-48A2-8D27-18ED99EC35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588" y="161925"/>
            <a:ext cx="7626350" cy="590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8317AAF8-D365-4CCE-8E3D-634583D577A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（姓名）</a:t>
            </a:r>
          </a:p>
          <a:p>
            <a:pPr lvl="0"/>
            <a:r>
              <a:rPr lang="zh-CN" altLang="en-US"/>
              <a:t>中国科学技术大学</a:t>
            </a:r>
          </a:p>
          <a:p>
            <a:pPr lvl="0"/>
            <a:endParaRPr lang="zh-CN" altLang="en-US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685A5458-BE19-477B-9021-BD7264109DE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>
                <a:solidFill>
                  <a:srgbClr val="0070C0"/>
                </a:solidFill>
              </a:rPr>
              <a:t>第一讲</a:t>
            </a:r>
            <a:r>
              <a:rPr lang="en-US" altLang="zh-CN" kern="1200">
                <a:solidFill>
                  <a:srgbClr val="0070C0"/>
                </a:solidFill>
              </a:rPr>
              <a:t> </a:t>
            </a:r>
            <a:r>
              <a:rPr lang="zh-CN" altLang="en-US" kern="1200">
                <a:solidFill>
                  <a:srgbClr val="0070C0"/>
                </a:solidFill>
              </a:rPr>
              <a:t>预备实验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62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3141663" y="2555630"/>
            <a:ext cx="6002337" cy="1617907"/>
          </a:xfrm>
        </p:spPr>
        <p:txBody>
          <a:bodyPr>
            <a:normAutofit/>
          </a:bodyPr>
          <a:lstStyle>
            <a:lvl1pPr marL="0" indent="0" algn="ctr">
              <a:buNone/>
              <a:defRPr sz="54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68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44695-FADB-40EA-AFEB-6877954E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F92B66-533D-49A0-B305-06BAC8F5371C}"/>
              </a:ext>
            </a:extLst>
          </p:cNvPr>
          <p:cNvGrpSpPr/>
          <p:nvPr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3D596B64-AD27-4D1B-A9F5-F24A70E86E8F}"/>
                </a:ext>
              </a:extLst>
            </p:cNvPr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副标题 2">
              <a:extLst>
                <a:ext uri="{FF2B5EF4-FFF2-40B4-BE49-F238E27FC236}">
                  <a16:creationId xmlns:a16="http://schemas.microsoft.com/office/drawing/2014/main" id="{EDCAA9E4-7F53-48F7-8E14-868A28339E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68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9091840" cy="6149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19" y="635892"/>
            <a:ext cx="6273621" cy="6255973"/>
          </a:xfrm>
          <a:prstGeom prst="rect">
            <a:avLst/>
          </a:prstGeom>
        </p:spPr>
      </p:pic>
      <p:grpSp>
        <p:nvGrpSpPr>
          <p:cNvPr id="11" name="chenying0907 6"/>
          <p:cNvGrpSpPr>
            <a:grpSpLocks/>
          </p:cNvGrpSpPr>
          <p:nvPr/>
        </p:nvGrpSpPr>
        <p:grpSpPr bwMode="auto">
          <a:xfrm>
            <a:off x="7770784" y="1042857"/>
            <a:ext cx="2232198" cy="1158691"/>
            <a:chOff x="336295" y="1977204"/>
            <a:chExt cx="2377164" cy="1159163"/>
          </a:xfrm>
        </p:grpSpPr>
        <p:sp>
          <p:nvSpPr>
            <p:cNvPr id="12" name="文本框 38"/>
            <p:cNvSpPr txBox="1"/>
            <p:nvPr/>
          </p:nvSpPr>
          <p:spPr>
            <a:xfrm>
              <a:off x="336295" y="2674514"/>
              <a:ext cx="2377164" cy="4618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方正静蕾简体" panose="03000509000000000000" pitchFamily="65" charset="-122"/>
                </a:rPr>
                <a:t>CONTENTS</a:t>
              </a:r>
              <a:endParaRPr lang="zh-CN" altLang="en-US" sz="240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07836" y="1977204"/>
              <a:ext cx="2289976" cy="7697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spc="60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方正静蕾简体" panose="03000509000000000000" pitchFamily="65" charset="-122"/>
                </a:rPr>
                <a:t>目录</a:t>
              </a:r>
            </a:p>
          </p:txBody>
        </p:sp>
      </p:grp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293935" y="2509579"/>
            <a:ext cx="3508744" cy="3295798"/>
          </a:xfrm>
        </p:spPr>
        <p:txBody>
          <a:bodyPr>
            <a:noAutofit/>
          </a:bodyPr>
          <a:lstStyle>
            <a:lvl1pPr marL="0" indent="0">
              <a:lnSpc>
                <a:spcPct val="114000"/>
              </a:lnSpc>
              <a:buFont typeface="+mj-lt"/>
              <a:buNone/>
              <a:defRPr sz="3200" b="0">
                <a:solidFill>
                  <a:schemeClr val="accent1">
                    <a:lumMod val="75000"/>
                  </a:schemeClr>
                </a:solidFill>
                <a:ea typeface="方正清刻本悦宋简体" panose="02000000000000000000"/>
              </a:defRPr>
            </a:lvl1pPr>
            <a:lvl2pPr marL="914400" indent="-457200">
              <a:lnSpc>
                <a:spcPct val="114000"/>
              </a:lnSpc>
              <a:buFont typeface="Arial" panose="020B0604020202020204" pitchFamily="34" charset="0"/>
              <a:buChar char="•"/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 marL="1371600" indent="-457200">
              <a:lnSpc>
                <a:spcPct val="114000"/>
              </a:lnSpc>
              <a:buFont typeface="+mj-lt"/>
              <a:buAutoNum type="arabicPeriod"/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 marL="1714500" indent="-342900">
              <a:lnSpc>
                <a:spcPct val="114000"/>
              </a:lnSpc>
              <a:buFont typeface="+mj-lt"/>
              <a:buAutoNum type="arabicPeriod"/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 marL="2171700" indent="-342900">
              <a:lnSpc>
                <a:spcPct val="114000"/>
              </a:lnSpc>
              <a:buFont typeface="+mj-lt"/>
              <a:buAutoNum type="arabicPeriod"/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457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F8CFD-8979-6B41-923E-479EE9D31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6" y="941696"/>
            <a:ext cx="11901001" cy="5360408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20000"/>
              </a:lnSpc>
              <a:spcBef>
                <a:spcPts val="600"/>
              </a:spcBef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27063" indent="-315913">
              <a:lnSpc>
                <a:spcPct val="12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00113" indent="-228600">
              <a:lnSpc>
                <a:spcPct val="120000"/>
              </a:lnSpc>
              <a:spcBef>
                <a:spcPts val="600"/>
              </a:spcBef>
              <a:buSzPct val="80000"/>
              <a:buFontTx/>
              <a:buBlip>
                <a:blip r:embed="rId3"/>
              </a:buBlip>
              <a:defRPr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60463" indent="-228600">
              <a:lnSpc>
                <a:spcPct val="12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4000" indent="-2286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D7C491-4DB4-9F49-9AEA-FF0EDF6B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7" name="矩形: 圆角 22">
            <a:extLst>
              <a:ext uri="{FF2B5EF4-FFF2-40B4-BE49-F238E27FC236}">
                <a16:creationId xmlns:a16="http://schemas.microsoft.com/office/drawing/2014/main" id="{2353B46D-92D7-43F6-B39F-D17490099C0E}"/>
              </a:ext>
            </a:extLst>
          </p:cNvPr>
          <p:cNvSpPr/>
          <p:nvPr/>
        </p:nvSpPr>
        <p:spPr>
          <a:xfrm>
            <a:off x="11556957" y="6292872"/>
            <a:ext cx="455007" cy="4550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2587977E-2C10-420F-BE86-C0F891FE5212}" type="slidenum">
              <a:rPr lang="zh-CN" altLang="en-US" sz="1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CF070881-46C6-4933-90A8-CFF40A0FBF12}"/>
              </a:ext>
            </a:extLst>
          </p:cNvPr>
          <p:cNvSpPr/>
          <p:nvPr/>
        </p:nvSpPr>
        <p:spPr>
          <a:xfrm>
            <a:off x="8056339" y="6426743"/>
            <a:ext cx="78730" cy="212350"/>
          </a:xfrm>
          <a:prstGeom prst="parallelogram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B1201DA1-814D-477D-93C1-4CE97B76CA07}"/>
              </a:ext>
            </a:extLst>
          </p:cNvPr>
          <p:cNvSpPr/>
          <p:nvPr/>
        </p:nvSpPr>
        <p:spPr>
          <a:xfrm>
            <a:off x="4068223" y="6426743"/>
            <a:ext cx="78730" cy="212350"/>
          </a:xfrm>
          <a:prstGeom prst="parallelogram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69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F8CFD-8979-6B41-923E-479EE9D31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6" y="941696"/>
            <a:ext cx="5840097" cy="5360408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20000"/>
              </a:lnSpc>
              <a:spcBef>
                <a:spcPts val="600"/>
              </a:spcBef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27063" indent="-315913">
              <a:lnSpc>
                <a:spcPct val="12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00113" indent="-228600">
              <a:lnSpc>
                <a:spcPct val="120000"/>
              </a:lnSpc>
              <a:spcBef>
                <a:spcPts val="600"/>
              </a:spcBef>
              <a:buSzPct val="80000"/>
              <a:buFontTx/>
              <a:buBlip>
                <a:blip r:embed="rId3"/>
              </a:buBlip>
              <a:defRPr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60463" indent="-228600">
              <a:lnSpc>
                <a:spcPct val="12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4000" indent="-2286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D7C491-4DB4-9F49-9AEA-FF0EDF6B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BBF8CFD-8979-6B41-923E-479EE9D31AF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11192" y="941696"/>
            <a:ext cx="5840097" cy="5360408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20000"/>
              </a:lnSpc>
              <a:spcBef>
                <a:spcPts val="600"/>
              </a:spcBef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27063" indent="-315913">
              <a:lnSpc>
                <a:spcPct val="12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00113" indent="-228600">
              <a:lnSpc>
                <a:spcPct val="120000"/>
              </a:lnSpc>
              <a:spcBef>
                <a:spcPts val="600"/>
              </a:spcBef>
              <a:buSzPct val="80000"/>
              <a:buFontTx/>
              <a:buBlip>
                <a:blip r:embed="rId3"/>
              </a:buBlip>
              <a:defRPr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60463" indent="-228600">
              <a:lnSpc>
                <a:spcPct val="12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4000" indent="-2286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8" name="矩形: 圆角 22">
            <a:extLst>
              <a:ext uri="{FF2B5EF4-FFF2-40B4-BE49-F238E27FC236}">
                <a16:creationId xmlns:a16="http://schemas.microsoft.com/office/drawing/2014/main" id="{2353B46D-92D7-43F6-B39F-D17490099C0E}"/>
              </a:ext>
            </a:extLst>
          </p:cNvPr>
          <p:cNvSpPr/>
          <p:nvPr/>
        </p:nvSpPr>
        <p:spPr>
          <a:xfrm>
            <a:off x="11556957" y="6292872"/>
            <a:ext cx="455007" cy="4550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2587977E-2C10-420F-BE86-C0F891FE5212}" type="slidenum">
              <a:rPr lang="zh-CN" altLang="en-US" sz="1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CF070881-46C6-4933-90A8-CFF40A0FBF12}"/>
              </a:ext>
            </a:extLst>
          </p:cNvPr>
          <p:cNvSpPr/>
          <p:nvPr/>
        </p:nvSpPr>
        <p:spPr>
          <a:xfrm>
            <a:off x="8056339" y="6426743"/>
            <a:ext cx="78730" cy="212350"/>
          </a:xfrm>
          <a:prstGeom prst="parallelogram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B1201DA1-814D-477D-93C1-4CE97B76CA07}"/>
              </a:ext>
            </a:extLst>
          </p:cNvPr>
          <p:cNvSpPr/>
          <p:nvPr/>
        </p:nvSpPr>
        <p:spPr>
          <a:xfrm>
            <a:off x="4068223" y="6426743"/>
            <a:ext cx="78730" cy="212350"/>
          </a:xfrm>
          <a:prstGeom prst="parallelogram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2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08B29AA-D9D1-4CB7-8FE1-7A45038A3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354"/>
          <a:stretch/>
        </p:blipFill>
        <p:spPr>
          <a:xfrm>
            <a:off x="-12336" y="2341545"/>
            <a:ext cx="12204336" cy="1555334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BBF8CFD-8979-6B41-923E-479EE9D31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1764" y="4164228"/>
            <a:ext cx="5870961" cy="2137875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20000"/>
              </a:lnSpc>
              <a:spcBef>
                <a:spcPts val="600"/>
              </a:spcBef>
              <a:buSzPct val="80000"/>
              <a:buFontTx/>
              <a:buBlip>
                <a:blip r:embed="rId3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27063" indent="-315913">
              <a:lnSpc>
                <a:spcPct val="12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00113" indent="-228600">
              <a:lnSpc>
                <a:spcPct val="120000"/>
              </a:lnSpc>
              <a:spcBef>
                <a:spcPts val="600"/>
              </a:spcBef>
              <a:buSzPct val="80000"/>
              <a:buFontTx/>
              <a:buBlip>
                <a:blip r:embed="rId4"/>
              </a:buBlip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60463" indent="-228600">
              <a:lnSpc>
                <a:spcPct val="12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4000" indent="-2286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2209800" y="2538101"/>
            <a:ext cx="7746050" cy="1222049"/>
          </a:xfrm>
        </p:spPr>
        <p:txBody>
          <a:bodyPr/>
          <a:lstStyle>
            <a:lvl1pPr algn="ctr">
              <a:defRPr sz="4000">
                <a:solidFill>
                  <a:srgbClr val="FFFF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12" name="Picture 8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" t="36876" r="-4361" b="37546"/>
          <a:stretch>
            <a:fillRect/>
          </a:stretch>
        </p:blipFill>
        <p:spPr bwMode="auto">
          <a:xfrm>
            <a:off x="-12336" y="0"/>
            <a:ext cx="478155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95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243137" y="30163"/>
            <a:ext cx="8459059" cy="705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936427"/>
            <a:ext cx="12192000" cy="23249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42" y="1007923"/>
            <a:ext cx="3069953" cy="3029559"/>
          </a:xfrm>
          <a:prstGeom prst="rect">
            <a:avLst/>
          </a:prstGeom>
        </p:spPr>
      </p:pic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738563" y="4037482"/>
            <a:ext cx="4714874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4400" b="1" cap="none" spc="0">
                <a:ln w="0"/>
                <a:solidFill>
                  <a:srgbClr val="003399"/>
                </a:solidFill>
                <a:effectLst>
                  <a:reflection blurRad="6350" stA="53000" endA="300" endPos="35500" dir="5400000" sy="-90000" algn="bl" rotWithShape="0"/>
                </a:effectLst>
                <a:latin typeface="方正清刻本悦宋简体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261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26000" fill="hold" nodeType="after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7" dur="1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" dur="1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2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46185" y="30163"/>
            <a:ext cx="10456011" cy="705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936427"/>
            <a:ext cx="12192000" cy="23249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42" y="1007923"/>
            <a:ext cx="3069953" cy="3029559"/>
          </a:xfrm>
          <a:prstGeom prst="rect">
            <a:avLst/>
          </a:prstGeom>
        </p:spPr>
      </p:pic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738563" y="4037482"/>
            <a:ext cx="4714874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4400" b="1" cap="none" spc="0">
                <a:ln w="0"/>
                <a:solidFill>
                  <a:srgbClr val="003399"/>
                </a:solidFill>
                <a:effectLst>
                  <a:reflection blurRad="6350" stA="53000" endA="300" endPos="35500" dir="5400000" sy="-90000" algn="bl" rotWithShape="0"/>
                </a:effectLst>
                <a:latin typeface="方正清刻本悦宋简体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608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26000" fill="hold" nodeType="after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7" dur="1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8" dur="1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2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BFD7C491-4DB4-9F49-9AEA-FF0EDF6B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411493" y="2121080"/>
            <a:ext cx="3616572" cy="709245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89520" y="2042714"/>
            <a:ext cx="828000" cy="82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55500" y="2208939"/>
            <a:ext cx="288893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>
                <a:latin typeface="+mn-ea"/>
              </a:rPr>
              <a:t>01</a:t>
            </a:r>
            <a:r>
              <a:rPr kumimoji="1" lang="zh-CN" altLang="en-US" sz="2800" b="1">
                <a:latin typeface="+mn-ea"/>
              </a:rPr>
              <a:t> 项目阶段目标</a:t>
            </a:r>
          </a:p>
          <a:p>
            <a:endParaRPr kumimoji="1" lang="zh-CN" altLang="en-US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43" y="2217732"/>
            <a:ext cx="445536" cy="445534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411493" y="3372518"/>
            <a:ext cx="3616572" cy="70924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89520" y="3294152"/>
            <a:ext cx="828000" cy="82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55500" y="3460377"/>
            <a:ext cx="2917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02</a:t>
            </a:r>
            <a:r>
              <a:rPr kumimoji="1"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阶段进展概述</a:t>
            </a:r>
            <a:endParaRPr kumimoji="1" lang="zh-CN" altLang="en-US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411493" y="4623956"/>
            <a:ext cx="3616572" cy="70924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89520" y="4545590"/>
            <a:ext cx="828000" cy="82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55500" y="4711815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03</a:t>
            </a:r>
            <a:r>
              <a:rPr kumimoji="1"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加解密库分析</a:t>
            </a:r>
            <a:endParaRPr kumimoji="1" lang="zh-CN" altLang="en-US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251328" y="2121080"/>
            <a:ext cx="3616572" cy="709245"/>
          </a:xfrm>
          <a:prstGeom prst="roundRect">
            <a:avLst>
              <a:gd name="adj" fmla="val 50000"/>
            </a:avLst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029355" y="2042714"/>
            <a:ext cx="828000" cy="82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95335" y="2208939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>
                <a:solidFill>
                  <a:srgbClr val="0070C0"/>
                </a:solidFill>
                <a:latin typeface="+mn-ea"/>
              </a:rPr>
              <a:t>04</a:t>
            </a:r>
            <a:r>
              <a:rPr kumimoji="1" lang="zh-CN" altLang="en-US" sz="2800" b="1">
                <a:solidFill>
                  <a:srgbClr val="0070C0"/>
                </a:solidFill>
                <a:latin typeface="+mn-ea"/>
              </a:rPr>
              <a:t> 替换方案设计</a:t>
            </a:r>
            <a:endParaRPr kumimoji="1" lang="zh-CN" altLang="en-US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251328" y="3372518"/>
            <a:ext cx="3616572" cy="70924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029355" y="3294152"/>
            <a:ext cx="828000" cy="82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95335" y="3460377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05</a:t>
            </a:r>
            <a:r>
              <a:rPr kumimoji="1"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替换实现示例</a:t>
            </a:r>
            <a:endParaRPr kumimoji="1" lang="zh-CN" altLang="en-US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251328" y="4623956"/>
            <a:ext cx="3616572" cy="70924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029355" y="4545590"/>
            <a:ext cx="828000" cy="82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95335" y="4711815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06</a:t>
            </a:r>
            <a:r>
              <a:rPr kumimoji="1"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替换方案总结</a:t>
            </a:r>
            <a:endParaRPr kumimoji="1" lang="zh-CN" altLang="en-US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03" y="3451587"/>
            <a:ext cx="470882" cy="47088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28" y="4699513"/>
            <a:ext cx="504665" cy="50466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653" y="2217731"/>
            <a:ext cx="429945" cy="42994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4" y="3321267"/>
            <a:ext cx="710127" cy="71012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11" y="4715219"/>
            <a:ext cx="457779" cy="45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0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099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4C70CB-DE1A-D04F-8908-DC4221A7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D9E0C-1630-F944-90DF-FFBE179B0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4FC2F-D62C-2A45-8C94-CF6973B39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结题验收汇报：替换方案及</a:t>
            </a:r>
            <a:r>
              <a:rPr lang="en-US" altLang="zh-CN"/>
              <a:t>CGO</a:t>
            </a:r>
            <a:r>
              <a:rPr lang="zh-CN" altLang="en-US"/>
              <a:t>优化方案设计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F493C-EDE4-684B-B8F8-C9336DE26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A3D99-4089-4C8B-84A8-6266E9568E3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209355BF-9FC3-394F-B74D-420B30184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8B29AA-D9D1-4CB7-8FE1-7A45038A396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87354"/>
          <a:stretch/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B2EFFA8-38F7-49BE-96C6-A4CA7C2517E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76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8" r:id="rId9"/>
    <p:sldLayoutId id="2147483676" r:id="rId10"/>
    <p:sldLayoutId id="214748367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jiu0821/p/7920837.html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0F4F09E-9703-953D-5A08-29C4D6788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CB4F1-3EE2-66F7-6348-8EB1D09DE38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/>
              <a:t>TA: </a:t>
            </a:r>
            <a:r>
              <a:rPr lang="zh-CN" altLang="en-US"/>
              <a:t>李清伟</a:t>
            </a:r>
            <a:endParaRPr lang="en-US" altLang="zh-CN"/>
          </a:p>
          <a:p>
            <a:r>
              <a:rPr lang="en-US" altLang="zh-CN"/>
              <a:t>2022.10.28</a:t>
            </a: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8C6383-B289-F526-EEEF-1B98DFB182C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b="1" i="0">
                <a:effectLst/>
                <a:latin typeface="-apple-system"/>
              </a:rPr>
              <a:t>H8-1 </a:t>
            </a:r>
            <a:r>
              <a:rPr lang="zh-CN" altLang="en-US" b="1" i="0">
                <a:effectLst/>
                <a:latin typeface="-apple-system"/>
              </a:rPr>
              <a:t>语法制导的翻译</a:t>
            </a:r>
            <a:r>
              <a:rPr lang="en-US" altLang="zh-CN" b="1" i="0">
                <a:effectLst/>
                <a:latin typeface="-apple-system"/>
              </a:rPr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14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B0C03BB-B58A-6CC8-BAFB-154C952F8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latin typeface="微软雅黑"/>
                <a:ea typeface="微软雅黑"/>
              </a:rPr>
              <a:t>构造样例程序，展示因为auto_ptr使用不当而导致</a:t>
            </a:r>
            <a:r>
              <a:rPr lang="zh-CN" altLang="en-US" u="sng" dirty="0">
                <a:latin typeface="微软雅黑"/>
                <a:ea typeface="微软雅黑"/>
              </a:rPr>
              <a:t>引用空指针</a:t>
            </a:r>
            <a:endParaRPr lang="zh-CN" altLang="en-US" u="sng" dirty="0"/>
          </a:p>
          <a:p>
            <a:pPr marL="626745" lvl="1" indent="-315595"/>
            <a:r>
              <a:rPr lang="zh-CN" altLang="en-US" dirty="0">
                <a:latin typeface="微软雅黑"/>
                <a:ea typeface="微软雅黑"/>
              </a:rPr>
              <a:t>auto_ptr有如下拷贝构造函数的实现</a:t>
            </a:r>
          </a:p>
          <a:p>
            <a:pPr marL="899795" lvl="2">
              <a:buFont typeface="Wingdings" panose="05000000000000000000" pitchFamily="2" charset="2"/>
              <a:buChar char="•"/>
            </a:pPr>
            <a:r>
              <a:rPr lang="zh-CN" altLang="en-US" dirty="0">
                <a:solidFill>
                  <a:srgbClr val="404040"/>
                </a:solidFill>
                <a:latin typeface="微软雅黑"/>
                <a:ea typeface="微软雅黑"/>
              </a:rPr>
              <a:t>拷贝时释放被拷贝对象的资源管理权，将指针置为0</a:t>
            </a:r>
            <a:endParaRPr lang="zh-CN" altLang="en-US" dirty="0">
              <a:solidFill>
                <a:srgbClr val="404040"/>
              </a:solidFill>
            </a:endParaRPr>
          </a:p>
          <a:p>
            <a:pPr marL="626745" lvl="1" indent="-315595"/>
            <a:endParaRPr lang="en-US" altLang="zh-CN" dirty="0"/>
          </a:p>
          <a:p>
            <a:pPr marL="626745" lvl="1" indent="-315595"/>
            <a:endParaRPr lang="en-US" altLang="zh-CN" dirty="0">
              <a:solidFill>
                <a:srgbClr val="404040"/>
              </a:solidFill>
            </a:endParaRPr>
          </a:p>
          <a:p>
            <a:pPr marL="626745" lvl="1" indent="-315595"/>
            <a:endParaRPr lang="en-US" altLang="zh-CN" dirty="0">
              <a:solidFill>
                <a:srgbClr val="404040"/>
              </a:solidFill>
            </a:endParaRPr>
          </a:p>
          <a:p>
            <a:pPr>
              <a:buFontTx/>
              <a:buChar char="•"/>
            </a:pP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1E74623-FA70-7B7C-C8A6-BEF00F94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/>
                <a:ea typeface="微软雅黑"/>
              </a:rPr>
              <a:t>第</a:t>
            </a:r>
            <a:r>
              <a:rPr lang="en-US" altLang="zh-CN">
                <a:latin typeface="微软雅黑"/>
                <a:ea typeface="微软雅黑"/>
              </a:rPr>
              <a:t>1</a:t>
            </a:r>
            <a:r>
              <a:rPr lang="zh-CN" altLang="en-US">
                <a:latin typeface="微软雅黑"/>
                <a:ea typeface="微软雅黑"/>
              </a:rPr>
              <a:t>关：</a:t>
            </a:r>
            <a:r>
              <a:rPr lang="en-US" altLang="zh-CN" err="1">
                <a:latin typeface="微软雅黑"/>
                <a:ea typeface="微软雅黑"/>
              </a:rPr>
              <a:t>auto_ptr</a:t>
            </a:r>
            <a:r>
              <a:rPr lang="zh-CN" altLang="en-US">
                <a:latin typeface="微软雅黑"/>
                <a:ea typeface="微软雅黑"/>
              </a:rPr>
              <a:t>和</a:t>
            </a:r>
            <a:r>
              <a:rPr lang="en-US" altLang="zh-CN" err="1">
                <a:latin typeface="微软雅黑"/>
                <a:ea typeface="微软雅黑"/>
              </a:rPr>
              <a:t>unique_p</a:t>
            </a:r>
            <a:r>
              <a:rPr lang="zh-CN">
                <a:latin typeface="微软雅黑"/>
                <a:ea typeface="微软雅黑"/>
              </a:rPr>
              <a:t>tr指针</a:t>
            </a:r>
            <a:endParaRPr 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C9640F-1008-5957-C34B-1B2C190EBA42}"/>
              </a:ext>
            </a:extLst>
          </p:cNvPr>
          <p:cNvSpPr txBox="1"/>
          <p:nvPr/>
        </p:nvSpPr>
        <p:spPr>
          <a:xfrm>
            <a:off x="1818968" y="2968115"/>
            <a:ext cx="8123902" cy="1754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98C379"/>
                </a:solidFill>
                <a:latin typeface="Consolas"/>
                <a:ea typeface="+mn-lt"/>
                <a:cs typeface="+mn-lt"/>
              </a:rPr>
              <a:t>auto_ptr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err="1">
                <a:solidFill>
                  <a:srgbClr val="61AFEF"/>
                </a:solidFill>
                <a:latin typeface="Consolas"/>
                <a:ea typeface="+mn-lt"/>
                <a:cs typeface="+mn-lt"/>
              </a:rPr>
              <a:t>auto_ptr</a:t>
            </a:r>
            <a:r>
              <a:rPr lang="en-US">
                <a:solidFill>
                  <a:srgbClr val="E06C75"/>
                </a:solidFill>
                <a:latin typeface="Consolas"/>
                <a:ea typeface="+mn-lt"/>
                <a:cs typeface="+mn-lt"/>
              </a:rPr>
              <a:t>&amp;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  <a:cs typeface="+mn-lt"/>
              </a:rPr>
              <a:t> </a:t>
            </a:r>
            <a:r>
              <a:rPr lang="en-US" i="1">
                <a:solidFill>
                  <a:srgbClr val="D19A66"/>
                </a:solidFill>
                <a:latin typeface="Consolas"/>
                <a:ea typeface="+mn-lt"/>
                <a:cs typeface="+mn-lt"/>
              </a:rPr>
              <a:t>__a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  <a:cs typeface="+mn-lt"/>
              </a:rPr>
              <a:t>) </a:t>
            </a:r>
            <a:r>
              <a:rPr lang="en-US">
                <a:solidFill>
                  <a:srgbClr val="E06C75"/>
                </a:solidFill>
                <a:latin typeface="Consolas"/>
                <a:ea typeface="+mn-lt"/>
                <a:cs typeface="+mn-lt"/>
              </a:rPr>
              <a:t>throw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  <a:cs typeface="+mn-lt"/>
              </a:rPr>
              <a:t>() </a:t>
            </a:r>
            <a:r>
              <a:rPr lang="en-US">
                <a:solidFill>
                  <a:srgbClr val="ABB2BF"/>
                </a:solidFill>
                <a:latin typeface="Consolas"/>
                <a:ea typeface="+mn-lt"/>
                <a:cs typeface="+mn-lt"/>
              </a:rPr>
              <a:t>: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  <a:cs typeface="+mn-lt"/>
              </a:rPr>
              <a:t> </a:t>
            </a:r>
            <a:r>
              <a:rPr lang="en-US">
                <a:solidFill>
                  <a:srgbClr val="ABB2BF"/>
                </a:solidFill>
                <a:latin typeface="Consolas"/>
                <a:ea typeface="+mn-lt"/>
                <a:cs typeface="+mn-lt"/>
              </a:rPr>
              <a:t>_</a:t>
            </a:r>
            <a:r>
              <a:rPr lang="en-US" err="1">
                <a:solidFill>
                  <a:srgbClr val="ABB2BF"/>
                </a:solidFill>
                <a:latin typeface="Consolas"/>
                <a:ea typeface="+mn-lt"/>
                <a:cs typeface="+mn-lt"/>
              </a:rPr>
              <a:t>M_ptr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i="1">
                <a:solidFill>
                  <a:srgbClr val="D19A66"/>
                </a:solidFill>
                <a:latin typeface="Consolas"/>
                <a:ea typeface="+mn-lt"/>
                <a:cs typeface="+mn-lt"/>
              </a:rPr>
              <a:t>__</a:t>
            </a:r>
            <a:r>
              <a:rPr lang="en-US" i="1" err="1">
                <a:solidFill>
                  <a:srgbClr val="D19A66"/>
                </a:solidFill>
                <a:latin typeface="Consolas"/>
                <a:ea typeface="+mn-lt"/>
                <a:cs typeface="+mn-lt"/>
              </a:rPr>
              <a:t>a</a:t>
            </a:r>
            <a:r>
              <a:rPr lang="en-US" err="1">
                <a:solidFill>
                  <a:srgbClr val="ABB2BF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err="1">
                <a:solidFill>
                  <a:srgbClr val="98C379"/>
                </a:solidFill>
                <a:latin typeface="Consolas"/>
                <a:ea typeface="+mn-lt"/>
                <a:cs typeface="+mn-lt"/>
              </a:rPr>
              <a:t>release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  <a:cs typeface="+mn-lt"/>
              </a:rPr>
              <a:t>()) { }</a:t>
            </a:r>
            <a:endParaRPr lang="en-US">
              <a:ea typeface="+mn-lt"/>
              <a:cs typeface="+mn-lt"/>
            </a:endParaRPr>
          </a:p>
          <a:p>
            <a:r>
              <a:rPr lang="en-US" err="1">
                <a:solidFill>
                  <a:srgbClr val="61AFEF"/>
                </a:solidFill>
                <a:latin typeface="Consolas"/>
                <a:ea typeface="+mn-lt"/>
              </a:rPr>
              <a:t>element_type</a:t>
            </a:r>
            <a:r>
              <a:rPr lang="en-US">
                <a:solidFill>
                  <a:srgbClr val="E06C75"/>
                </a:solidFill>
                <a:latin typeface="Consolas"/>
                <a:ea typeface="+mn-lt"/>
              </a:rPr>
              <a:t>* </a:t>
            </a:r>
            <a:r>
              <a:rPr lang="en-US">
                <a:solidFill>
                  <a:srgbClr val="98C379"/>
                </a:solidFill>
                <a:latin typeface="Consolas"/>
                <a:ea typeface="+mn-lt"/>
              </a:rPr>
              <a:t>release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() </a:t>
            </a:r>
            <a:r>
              <a:rPr lang="en-US">
                <a:solidFill>
                  <a:srgbClr val="E06C75"/>
                </a:solidFill>
                <a:latin typeface="Consolas"/>
                <a:ea typeface="+mn-lt"/>
              </a:rPr>
              <a:t>throw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() {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  </a:t>
            </a:r>
            <a:r>
              <a:rPr lang="en-US" err="1">
                <a:solidFill>
                  <a:srgbClr val="61AFEF"/>
                </a:solidFill>
                <a:latin typeface="Consolas"/>
                <a:ea typeface="+mn-lt"/>
              </a:rPr>
              <a:t>element_type</a:t>
            </a:r>
            <a:r>
              <a:rPr lang="en-US">
                <a:solidFill>
                  <a:srgbClr val="E06C75"/>
                </a:solidFill>
                <a:latin typeface="Consolas"/>
                <a:ea typeface="+mn-lt"/>
              </a:rPr>
              <a:t>*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 </a:t>
            </a:r>
            <a:r>
              <a:rPr lang="en-US">
                <a:solidFill>
                  <a:srgbClr val="ABB2BF"/>
                </a:solidFill>
                <a:latin typeface="Consolas"/>
                <a:ea typeface="+mn-lt"/>
              </a:rPr>
              <a:t>__</a:t>
            </a:r>
            <a:r>
              <a:rPr lang="en-US" err="1">
                <a:solidFill>
                  <a:srgbClr val="ABB2BF"/>
                </a:solidFill>
                <a:latin typeface="Consolas"/>
                <a:ea typeface="+mn-lt"/>
              </a:rPr>
              <a:t>tmp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 </a:t>
            </a:r>
            <a:r>
              <a:rPr lang="en-US">
                <a:solidFill>
                  <a:srgbClr val="E06C75"/>
                </a:solidFill>
                <a:latin typeface="Consolas"/>
                <a:ea typeface="+mn-lt"/>
              </a:rPr>
              <a:t>=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 </a:t>
            </a:r>
            <a:r>
              <a:rPr lang="en-US">
                <a:solidFill>
                  <a:srgbClr val="ABB2BF"/>
                </a:solidFill>
                <a:latin typeface="Consolas"/>
                <a:ea typeface="+mn-lt"/>
              </a:rPr>
              <a:t>_</a:t>
            </a:r>
            <a:r>
              <a:rPr lang="en-US" err="1">
                <a:solidFill>
                  <a:srgbClr val="ABB2BF"/>
                </a:solidFill>
                <a:latin typeface="Consolas"/>
                <a:ea typeface="+mn-lt"/>
              </a:rPr>
              <a:t>M_ptr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;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  </a:t>
            </a:r>
            <a:r>
              <a:rPr lang="en-US">
                <a:solidFill>
                  <a:srgbClr val="ABB2BF"/>
                </a:solidFill>
                <a:latin typeface="Consolas"/>
                <a:ea typeface="+mn-lt"/>
              </a:rPr>
              <a:t>_</a:t>
            </a:r>
            <a:r>
              <a:rPr lang="en-US" err="1">
                <a:solidFill>
                  <a:srgbClr val="ABB2BF"/>
                </a:solidFill>
                <a:latin typeface="Consolas"/>
                <a:ea typeface="+mn-lt"/>
              </a:rPr>
              <a:t>M_ptr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 </a:t>
            </a:r>
            <a:r>
              <a:rPr lang="en-US">
                <a:solidFill>
                  <a:srgbClr val="E06C75"/>
                </a:solidFill>
                <a:latin typeface="Consolas"/>
                <a:ea typeface="+mn-lt"/>
              </a:rPr>
              <a:t>=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 </a:t>
            </a:r>
            <a:r>
              <a:rPr lang="en-US">
                <a:solidFill>
                  <a:srgbClr val="C678DD"/>
                </a:solidFill>
                <a:latin typeface="Consolas"/>
                <a:ea typeface="+mn-lt"/>
              </a:rPr>
              <a:t>0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;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  </a:t>
            </a:r>
            <a:r>
              <a:rPr lang="en-US">
                <a:solidFill>
                  <a:srgbClr val="E06C75"/>
                </a:solidFill>
                <a:latin typeface="Consolas"/>
                <a:ea typeface="+mn-lt"/>
              </a:rPr>
              <a:t>return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 </a:t>
            </a:r>
            <a:r>
              <a:rPr lang="en-US">
                <a:solidFill>
                  <a:srgbClr val="ABB2BF"/>
                </a:solidFill>
                <a:latin typeface="Consolas"/>
                <a:ea typeface="+mn-lt"/>
              </a:rPr>
              <a:t>__</a:t>
            </a:r>
            <a:r>
              <a:rPr lang="en-US" err="1">
                <a:solidFill>
                  <a:srgbClr val="ABB2BF"/>
                </a:solidFill>
                <a:latin typeface="Consolas"/>
                <a:ea typeface="+mn-lt"/>
              </a:rPr>
              <a:t>tmp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;</a:t>
            </a:r>
            <a:endParaRPr lang="en-US">
              <a:solidFill>
                <a:srgbClr val="000000"/>
              </a:solidFill>
              <a:latin typeface="Verdana" panose="020B0604030504040204"/>
              <a:ea typeface="+mn-lt"/>
            </a:endParaRPr>
          </a:p>
          <a:p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}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AB496F-2E44-BEC9-139E-CC4A1D1A3DB7}"/>
              </a:ext>
            </a:extLst>
          </p:cNvPr>
          <p:cNvSpPr txBox="1"/>
          <p:nvPr/>
        </p:nvSpPr>
        <p:spPr>
          <a:xfrm>
            <a:off x="6096000" y="2915728"/>
            <a:ext cx="2794958" cy="513272"/>
          </a:xfrm>
          <a:prstGeom prst="rect">
            <a:avLst/>
          </a:prstGeom>
          <a:noFill/>
          <a:ln w="28575">
            <a:solidFill>
              <a:srgbClr val="8FAADC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56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B0C03BB-B58A-6CC8-BAFB-154C952F8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latin typeface="微软雅黑"/>
                <a:ea typeface="微软雅黑"/>
              </a:rPr>
              <a:t>构造样例程序，展示因为auto_ptr使用不当而导致</a:t>
            </a:r>
            <a:r>
              <a:rPr lang="zh-CN" altLang="en-US" u="sng">
                <a:latin typeface="微软雅黑"/>
                <a:ea typeface="微软雅黑"/>
              </a:rPr>
              <a:t>引用空指针</a:t>
            </a:r>
            <a:endParaRPr lang="zh-CN" altLang="en-US" u="sng"/>
          </a:p>
          <a:p>
            <a:pPr marL="626745" lvl="1" indent="-315595"/>
            <a:r>
              <a:rPr lang="zh-CN" altLang="en-US">
                <a:solidFill>
                  <a:srgbClr val="404040"/>
                </a:solidFill>
                <a:latin typeface="微软雅黑"/>
                <a:ea typeface="微软雅黑"/>
              </a:rPr>
              <a:t>通过拷贝构造函数进行传参</a:t>
            </a:r>
            <a:endParaRPr lang="en-US" altLang="zh-CN">
              <a:solidFill>
                <a:srgbClr val="404040"/>
              </a:solidFill>
              <a:latin typeface="微软雅黑"/>
              <a:ea typeface="微软雅黑"/>
            </a:endParaRPr>
          </a:p>
          <a:p>
            <a:pPr marL="311150" lvl="1" indent="0">
              <a:buNone/>
            </a:pPr>
            <a:r>
              <a:rPr lang="en-US" altLang="zh-CN">
                <a:solidFill>
                  <a:srgbClr val="404040"/>
                </a:solidFill>
                <a:latin typeface="微软雅黑"/>
                <a:ea typeface="微软雅黑"/>
              </a:rPr>
              <a:t>   </a:t>
            </a:r>
            <a:r>
              <a:rPr lang="zh-CN" altLang="en-US">
                <a:solidFill>
                  <a:srgbClr val="404040"/>
                </a:solidFill>
                <a:latin typeface="微软雅黑"/>
                <a:ea typeface="微软雅黑"/>
              </a:rPr>
              <a:t>来造成空指针引用</a:t>
            </a:r>
            <a:endParaRPr lang="zh-CN" altLang="en-US">
              <a:solidFill>
                <a:srgbClr val="404040"/>
              </a:solidFill>
            </a:endParaRPr>
          </a:p>
          <a:p>
            <a:pPr marL="626745" lvl="1" indent="-315595"/>
            <a:endParaRPr lang="en-US" altLang="zh-CN"/>
          </a:p>
          <a:p>
            <a:pPr marL="626745" lvl="1" indent="-315595"/>
            <a:endParaRPr lang="en-US" altLang="zh-CN">
              <a:solidFill>
                <a:srgbClr val="404040"/>
              </a:solidFill>
            </a:endParaRPr>
          </a:p>
          <a:p>
            <a:pPr marL="626745" lvl="1" indent="-315595"/>
            <a:endParaRPr lang="en-US" altLang="zh-CN">
              <a:solidFill>
                <a:srgbClr val="404040"/>
              </a:solidFill>
            </a:endParaRPr>
          </a:p>
          <a:p>
            <a:pPr>
              <a:buFontTx/>
              <a:buChar char="•"/>
            </a:pPr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1E74623-FA70-7B7C-C8A6-BEF00F94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/>
                <a:ea typeface="微软雅黑"/>
              </a:rPr>
              <a:t>第</a:t>
            </a:r>
            <a:r>
              <a:rPr lang="en-US" altLang="zh-CN">
                <a:latin typeface="微软雅黑"/>
                <a:ea typeface="微软雅黑"/>
              </a:rPr>
              <a:t>1</a:t>
            </a:r>
            <a:r>
              <a:rPr lang="zh-CN" altLang="en-US">
                <a:latin typeface="微软雅黑"/>
                <a:ea typeface="微软雅黑"/>
              </a:rPr>
              <a:t>关：</a:t>
            </a:r>
            <a:r>
              <a:rPr lang="en-US" altLang="zh-CN" err="1">
                <a:latin typeface="微软雅黑"/>
                <a:ea typeface="微软雅黑"/>
              </a:rPr>
              <a:t>auto_ptr</a:t>
            </a:r>
            <a:r>
              <a:rPr lang="zh-CN" altLang="en-US">
                <a:latin typeface="微软雅黑"/>
                <a:ea typeface="微软雅黑"/>
              </a:rPr>
              <a:t>和</a:t>
            </a:r>
            <a:r>
              <a:rPr lang="en-US" altLang="zh-CN" err="1">
                <a:latin typeface="微软雅黑"/>
                <a:ea typeface="微软雅黑"/>
              </a:rPr>
              <a:t>unique_p</a:t>
            </a:r>
            <a:r>
              <a:rPr lang="zh-CN">
                <a:latin typeface="微软雅黑"/>
                <a:ea typeface="微软雅黑"/>
              </a:rPr>
              <a:t>tr指针</a:t>
            </a:r>
            <a:endParaRPr 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9883C0-FCA6-2541-209E-95319BC5C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007" y="1796081"/>
            <a:ext cx="6222894" cy="4346248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AF29403-B132-EF2F-03AC-1A6F445A88D8}"/>
              </a:ext>
            </a:extLst>
          </p:cNvPr>
          <p:cNvSpPr/>
          <p:nvPr/>
        </p:nvSpPr>
        <p:spPr>
          <a:xfrm>
            <a:off x="6374114" y="4973894"/>
            <a:ext cx="1489061" cy="47475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C9640F-1008-5957-C34B-1B2C190EBA42}"/>
              </a:ext>
            </a:extLst>
          </p:cNvPr>
          <p:cNvSpPr txBox="1"/>
          <p:nvPr/>
        </p:nvSpPr>
        <p:spPr>
          <a:xfrm>
            <a:off x="147484" y="3177050"/>
            <a:ext cx="5278693" cy="203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98C379"/>
                </a:solidFill>
                <a:latin typeface="Consolas"/>
                <a:ea typeface="+mn-lt"/>
              </a:rPr>
              <a:t>auto_ptr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(</a:t>
            </a:r>
            <a:r>
              <a:rPr lang="en-US" err="1">
                <a:solidFill>
                  <a:srgbClr val="61AFEF"/>
                </a:solidFill>
                <a:latin typeface="Consolas"/>
                <a:ea typeface="+mn-lt"/>
              </a:rPr>
              <a:t>auto_ptr</a:t>
            </a:r>
            <a:r>
              <a:rPr lang="en-US">
                <a:solidFill>
                  <a:srgbClr val="E06C75"/>
                </a:solidFill>
                <a:latin typeface="Consolas"/>
                <a:ea typeface="+mn-lt"/>
              </a:rPr>
              <a:t>&amp;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 </a:t>
            </a:r>
            <a:r>
              <a:rPr lang="en-US" i="1">
                <a:solidFill>
                  <a:srgbClr val="D19A66"/>
                </a:solidFill>
                <a:latin typeface="Consolas"/>
                <a:ea typeface="+mn-lt"/>
              </a:rPr>
              <a:t>__a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) </a:t>
            </a:r>
            <a:r>
              <a:rPr lang="en-US">
                <a:solidFill>
                  <a:srgbClr val="E06C75"/>
                </a:solidFill>
                <a:latin typeface="Consolas"/>
                <a:ea typeface="+mn-lt"/>
              </a:rPr>
              <a:t>throw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() </a:t>
            </a:r>
            <a:r>
              <a:rPr lang="en-US">
                <a:solidFill>
                  <a:srgbClr val="ABB2BF"/>
                </a:solidFill>
                <a:latin typeface="Consolas"/>
                <a:ea typeface="+mn-lt"/>
              </a:rPr>
              <a:t>: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 </a:t>
            </a:r>
            <a:r>
              <a:rPr lang="en-US">
                <a:solidFill>
                  <a:srgbClr val="ABB2BF"/>
                </a:solidFill>
                <a:latin typeface="Consolas"/>
                <a:ea typeface="+mn-lt"/>
              </a:rPr>
              <a:t>_</a:t>
            </a:r>
            <a:r>
              <a:rPr lang="en-US" err="1">
                <a:solidFill>
                  <a:srgbClr val="ABB2BF"/>
                </a:solidFill>
                <a:latin typeface="Consolas"/>
                <a:ea typeface="+mn-lt"/>
              </a:rPr>
              <a:t>M_ptr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(</a:t>
            </a:r>
            <a:r>
              <a:rPr lang="en-US" i="1">
                <a:solidFill>
                  <a:srgbClr val="D19A66"/>
                </a:solidFill>
                <a:latin typeface="Consolas"/>
                <a:ea typeface="+mn-lt"/>
              </a:rPr>
              <a:t>__</a:t>
            </a:r>
            <a:r>
              <a:rPr lang="en-US" i="1" err="1">
                <a:solidFill>
                  <a:srgbClr val="D19A66"/>
                </a:solidFill>
                <a:latin typeface="Consolas"/>
                <a:ea typeface="+mn-lt"/>
              </a:rPr>
              <a:t>a</a:t>
            </a:r>
            <a:r>
              <a:rPr lang="en-US" err="1">
                <a:solidFill>
                  <a:srgbClr val="ABB2BF"/>
                </a:solidFill>
                <a:latin typeface="Consolas"/>
                <a:ea typeface="+mn-lt"/>
              </a:rPr>
              <a:t>.</a:t>
            </a:r>
            <a:r>
              <a:rPr lang="en-US" err="1">
                <a:solidFill>
                  <a:srgbClr val="98C379"/>
                </a:solidFill>
                <a:latin typeface="Consolas"/>
                <a:ea typeface="+mn-lt"/>
              </a:rPr>
              <a:t>release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()) { }</a:t>
            </a:r>
            <a:endParaRPr lang="zh-CN"/>
          </a:p>
          <a:p>
            <a:r>
              <a:rPr lang="en-US" err="1">
                <a:solidFill>
                  <a:srgbClr val="61AFEF"/>
                </a:solidFill>
                <a:latin typeface="Consolas"/>
                <a:ea typeface="+mn-lt"/>
              </a:rPr>
              <a:t>element_type</a:t>
            </a:r>
            <a:r>
              <a:rPr lang="en-US">
                <a:solidFill>
                  <a:srgbClr val="E06C75"/>
                </a:solidFill>
                <a:latin typeface="Consolas"/>
                <a:ea typeface="+mn-lt"/>
              </a:rPr>
              <a:t>* </a:t>
            </a:r>
            <a:r>
              <a:rPr lang="en-US">
                <a:solidFill>
                  <a:srgbClr val="98C379"/>
                </a:solidFill>
                <a:latin typeface="Consolas"/>
                <a:ea typeface="+mn-lt"/>
              </a:rPr>
              <a:t>release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() </a:t>
            </a:r>
            <a:r>
              <a:rPr lang="en-US">
                <a:solidFill>
                  <a:srgbClr val="E06C75"/>
                </a:solidFill>
                <a:latin typeface="Consolas"/>
                <a:ea typeface="+mn-lt"/>
              </a:rPr>
              <a:t>throw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() {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  </a:t>
            </a:r>
            <a:r>
              <a:rPr lang="en-US" err="1">
                <a:solidFill>
                  <a:srgbClr val="61AFEF"/>
                </a:solidFill>
                <a:latin typeface="Consolas"/>
                <a:ea typeface="+mn-lt"/>
              </a:rPr>
              <a:t>element_type</a:t>
            </a:r>
            <a:r>
              <a:rPr lang="en-US">
                <a:solidFill>
                  <a:srgbClr val="E06C75"/>
                </a:solidFill>
                <a:latin typeface="Consolas"/>
                <a:ea typeface="+mn-lt"/>
              </a:rPr>
              <a:t>*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 </a:t>
            </a:r>
            <a:r>
              <a:rPr lang="en-US">
                <a:solidFill>
                  <a:srgbClr val="ABB2BF"/>
                </a:solidFill>
                <a:latin typeface="Consolas"/>
                <a:ea typeface="+mn-lt"/>
              </a:rPr>
              <a:t>__</a:t>
            </a:r>
            <a:r>
              <a:rPr lang="en-US" err="1">
                <a:solidFill>
                  <a:srgbClr val="ABB2BF"/>
                </a:solidFill>
                <a:latin typeface="Consolas"/>
                <a:ea typeface="+mn-lt"/>
              </a:rPr>
              <a:t>tmp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 </a:t>
            </a:r>
            <a:r>
              <a:rPr lang="en-US">
                <a:solidFill>
                  <a:srgbClr val="E06C75"/>
                </a:solidFill>
                <a:latin typeface="Consolas"/>
                <a:ea typeface="+mn-lt"/>
              </a:rPr>
              <a:t>=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 </a:t>
            </a:r>
            <a:r>
              <a:rPr lang="en-US">
                <a:solidFill>
                  <a:srgbClr val="ABB2BF"/>
                </a:solidFill>
                <a:latin typeface="Consolas"/>
                <a:ea typeface="+mn-lt"/>
              </a:rPr>
              <a:t>_</a:t>
            </a:r>
            <a:r>
              <a:rPr lang="en-US" err="1">
                <a:solidFill>
                  <a:srgbClr val="ABB2BF"/>
                </a:solidFill>
                <a:latin typeface="Consolas"/>
                <a:ea typeface="+mn-lt"/>
              </a:rPr>
              <a:t>M_ptr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;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  </a:t>
            </a:r>
            <a:r>
              <a:rPr lang="en-US">
                <a:solidFill>
                  <a:srgbClr val="ABB2BF"/>
                </a:solidFill>
                <a:latin typeface="Consolas"/>
                <a:ea typeface="+mn-lt"/>
              </a:rPr>
              <a:t>_</a:t>
            </a:r>
            <a:r>
              <a:rPr lang="en-US" err="1">
                <a:solidFill>
                  <a:srgbClr val="ABB2BF"/>
                </a:solidFill>
                <a:latin typeface="Consolas"/>
                <a:ea typeface="+mn-lt"/>
              </a:rPr>
              <a:t>M_ptr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 </a:t>
            </a:r>
            <a:r>
              <a:rPr lang="en-US">
                <a:solidFill>
                  <a:srgbClr val="E06C75"/>
                </a:solidFill>
                <a:latin typeface="Consolas"/>
                <a:ea typeface="+mn-lt"/>
              </a:rPr>
              <a:t>=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 </a:t>
            </a:r>
            <a:r>
              <a:rPr lang="en-US">
                <a:solidFill>
                  <a:srgbClr val="C678DD"/>
                </a:solidFill>
                <a:latin typeface="Consolas"/>
                <a:ea typeface="+mn-lt"/>
              </a:rPr>
              <a:t>0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;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  </a:t>
            </a:r>
            <a:r>
              <a:rPr lang="en-US">
                <a:solidFill>
                  <a:srgbClr val="E06C75"/>
                </a:solidFill>
                <a:latin typeface="Consolas"/>
                <a:ea typeface="+mn-lt"/>
              </a:rPr>
              <a:t>return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 </a:t>
            </a:r>
            <a:r>
              <a:rPr lang="en-US">
                <a:solidFill>
                  <a:srgbClr val="ABB2BF"/>
                </a:solidFill>
                <a:latin typeface="Consolas"/>
                <a:ea typeface="+mn-lt"/>
              </a:rPr>
              <a:t>__</a:t>
            </a:r>
            <a:r>
              <a:rPr lang="en-US" err="1">
                <a:solidFill>
                  <a:srgbClr val="ABB2BF"/>
                </a:solidFill>
                <a:latin typeface="Consolas"/>
                <a:ea typeface="+mn-lt"/>
              </a:rPr>
              <a:t>tmp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;</a:t>
            </a:r>
            <a:endParaRPr lang="en-US">
              <a:solidFill>
                <a:srgbClr val="000000"/>
              </a:solidFill>
              <a:latin typeface="Verdana" panose="020B0604030504040204"/>
              <a:ea typeface="+mn-lt"/>
            </a:endParaRPr>
          </a:p>
          <a:p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}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950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C6B5C4B-FDB0-9FA7-172B-D43EC035C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err="1">
                <a:latin typeface="微软雅黑"/>
                <a:ea typeface="微软雅黑"/>
              </a:rPr>
              <a:t>构造样例程序，展示因为auto_ptr使用不当而导致</a:t>
            </a:r>
            <a:r>
              <a:rPr lang="en-US" altLang="zh-CN" u="sng" err="1">
                <a:latin typeface="微软雅黑"/>
                <a:ea typeface="微软雅黑"/>
              </a:rPr>
              <a:t>内存泄漏</a:t>
            </a:r>
          </a:p>
          <a:p>
            <a:pPr marL="626745" lvl="1" indent="-315595"/>
            <a:r>
              <a:rPr lang="en-US" altLang="zh-CN">
                <a:latin typeface="微软雅黑"/>
                <a:ea typeface="微软雅黑"/>
              </a:rPr>
              <a:t>std::</a:t>
            </a:r>
            <a:r>
              <a:rPr lang="en-US" altLang="zh-CN" err="1">
                <a:latin typeface="微软雅黑"/>
                <a:ea typeface="微软雅黑"/>
              </a:rPr>
              <a:t>auto_ptr</a:t>
            </a:r>
            <a:r>
              <a:rPr lang="zh-CN" altLang="en-US">
                <a:latin typeface="微软雅黑"/>
                <a:ea typeface="微软雅黑"/>
              </a:rPr>
              <a:t>始终使用非数组的</a:t>
            </a:r>
            <a:r>
              <a:rPr lang="en-US" altLang="zh-CN">
                <a:latin typeface="微软雅黑"/>
                <a:ea typeface="微软雅黑"/>
              </a:rPr>
              <a:t>delete</a:t>
            </a:r>
            <a:r>
              <a:rPr lang="zh-CN" altLang="en-US">
                <a:latin typeface="微软雅黑"/>
                <a:ea typeface="微软雅黑"/>
              </a:rPr>
              <a:t>来删除其指向的元素</a:t>
            </a:r>
            <a:endParaRPr lang="en-US" altLang="zh-CN">
              <a:latin typeface="微软雅黑"/>
              <a:ea typeface="微软雅黑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747E01-2093-8CA2-8761-8BF92460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"/>
                <a:ea typeface="Microsoft YaHei"/>
              </a:rPr>
              <a:t>第</a:t>
            </a:r>
            <a:r>
              <a:rPr lang="en-US">
                <a:latin typeface="Microsoft YaHei"/>
                <a:ea typeface="微软雅黑"/>
              </a:rPr>
              <a:t>1</a:t>
            </a:r>
            <a:r>
              <a:rPr lang="zh-CN" altLang="en-US">
                <a:latin typeface="Microsoft YaHei"/>
                <a:ea typeface="Microsoft YaHei"/>
              </a:rPr>
              <a:t>关：</a:t>
            </a:r>
            <a:r>
              <a:rPr lang="en-US" err="1">
                <a:latin typeface="Microsoft YaHei"/>
                <a:ea typeface="微软雅黑"/>
              </a:rPr>
              <a:t>auto_ptr</a:t>
            </a:r>
            <a:r>
              <a:rPr lang="zh-CN">
                <a:latin typeface="Microsoft YaHei"/>
                <a:ea typeface="Microsoft YaHei"/>
              </a:rPr>
              <a:t>和</a:t>
            </a:r>
            <a:r>
              <a:rPr lang="en-US" altLang="zh-CN" err="1">
                <a:latin typeface="Microsoft YaHei"/>
                <a:ea typeface="微软雅黑"/>
              </a:rPr>
              <a:t>unique_p</a:t>
            </a:r>
            <a:r>
              <a:rPr lang="zh-CN">
                <a:latin typeface="Microsoft YaHei"/>
                <a:ea typeface="Microsoft YaHei"/>
              </a:rPr>
              <a:t>tr指针</a:t>
            </a:r>
            <a:endParaRPr lang="zh-CN" b="0">
              <a:latin typeface="微软雅黑"/>
              <a:ea typeface="微软雅黑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2DBB4B-1A49-396C-4342-AB21DAD1433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zh-CN">
              <a:solidFill>
                <a:srgbClr val="BBBBBB"/>
              </a:solidFill>
              <a:latin typeface="Consolas"/>
              <a:ea typeface="微软雅黑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A586CE-1208-F5CE-24B2-105F312504B2}"/>
              </a:ext>
            </a:extLst>
          </p:cNvPr>
          <p:cNvSpPr txBox="1"/>
          <p:nvPr/>
        </p:nvSpPr>
        <p:spPr>
          <a:xfrm>
            <a:off x="5204952" y="2673146"/>
            <a:ext cx="4154129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8C379"/>
                </a:solidFill>
                <a:latin typeface="Consolas"/>
                <a:ea typeface="+mn-lt"/>
              </a:rPr>
              <a:t>~</a:t>
            </a:r>
            <a:r>
              <a:rPr lang="en-US" err="1">
                <a:solidFill>
                  <a:srgbClr val="98C379"/>
                </a:solidFill>
                <a:latin typeface="Consolas"/>
                <a:ea typeface="+mn-lt"/>
              </a:rPr>
              <a:t>auto_ptr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() { </a:t>
            </a:r>
            <a:r>
              <a:rPr lang="en-US">
                <a:solidFill>
                  <a:srgbClr val="E06C75"/>
                </a:solidFill>
                <a:latin typeface="Consolas"/>
                <a:ea typeface="+mn-lt"/>
              </a:rPr>
              <a:t>delete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 </a:t>
            </a:r>
            <a:r>
              <a:rPr lang="en-US">
                <a:solidFill>
                  <a:srgbClr val="ABB2BF"/>
                </a:solidFill>
                <a:latin typeface="Consolas"/>
                <a:ea typeface="+mn-lt"/>
              </a:rPr>
              <a:t>_</a:t>
            </a:r>
            <a:r>
              <a:rPr lang="en-US" err="1">
                <a:solidFill>
                  <a:srgbClr val="ABB2BF"/>
                </a:solidFill>
                <a:latin typeface="Consolas"/>
                <a:ea typeface="+mn-lt"/>
              </a:rPr>
              <a:t>M_ptr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; }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357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C6B5C4B-FDB0-9FA7-172B-D43EC035C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>
                <a:latin typeface="微软雅黑"/>
                <a:ea typeface="微软雅黑"/>
              </a:rPr>
              <a:t>构造样例程序，展示因为auto_ptr使用不当而导致</a:t>
            </a:r>
            <a:r>
              <a:rPr lang="en-US" altLang="zh-CN" u="sng">
                <a:latin typeface="微软雅黑"/>
                <a:ea typeface="微软雅黑"/>
              </a:rPr>
              <a:t>内存泄漏</a:t>
            </a:r>
          </a:p>
          <a:p>
            <a:pPr marL="626745" lvl="1" indent="-315595"/>
            <a:r>
              <a:rPr lang="en-US" altLang="zh-CN">
                <a:latin typeface="微软雅黑"/>
                <a:ea typeface="微软雅黑"/>
              </a:rPr>
              <a:t>std::</a:t>
            </a:r>
            <a:r>
              <a:rPr lang="en-US" altLang="zh-CN" err="1">
                <a:latin typeface="微软雅黑"/>
                <a:ea typeface="微软雅黑"/>
              </a:rPr>
              <a:t>auto_ptr</a:t>
            </a:r>
            <a:r>
              <a:rPr lang="zh-CN" altLang="en-US">
                <a:latin typeface="微软雅黑"/>
                <a:ea typeface="微软雅黑"/>
              </a:rPr>
              <a:t>始终使用非数组的</a:t>
            </a:r>
            <a:r>
              <a:rPr lang="en-US" altLang="zh-CN">
                <a:latin typeface="微软雅黑"/>
                <a:ea typeface="微软雅黑"/>
              </a:rPr>
              <a:t>delete</a:t>
            </a:r>
            <a:r>
              <a:rPr lang="zh-CN" altLang="en-US">
                <a:latin typeface="微软雅黑"/>
                <a:ea typeface="微软雅黑"/>
              </a:rPr>
              <a:t>来删除其指向的元素</a:t>
            </a:r>
            <a:endParaRPr lang="en-US" altLang="zh-CN">
              <a:latin typeface="微软雅黑"/>
              <a:ea typeface="微软雅黑"/>
            </a:endParaRPr>
          </a:p>
          <a:p>
            <a:pPr marL="626745" lvl="1" indent="-315595"/>
            <a:r>
              <a:rPr lang="zh-CN" altLang="en-US">
                <a:latin typeface="微软雅黑"/>
                <a:ea typeface="微软雅黑"/>
              </a:rPr>
              <a:t>通过析构函数是否执行来判断是否存在内存泄漏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747E01-2093-8CA2-8761-8BF92460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"/>
                <a:ea typeface="Microsoft YaHei"/>
              </a:rPr>
              <a:t>第</a:t>
            </a:r>
            <a:r>
              <a:rPr lang="en-US">
                <a:latin typeface="Microsoft YaHei"/>
                <a:ea typeface="微软雅黑"/>
              </a:rPr>
              <a:t>1</a:t>
            </a:r>
            <a:r>
              <a:rPr lang="zh-CN" altLang="en-US">
                <a:latin typeface="Microsoft YaHei"/>
                <a:ea typeface="Microsoft YaHei"/>
              </a:rPr>
              <a:t>关：</a:t>
            </a:r>
            <a:r>
              <a:rPr lang="en-US" err="1">
                <a:latin typeface="Microsoft YaHei"/>
                <a:ea typeface="微软雅黑"/>
              </a:rPr>
              <a:t>auto_ptr</a:t>
            </a:r>
            <a:r>
              <a:rPr lang="zh-CN">
                <a:latin typeface="Microsoft YaHei"/>
                <a:ea typeface="Microsoft YaHei"/>
              </a:rPr>
              <a:t>和</a:t>
            </a:r>
            <a:r>
              <a:rPr lang="en-US" altLang="zh-CN" err="1">
                <a:latin typeface="Microsoft YaHei"/>
                <a:ea typeface="微软雅黑"/>
              </a:rPr>
              <a:t>unique_p</a:t>
            </a:r>
            <a:r>
              <a:rPr lang="zh-CN">
                <a:latin typeface="Microsoft YaHei"/>
                <a:ea typeface="Microsoft YaHei"/>
              </a:rPr>
              <a:t>tr指针</a:t>
            </a:r>
            <a:endParaRPr lang="zh-CN" b="0">
              <a:latin typeface="微软雅黑"/>
              <a:ea typeface="微软雅黑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2DBB4B-1A49-396C-4342-AB21DAD1433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zh-CN">
              <a:solidFill>
                <a:srgbClr val="BBBBBB"/>
              </a:solidFill>
              <a:latin typeface="Consolas"/>
              <a:ea typeface="微软雅黑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A586CE-1208-F5CE-24B2-105F312504B2}"/>
              </a:ext>
            </a:extLst>
          </p:cNvPr>
          <p:cNvSpPr txBox="1"/>
          <p:nvPr/>
        </p:nvSpPr>
        <p:spPr>
          <a:xfrm>
            <a:off x="5204952" y="2673146"/>
            <a:ext cx="4154129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8C379"/>
                </a:solidFill>
                <a:latin typeface="Consolas"/>
                <a:ea typeface="+mn-lt"/>
              </a:rPr>
              <a:t>~</a:t>
            </a:r>
            <a:r>
              <a:rPr lang="en-US" err="1">
                <a:solidFill>
                  <a:srgbClr val="98C379"/>
                </a:solidFill>
                <a:latin typeface="Consolas"/>
                <a:ea typeface="+mn-lt"/>
              </a:rPr>
              <a:t>auto_ptr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() { </a:t>
            </a:r>
            <a:r>
              <a:rPr lang="en-US">
                <a:solidFill>
                  <a:srgbClr val="E06C75"/>
                </a:solidFill>
                <a:latin typeface="Consolas"/>
                <a:ea typeface="+mn-lt"/>
              </a:rPr>
              <a:t>delete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 </a:t>
            </a:r>
            <a:r>
              <a:rPr lang="en-US">
                <a:solidFill>
                  <a:srgbClr val="ABB2BF"/>
                </a:solidFill>
                <a:latin typeface="Consolas"/>
                <a:ea typeface="+mn-lt"/>
              </a:rPr>
              <a:t>_</a:t>
            </a:r>
            <a:r>
              <a:rPr lang="en-US" err="1">
                <a:solidFill>
                  <a:srgbClr val="ABB2BF"/>
                </a:solidFill>
                <a:latin typeface="Consolas"/>
                <a:ea typeface="+mn-lt"/>
              </a:rPr>
              <a:t>M_ptr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; }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C9087D-4593-40DA-9D38-8B45C60F5C7E}"/>
              </a:ext>
            </a:extLst>
          </p:cNvPr>
          <p:cNvSpPr txBox="1"/>
          <p:nvPr/>
        </p:nvSpPr>
        <p:spPr>
          <a:xfrm>
            <a:off x="473869" y="2593181"/>
            <a:ext cx="4481511" cy="4031873"/>
          </a:xfrm>
          <a:prstGeom prst="rect">
            <a:avLst/>
          </a:prstGeom>
          <a:solidFill>
            <a:schemeClr val="tx1"/>
          </a:solidFill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>
                <a:solidFill>
                  <a:srgbClr val="569CD6"/>
                </a:solidFill>
                <a:latin typeface="Consolas"/>
                <a:ea typeface="微软雅黑"/>
              </a:rPr>
              <a:t>class</a:t>
            </a:r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600" dirty="0">
                <a:solidFill>
                  <a:srgbClr val="4EC9B0"/>
                </a:solidFill>
                <a:latin typeface="Consolas"/>
                <a:ea typeface="微软雅黑"/>
              </a:rPr>
              <a:t>Test</a:t>
            </a:r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 {</a:t>
            </a:r>
          </a:p>
          <a:p>
            <a:r>
              <a:rPr lang="en-US" altLang="zh-CN" sz="1600" dirty="0">
                <a:solidFill>
                  <a:srgbClr val="569CD6"/>
                </a:solidFill>
                <a:latin typeface="Consolas"/>
                <a:ea typeface="微软雅黑"/>
              </a:rPr>
              <a:t>public: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    </a:t>
            </a:r>
            <a:r>
              <a:rPr lang="en-US" altLang="zh-CN" sz="1600" dirty="0">
                <a:solidFill>
                  <a:srgbClr val="DCDCAA"/>
                </a:solidFill>
                <a:latin typeface="Consolas"/>
                <a:ea typeface="微软雅黑"/>
              </a:rPr>
              <a:t>Test</a:t>
            </a:r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() 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        </a:t>
            </a:r>
            <a:r>
              <a:rPr lang="en-US" altLang="zh-CN" sz="1600" dirty="0" err="1">
                <a:solidFill>
                  <a:srgbClr val="9CDCFE"/>
                </a:solidFill>
                <a:latin typeface="Consolas"/>
                <a:ea typeface="微软雅黑"/>
              </a:rPr>
              <a:t>cout</a:t>
            </a:r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600" dirty="0">
                <a:solidFill>
                  <a:srgbClr val="DCDCAA"/>
                </a:solidFill>
                <a:latin typeface="Consolas"/>
                <a:ea typeface="微软雅黑"/>
              </a:rPr>
              <a:t>&lt;&lt;</a:t>
            </a:r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600" dirty="0">
                <a:solidFill>
                  <a:srgbClr val="CE9178"/>
                </a:solidFill>
                <a:latin typeface="Consolas"/>
                <a:ea typeface="微软雅黑"/>
              </a:rPr>
              <a:t>"created</a:t>
            </a:r>
            <a:r>
              <a:rPr lang="en-US" altLang="zh-CN" sz="1600" dirty="0">
                <a:solidFill>
                  <a:srgbClr val="D7BA7D"/>
                </a:solidFill>
                <a:latin typeface="Consolas"/>
                <a:ea typeface="微软雅黑"/>
              </a:rPr>
              <a:t>\n</a:t>
            </a:r>
            <a:r>
              <a:rPr lang="en-US" altLang="zh-CN" sz="1600" dirty="0">
                <a:solidFill>
                  <a:srgbClr val="CE9178"/>
                </a:solidFill>
                <a:latin typeface="Consolas"/>
                <a:ea typeface="微软雅黑"/>
              </a:rPr>
              <a:t>"</a:t>
            </a:r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    }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    </a:t>
            </a:r>
            <a:r>
              <a:rPr lang="en-US" altLang="zh-CN" sz="1600" dirty="0">
                <a:solidFill>
                  <a:srgbClr val="DCDCAA"/>
                </a:solidFill>
                <a:latin typeface="Consolas"/>
                <a:ea typeface="微软雅黑"/>
              </a:rPr>
              <a:t>~Test</a:t>
            </a:r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() 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        </a:t>
            </a:r>
            <a:r>
              <a:rPr lang="en-US" altLang="zh-CN" sz="1600" dirty="0" err="1">
                <a:solidFill>
                  <a:srgbClr val="9CDCFE"/>
                </a:solidFill>
                <a:latin typeface="Consolas"/>
                <a:ea typeface="微软雅黑"/>
              </a:rPr>
              <a:t>cout</a:t>
            </a:r>
            <a:r>
              <a:rPr lang="en-US" altLang="zh-CN" sz="1600" dirty="0">
                <a:solidFill>
                  <a:srgbClr val="DCDCAA"/>
                </a:solidFill>
                <a:latin typeface="Consolas"/>
                <a:ea typeface="微软雅黑"/>
              </a:rPr>
              <a:t>&lt;&lt;</a:t>
            </a:r>
            <a:r>
              <a:rPr lang="en-US" altLang="zh-CN" sz="1600" dirty="0">
                <a:solidFill>
                  <a:srgbClr val="CE9178"/>
                </a:solidFill>
                <a:latin typeface="Consolas"/>
                <a:ea typeface="微软雅黑"/>
              </a:rPr>
              <a:t>"Test deleted"</a:t>
            </a:r>
            <a:r>
              <a:rPr lang="en-US" altLang="zh-CN" sz="1600" dirty="0">
                <a:solidFill>
                  <a:srgbClr val="DCDCAA"/>
                </a:solidFill>
                <a:latin typeface="Consolas"/>
                <a:ea typeface="微软雅黑"/>
              </a:rPr>
              <a:t>&lt;&lt;</a:t>
            </a:r>
            <a:r>
              <a:rPr lang="en-US" altLang="zh-CN" sz="1600" dirty="0" err="1">
                <a:solidFill>
                  <a:srgbClr val="DCDCAA"/>
                </a:solidFill>
                <a:latin typeface="Consolas"/>
                <a:ea typeface="微软雅黑"/>
              </a:rPr>
              <a:t>endl</a:t>
            </a:r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    }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};</a:t>
            </a:r>
          </a:p>
          <a:p>
            <a:br>
              <a:rPr lang="en-US" altLang="zh-CN" sz="1600" dirty="0">
                <a:latin typeface="Consolas"/>
              </a:rPr>
            </a:br>
            <a:r>
              <a:rPr lang="en-US" altLang="zh-CN" sz="1600" dirty="0">
                <a:solidFill>
                  <a:srgbClr val="569CD6"/>
                </a:solidFill>
                <a:latin typeface="Consolas"/>
                <a:ea typeface="微软雅黑"/>
              </a:rPr>
              <a:t>int</a:t>
            </a:r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600" dirty="0">
                <a:solidFill>
                  <a:srgbClr val="DCDCAA"/>
                </a:solidFill>
                <a:latin typeface="Consolas"/>
                <a:ea typeface="微软雅黑"/>
              </a:rPr>
              <a:t>main</a:t>
            </a:r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(</a:t>
            </a:r>
            <a:r>
              <a:rPr lang="en-US" altLang="zh-CN" sz="1600" dirty="0">
                <a:solidFill>
                  <a:srgbClr val="569CD6"/>
                </a:solidFill>
                <a:latin typeface="Consolas"/>
                <a:ea typeface="微软雅黑"/>
              </a:rPr>
              <a:t>void</a:t>
            </a:r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) {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    </a:t>
            </a:r>
            <a:r>
              <a:rPr lang="en-US" altLang="zh-CN" sz="1600" dirty="0">
                <a:solidFill>
                  <a:srgbClr val="569CD6"/>
                </a:solidFill>
                <a:latin typeface="Consolas"/>
                <a:ea typeface="微软雅黑"/>
              </a:rPr>
              <a:t>auto</a:t>
            </a:r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600" dirty="0" err="1">
                <a:solidFill>
                  <a:srgbClr val="9CDCFE"/>
                </a:solidFill>
                <a:latin typeface="Consolas"/>
                <a:ea typeface="微软雅黑"/>
              </a:rPr>
              <a:t>ptr</a:t>
            </a:r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 = </a:t>
            </a:r>
            <a:r>
              <a:rPr lang="en-US" altLang="zh-CN" sz="1600" dirty="0">
                <a:solidFill>
                  <a:srgbClr val="C586C0"/>
                </a:solidFill>
                <a:latin typeface="Consolas"/>
                <a:ea typeface="微软雅黑"/>
              </a:rPr>
              <a:t>new</a:t>
            </a:r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600" dirty="0">
                <a:solidFill>
                  <a:srgbClr val="4EC9B0"/>
                </a:solidFill>
                <a:latin typeface="Consolas"/>
                <a:ea typeface="微软雅黑"/>
              </a:rPr>
              <a:t>Test</a:t>
            </a:r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[</a:t>
            </a:r>
            <a:r>
              <a:rPr lang="en-US" altLang="zh-CN" sz="1600" dirty="0">
                <a:solidFill>
                  <a:srgbClr val="B5CEA8"/>
                </a:solidFill>
                <a:latin typeface="Consolas"/>
                <a:ea typeface="微软雅黑"/>
              </a:rPr>
              <a:t>5</a:t>
            </a:r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];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    </a:t>
            </a:r>
            <a:r>
              <a:rPr lang="en-US" altLang="zh-CN" sz="1600" dirty="0" err="1">
                <a:solidFill>
                  <a:srgbClr val="4EC9B0"/>
                </a:solidFill>
                <a:latin typeface="Consolas"/>
                <a:ea typeface="微软雅黑"/>
              </a:rPr>
              <a:t>auto_ptr</a:t>
            </a:r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&lt;</a:t>
            </a:r>
            <a:r>
              <a:rPr lang="en-US" altLang="zh-CN" sz="1600" dirty="0">
                <a:solidFill>
                  <a:srgbClr val="4EC9B0"/>
                </a:solidFill>
                <a:latin typeface="Consolas"/>
                <a:ea typeface="微软雅黑"/>
              </a:rPr>
              <a:t>Test</a:t>
            </a:r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&gt; </a:t>
            </a:r>
            <a:r>
              <a:rPr lang="en-US" altLang="zh-CN" sz="1600" dirty="0" err="1">
                <a:solidFill>
                  <a:srgbClr val="9CDCFE"/>
                </a:solidFill>
                <a:latin typeface="Consolas"/>
                <a:ea typeface="微软雅黑"/>
              </a:rPr>
              <a:t>a_ptr</a:t>
            </a:r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(</a:t>
            </a:r>
            <a:r>
              <a:rPr lang="en-US" altLang="zh-CN" sz="1600" dirty="0" err="1">
                <a:solidFill>
                  <a:srgbClr val="9CDCFE"/>
                </a:solidFill>
                <a:latin typeface="Consolas"/>
                <a:ea typeface="微软雅黑"/>
              </a:rPr>
              <a:t>ptr</a:t>
            </a:r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);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    </a:t>
            </a:r>
            <a:r>
              <a:rPr lang="en-US" altLang="zh-CN" sz="1600" dirty="0">
                <a:solidFill>
                  <a:srgbClr val="C586C0"/>
                </a:solidFill>
                <a:latin typeface="Consolas"/>
                <a:ea typeface="微软雅黑"/>
              </a:rPr>
              <a:t>return</a:t>
            </a:r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600" dirty="0">
                <a:solidFill>
                  <a:srgbClr val="B5CEA8"/>
                </a:solidFill>
                <a:latin typeface="Consolas"/>
                <a:ea typeface="微软雅黑"/>
              </a:rPr>
              <a:t>0</a:t>
            </a:r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;</a:t>
            </a:r>
          </a:p>
          <a:p>
            <a:r>
              <a:rPr lang="en-US" altLang="zh-CN" sz="1600" dirty="0">
                <a:solidFill>
                  <a:srgbClr val="D4D4D4"/>
                </a:solidFill>
                <a:latin typeface="Consolas"/>
                <a:ea typeface="微软雅黑"/>
              </a:rPr>
              <a:t>}</a:t>
            </a:r>
          </a:p>
          <a:p>
            <a:endParaRPr lang="en-US" altLang="zh-CN" sz="1600" dirty="0">
              <a:solidFill>
                <a:srgbClr val="D4D4D4"/>
              </a:solidFill>
              <a:latin typeface="Consolas"/>
              <a:ea typeface="微软雅黑"/>
            </a:endParaRPr>
          </a:p>
        </p:txBody>
      </p:sp>
      <p:pic>
        <p:nvPicPr>
          <p:cNvPr id="9" name="图片 9" descr="图形用户界面, 文本&#10;&#10;已自动生成说明">
            <a:extLst>
              <a:ext uri="{FF2B5EF4-FFF2-40B4-BE49-F238E27FC236}">
                <a16:creationId xmlns:a16="http://schemas.microsoft.com/office/drawing/2014/main" id="{63B6A832-EADB-A5F6-A75E-5CDDB1B8C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603" y="3683878"/>
            <a:ext cx="4338637" cy="1847681"/>
          </a:xfrm>
          <a:prstGeom prst="rect">
            <a:avLst/>
          </a:prstGeom>
          <a:ln w="28575">
            <a:solidFill>
              <a:srgbClr val="4472C4"/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7CD5E12-1925-464A-C5F3-E2F40B81DCFF}"/>
              </a:ext>
            </a:extLst>
          </p:cNvPr>
          <p:cNvSpPr txBox="1"/>
          <p:nvPr/>
        </p:nvSpPr>
        <p:spPr>
          <a:xfrm>
            <a:off x="6631781" y="5798344"/>
            <a:ext cx="44767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>
                <a:solidFill>
                  <a:srgbClr val="0179CF"/>
                </a:solidFill>
                <a:ea typeface="微软雅黑"/>
              </a:rPr>
              <a:t>最后只有一个</a:t>
            </a:r>
            <a:r>
              <a:rPr lang="en-US" altLang="zh-CN" b="1">
                <a:solidFill>
                  <a:srgbClr val="0179CF"/>
                </a:solidFill>
                <a:ea typeface="微软雅黑"/>
              </a:rPr>
              <a:t>Test deleted</a:t>
            </a:r>
            <a:endParaRPr lang="zh-CN" altLang="en-US" b="1">
              <a:solidFill>
                <a:srgbClr val="0179CF"/>
              </a:solidFill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98507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C6B5C4B-FDB0-9FA7-172B-D43EC035C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>
                <a:latin typeface="微软雅黑"/>
                <a:ea typeface="微软雅黑"/>
              </a:rPr>
              <a:t>构造样例程序，展示因为auto_ptr使用不当而导致</a:t>
            </a:r>
            <a:r>
              <a:rPr lang="en-US" altLang="zh-CN" u="sng">
                <a:latin typeface="微软雅黑"/>
                <a:ea typeface="微软雅黑"/>
              </a:rPr>
              <a:t>内存泄漏</a:t>
            </a:r>
          </a:p>
          <a:p>
            <a:pPr marL="626745" lvl="1" indent="-315595"/>
            <a:r>
              <a:rPr lang="en-US" altLang="zh-CN">
                <a:latin typeface="微软雅黑"/>
                <a:ea typeface="微软雅黑"/>
              </a:rPr>
              <a:t>std::</a:t>
            </a:r>
            <a:r>
              <a:rPr lang="en-US" altLang="zh-CN" err="1">
                <a:latin typeface="微软雅黑"/>
                <a:ea typeface="微软雅黑"/>
              </a:rPr>
              <a:t>auto_ptr</a:t>
            </a:r>
            <a:r>
              <a:rPr lang="zh-CN" altLang="en-US">
                <a:latin typeface="微软雅黑"/>
                <a:ea typeface="微软雅黑"/>
              </a:rPr>
              <a:t>始终使用非数组的</a:t>
            </a:r>
            <a:r>
              <a:rPr lang="en-US" altLang="zh-CN">
                <a:latin typeface="微软雅黑"/>
                <a:ea typeface="微软雅黑"/>
              </a:rPr>
              <a:t>delete</a:t>
            </a:r>
            <a:r>
              <a:rPr lang="zh-CN" altLang="en-US">
                <a:latin typeface="微软雅黑"/>
                <a:ea typeface="微软雅黑"/>
              </a:rPr>
              <a:t>来删除其指向的元素</a:t>
            </a:r>
            <a:endParaRPr lang="en-US" altLang="zh-CN">
              <a:latin typeface="微软雅黑"/>
              <a:ea typeface="微软雅黑"/>
            </a:endParaRPr>
          </a:p>
          <a:p>
            <a:pPr marL="626745" lvl="1" indent="-315595"/>
            <a:r>
              <a:rPr lang="zh-CN" altLang="en-US">
                <a:latin typeface="微软雅黑"/>
                <a:ea typeface="微软雅黑"/>
              </a:rPr>
              <a:t>通过析构函数是否执行来判断是否存在内存泄漏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747E01-2093-8CA2-8761-8BF92460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"/>
                <a:ea typeface="Microsoft YaHei"/>
              </a:rPr>
              <a:t>第</a:t>
            </a:r>
            <a:r>
              <a:rPr lang="en-US">
                <a:latin typeface="Microsoft YaHei"/>
                <a:ea typeface="微软雅黑"/>
              </a:rPr>
              <a:t>1</a:t>
            </a:r>
            <a:r>
              <a:rPr lang="zh-CN" altLang="en-US">
                <a:latin typeface="Microsoft YaHei"/>
                <a:ea typeface="Microsoft YaHei"/>
              </a:rPr>
              <a:t>关：</a:t>
            </a:r>
            <a:r>
              <a:rPr lang="en-US" err="1">
                <a:latin typeface="Microsoft YaHei"/>
                <a:ea typeface="微软雅黑"/>
              </a:rPr>
              <a:t>auto_ptr</a:t>
            </a:r>
            <a:r>
              <a:rPr lang="zh-CN">
                <a:latin typeface="Microsoft YaHei"/>
                <a:ea typeface="Microsoft YaHei"/>
              </a:rPr>
              <a:t>和</a:t>
            </a:r>
            <a:r>
              <a:rPr lang="en-US" altLang="zh-CN" err="1">
                <a:latin typeface="Microsoft YaHei"/>
                <a:ea typeface="微软雅黑"/>
              </a:rPr>
              <a:t>unique_p</a:t>
            </a:r>
            <a:r>
              <a:rPr lang="zh-CN">
                <a:latin typeface="Microsoft YaHei"/>
                <a:ea typeface="Microsoft YaHei"/>
              </a:rPr>
              <a:t>tr指针</a:t>
            </a:r>
            <a:endParaRPr lang="zh-CN" b="0">
              <a:latin typeface="微软雅黑"/>
              <a:ea typeface="微软雅黑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2DBB4B-1A49-396C-4342-AB21DAD1433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zh-CN">
              <a:solidFill>
                <a:srgbClr val="BBBBBB"/>
              </a:solidFill>
              <a:latin typeface="Consolas"/>
              <a:ea typeface="微软雅黑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A586CE-1208-F5CE-24B2-105F312504B2}"/>
              </a:ext>
            </a:extLst>
          </p:cNvPr>
          <p:cNvSpPr txBox="1"/>
          <p:nvPr/>
        </p:nvSpPr>
        <p:spPr>
          <a:xfrm>
            <a:off x="5204952" y="2673146"/>
            <a:ext cx="4154129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8C379"/>
                </a:solidFill>
                <a:latin typeface="Consolas"/>
                <a:ea typeface="+mn-lt"/>
              </a:rPr>
              <a:t>~</a:t>
            </a:r>
            <a:r>
              <a:rPr lang="en-US" err="1">
                <a:solidFill>
                  <a:srgbClr val="98C379"/>
                </a:solidFill>
                <a:latin typeface="Consolas"/>
                <a:ea typeface="+mn-lt"/>
              </a:rPr>
              <a:t>auto_ptr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() { </a:t>
            </a:r>
            <a:r>
              <a:rPr lang="en-US">
                <a:solidFill>
                  <a:srgbClr val="E06C75"/>
                </a:solidFill>
                <a:latin typeface="Consolas"/>
                <a:ea typeface="+mn-lt"/>
              </a:rPr>
              <a:t>delete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 </a:t>
            </a:r>
            <a:r>
              <a:rPr lang="en-US">
                <a:solidFill>
                  <a:srgbClr val="ABB2BF"/>
                </a:solidFill>
                <a:latin typeface="Consolas"/>
                <a:ea typeface="+mn-lt"/>
              </a:rPr>
              <a:t>_</a:t>
            </a:r>
            <a:r>
              <a:rPr lang="en-US" err="1">
                <a:solidFill>
                  <a:srgbClr val="ABB2BF"/>
                </a:solidFill>
                <a:latin typeface="Consolas"/>
                <a:ea typeface="+mn-lt"/>
              </a:rPr>
              <a:t>M_ptr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; }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CD5E12-1925-464A-C5F3-E2F40B81DCFF}"/>
              </a:ext>
            </a:extLst>
          </p:cNvPr>
          <p:cNvSpPr txBox="1"/>
          <p:nvPr/>
        </p:nvSpPr>
        <p:spPr>
          <a:xfrm>
            <a:off x="6631781" y="5798344"/>
            <a:ext cx="44767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 dirty="0">
                <a:solidFill>
                  <a:srgbClr val="0179CF"/>
                </a:solidFill>
                <a:ea typeface="微软雅黑"/>
              </a:rPr>
              <a:t>最后的segmentation fault由错误的delete ptr产生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D75953-74CD-DBF9-C1C7-EAAE6AC3B7A2}"/>
              </a:ext>
            </a:extLst>
          </p:cNvPr>
          <p:cNvSpPr txBox="1"/>
          <p:nvPr/>
        </p:nvSpPr>
        <p:spPr>
          <a:xfrm>
            <a:off x="735807" y="2474119"/>
            <a:ext cx="3933824" cy="3754874"/>
          </a:xfrm>
          <a:prstGeom prst="rect">
            <a:avLst/>
          </a:prstGeom>
          <a:solidFill>
            <a:schemeClr val="tx1"/>
          </a:solidFill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solidFill>
                  <a:srgbClr val="569CD6"/>
                </a:solidFill>
                <a:latin typeface="Consolas"/>
                <a:ea typeface="微软雅黑"/>
              </a:rPr>
              <a:t>class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400" dirty="0">
                <a:solidFill>
                  <a:srgbClr val="4EC9B0"/>
                </a:solidFill>
                <a:latin typeface="Consolas"/>
                <a:ea typeface="微软雅黑"/>
              </a:rPr>
              <a:t>Test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 {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/>
                <a:ea typeface="微软雅黑"/>
              </a:rPr>
              <a:t>public: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    </a:t>
            </a:r>
            <a:r>
              <a:rPr lang="en-US" altLang="zh-CN" sz="1400" dirty="0">
                <a:solidFill>
                  <a:srgbClr val="DCDCAA"/>
                </a:solidFill>
                <a:latin typeface="Consolas"/>
                <a:ea typeface="微软雅黑"/>
              </a:rPr>
              <a:t>Test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() 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        </a:t>
            </a:r>
            <a:r>
              <a:rPr lang="en-US" altLang="zh-CN" sz="1400" dirty="0" err="1">
                <a:solidFill>
                  <a:srgbClr val="9CDCFE"/>
                </a:solidFill>
                <a:latin typeface="Consolas"/>
                <a:ea typeface="微软雅黑"/>
              </a:rPr>
              <a:t>cout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400" dirty="0">
                <a:solidFill>
                  <a:srgbClr val="DCDCAA"/>
                </a:solidFill>
                <a:latin typeface="Consolas"/>
                <a:ea typeface="微软雅黑"/>
              </a:rPr>
              <a:t>&lt;&lt;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400" dirty="0">
                <a:solidFill>
                  <a:srgbClr val="CE9178"/>
                </a:solidFill>
                <a:latin typeface="Consolas"/>
                <a:ea typeface="微软雅黑"/>
              </a:rPr>
              <a:t>"created</a:t>
            </a:r>
            <a:r>
              <a:rPr lang="en-US" altLang="zh-CN" sz="1400" dirty="0">
                <a:solidFill>
                  <a:srgbClr val="D7BA7D"/>
                </a:solidFill>
                <a:latin typeface="Consolas"/>
                <a:ea typeface="微软雅黑"/>
              </a:rPr>
              <a:t>\n</a:t>
            </a:r>
            <a:r>
              <a:rPr lang="en-US" altLang="zh-CN" sz="1400" dirty="0">
                <a:solidFill>
                  <a:srgbClr val="CE9178"/>
                </a:solidFill>
                <a:latin typeface="Consolas"/>
                <a:ea typeface="微软雅黑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    }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    </a:t>
            </a:r>
            <a:r>
              <a:rPr lang="en-US" altLang="zh-CN" sz="1400" dirty="0">
                <a:solidFill>
                  <a:srgbClr val="DCDCAA"/>
                </a:solidFill>
                <a:latin typeface="Consolas"/>
                <a:ea typeface="微软雅黑"/>
              </a:rPr>
              <a:t>~Test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() 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        </a:t>
            </a:r>
            <a:r>
              <a:rPr lang="en-US" altLang="zh-CN" sz="1400" dirty="0" err="1">
                <a:solidFill>
                  <a:srgbClr val="9CDCFE"/>
                </a:solidFill>
                <a:latin typeface="Consolas"/>
                <a:ea typeface="微软雅黑"/>
              </a:rPr>
              <a:t>cout</a:t>
            </a:r>
            <a:r>
              <a:rPr lang="en-US" altLang="zh-CN" sz="1400" dirty="0">
                <a:solidFill>
                  <a:srgbClr val="DCDCAA"/>
                </a:solidFill>
                <a:latin typeface="Consolas"/>
                <a:ea typeface="微软雅黑"/>
              </a:rPr>
              <a:t>&lt;&lt;</a:t>
            </a:r>
            <a:r>
              <a:rPr lang="en-US" altLang="zh-CN" sz="1400" dirty="0">
                <a:solidFill>
                  <a:srgbClr val="CE9178"/>
                </a:solidFill>
                <a:latin typeface="Consolas"/>
                <a:ea typeface="微软雅黑"/>
              </a:rPr>
              <a:t>"Test deleted"</a:t>
            </a:r>
            <a:r>
              <a:rPr lang="en-US" altLang="zh-CN" sz="1400" dirty="0">
                <a:solidFill>
                  <a:srgbClr val="DCDCAA"/>
                </a:solidFill>
                <a:latin typeface="Consolas"/>
                <a:ea typeface="微软雅黑"/>
              </a:rPr>
              <a:t>&lt;&lt;</a:t>
            </a:r>
            <a:r>
              <a:rPr lang="en-US" altLang="zh-CN" sz="1400" dirty="0" err="1">
                <a:solidFill>
                  <a:srgbClr val="DCDCAA"/>
                </a:solidFill>
                <a:latin typeface="Consolas"/>
                <a:ea typeface="微软雅黑"/>
              </a:rPr>
              <a:t>endl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    }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};</a:t>
            </a:r>
          </a:p>
          <a:p>
            <a:br>
              <a:rPr lang="en-US" altLang="zh-CN" sz="1400" dirty="0">
                <a:latin typeface="Consolas"/>
              </a:rPr>
            </a:br>
            <a:r>
              <a:rPr lang="en-US" altLang="zh-CN" sz="1400" dirty="0">
                <a:solidFill>
                  <a:srgbClr val="569CD6"/>
                </a:solidFill>
                <a:latin typeface="Consolas"/>
                <a:ea typeface="微软雅黑"/>
              </a:rPr>
              <a:t>int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400" dirty="0">
                <a:solidFill>
                  <a:srgbClr val="DCDCAA"/>
                </a:solidFill>
                <a:latin typeface="Consolas"/>
                <a:ea typeface="微软雅黑"/>
              </a:rPr>
              <a:t>main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/>
                <a:ea typeface="微软雅黑"/>
              </a:rPr>
              <a:t>void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) 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    </a:t>
            </a:r>
            <a:r>
              <a:rPr lang="en-US" altLang="zh-CN" sz="1400" dirty="0">
                <a:solidFill>
                  <a:srgbClr val="569CD6"/>
                </a:solidFill>
                <a:latin typeface="Consolas"/>
                <a:ea typeface="微软雅黑"/>
              </a:rPr>
              <a:t>auto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400" dirty="0" err="1">
                <a:solidFill>
                  <a:srgbClr val="9CDCFE"/>
                </a:solidFill>
                <a:latin typeface="Consolas"/>
                <a:ea typeface="微软雅黑"/>
              </a:rPr>
              <a:t>ptr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 = </a:t>
            </a:r>
            <a:r>
              <a:rPr lang="en-US" altLang="zh-CN" sz="1400" dirty="0">
                <a:solidFill>
                  <a:srgbClr val="C586C0"/>
                </a:solidFill>
                <a:latin typeface="Consolas"/>
                <a:ea typeface="微软雅黑"/>
              </a:rPr>
              <a:t>new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400" dirty="0">
                <a:solidFill>
                  <a:srgbClr val="4EC9B0"/>
                </a:solidFill>
                <a:latin typeface="Consolas"/>
                <a:ea typeface="微软雅黑"/>
              </a:rPr>
              <a:t>Test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[</a:t>
            </a:r>
            <a:r>
              <a:rPr lang="en-US" altLang="zh-CN" sz="1400" dirty="0">
                <a:solidFill>
                  <a:srgbClr val="B5CEA8"/>
                </a:solidFill>
                <a:latin typeface="Consolas"/>
                <a:ea typeface="微软雅黑"/>
              </a:rPr>
              <a:t>5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];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    </a:t>
            </a:r>
            <a:r>
              <a:rPr lang="en-US" altLang="zh-CN" sz="1400" dirty="0">
                <a:solidFill>
                  <a:srgbClr val="C586C0"/>
                </a:solidFill>
                <a:latin typeface="Consolas"/>
                <a:ea typeface="微软雅黑"/>
              </a:rPr>
              <a:t>delete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400" dirty="0" err="1">
                <a:solidFill>
                  <a:srgbClr val="9CDCFE"/>
                </a:solidFill>
                <a:latin typeface="Consolas"/>
                <a:ea typeface="微软雅黑"/>
              </a:rPr>
              <a:t>ptr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    </a:t>
            </a:r>
            <a:r>
              <a:rPr lang="en-US" altLang="zh-CN" sz="1400" dirty="0" err="1">
                <a:solidFill>
                  <a:srgbClr val="9CDCFE"/>
                </a:solidFill>
                <a:latin typeface="Consolas"/>
                <a:ea typeface="微软雅黑"/>
              </a:rPr>
              <a:t>cout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400" dirty="0">
                <a:solidFill>
                  <a:srgbClr val="DCDCAA"/>
                </a:solidFill>
                <a:latin typeface="Consolas"/>
                <a:ea typeface="微软雅黑"/>
              </a:rPr>
              <a:t>&lt;&lt;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400" dirty="0">
                <a:solidFill>
                  <a:srgbClr val="CE9178"/>
                </a:solidFill>
                <a:latin typeface="Consolas"/>
                <a:ea typeface="微软雅黑"/>
              </a:rPr>
              <a:t>"here</a:t>
            </a:r>
            <a:r>
              <a:rPr lang="en-US" altLang="zh-CN" sz="1400" dirty="0">
                <a:solidFill>
                  <a:srgbClr val="D7BA7D"/>
                </a:solidFill>
                <a:latin typeface="Consolas"/>
                <a:ea typeface="微软雅黑"/>
              </a:rPr>
              <a:t>\n</a:t>
            </a:r>
            <a:r>
              <a:rPr lang="en-US" altLang="zh-CN" sz="1400" dirty="0">
                <a:solidFill>
                  <a:srgbClr val="CE9178"/>
                </a:solidFill>
                <a:latin typeface="Consolas"/>
                <a:ea typeface="微软雅黑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    </a:t>
            </a:r>
            <a:r>
              <a:rPr lang="en-US" altLang="zh-CN" sz="1400" dirty="0">
                <a:solidFill>
                  <a:srgbClr val="C586C0"/>
                </a:solidFill>
                <a:latin typeface="Consolas"/>
                <a:ea typeface="微软雅黑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400" dirty="0">
                <a:solidFill>
                  <a:srgbClr val="B5CEA8"/>
                </a:solidFill>
                <a:latin typeface="Consolas"/>
                <a:ea typeface="微软雅黑"/>
              </a:rPr>
              <a:t>0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}</a:t>
            </a:r>
          </a:p>
          <a:p>
            <a:endParaRPr lang="en-US" altLang="zh-CN" sz="1400" dirty="0">
              <a:solidFill>
                <a:srgbClr val="D4D4D4"/>
              </a:solidFill>
              <a:latin typeface="Consolas"/>
              <a:ea typeface="微软雅黑"/>
            </a:endParaRPr>
          </a:p>
        </p:txBody>
      </p:sp>
      <p:pic>
        <p:nvPicPr>
          <p:cNvPr id="7" name="图片 9" descr="图形用户界面, 文本&#10;&#10;已自动生成说明">
            <a:extLst>
              <a:ext uri="{FF2B5EF4-FFF2-40B4-BE49-F238E27FC236}">
                <a16:creationId xmlns:a16="http://schemas.microsoft.com/office/drawing/2014/main" id="{9B0A11ED-C971-61BA-EC18-CF1F99FF5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12" y="3622963"/>
            <a:ext cx="4445792" cy="1844494"/>
          </a:xfrm>
          <a:prstGeom prst="rect">
            <a:avLst/>
          </a:prstGeom>
          <a:ln w="28575"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3261219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C6B5C4B-FDB0-9FA7-172B-D43EC035C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err="1">
                <a:latin typeface="微软雅黑"/>
                <a:ea typeface="微软雅黑"/>
              </a:rPr>
              <a:t>构造样例程序，展示因为auto_ptr使用不当而导致</a:t>
            </a:r>
            <a:r>
              <a:rPr lang="en-US" altLang="zh-CN" u="sng" dirty="0" err="1">
                <a:latin typeface="微软雅黑"/>
                <a:ea typeface="微软雅黑"/>
              </a:rPr>
              <a:t>内存泄漏</a:t>
            </a:r>
            <a:endParaRPr lang="en-US" altLang="zh-CN" u="sng" dirty="0">
              <a:latin typeface="微软雅黑"/>
              <a:ea typeface="微软雅黑"/>
            </a:endParaRPr>
          </a:p>
          <a:p>
            <a:pPr marL="626745" lvl="1" indent="-315595"/>
            <a:r>
              <a:rPr lang="en-US" altLang="zh-CN" dirty="0">
                <a:latin typeface="微软雅黑"/>
                <a:ea typeface="微软雅黑"/>
              </a:rPr>
              <a:t>std::</a:t>
            </a:r>
            <a:r>
              <a:rPr lang="en-US" altLang="zh-CN" dirty="0" err="1">
                <a:latin typeface="微软雅黑"/>
                <a:ea typeface="微软雅黑"/>
              </a:rPr>
              <a:t>auto_ptr</a:t>
            </a:r>
            <a:r>
              <a:rPr lang="en-US" altLang="zh-CN" dirty="0">
                <a:latin typeface="微软雅黑"/>
                <a:ea typeface="微软雅黑"/>
              </a:rPr>
              <a:t> release</a:t>
            </a:r>
            <a:r>
              <a:rPr lang="zh-CN" altLang="en-US" dirty="0">
                <a:latin typeface="微软雅黑"/>
                <a:ea typeface="微软雅黑"/>
              </a:rPr>
              <a:t>而不接受返回值导致的内存泄漏严格来讲不是</a:t>
            </a:r>
            <a:r>
              <a:rPr lang="en-US" altLang="zh-CN" dirty="0" err="1">
                <a:latin typeface="微软雅黑"/>
                <a:ea typeface="微软雅黑"/>
              </a:rPr>
              <a:t>auto_ptr</a:t>
            </a:r>
            <a:r>
              <a:rPr lang="zh-CN" altLang="en-US" dirty="0">
                <a:latin typeface="微软雅黑"/>
                <a:ea typeface="微软雅黑"/>
              </a:rPr>
              <a:t>导致的内存泄漏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747E01-2093-8CA2-8761-8BF92460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"/>
                <a:ea typeface="Microsoft YaHei"/>
              </a:rPr>
              <a:t>第</a:t>
            </a:r>
            <a:r>
              <a:rPr lang="en-US">
                <a:latin typeface="Microsoft YaHei"/>
                <a:ea typeface="微软雅黑"/>
              </a:rPr>
              <a:t>1</a:t>
            </a:r>
            <a:r>
              <a:rPr lang="zh-CN" altLang="en-US">
                <a:latin typeface="Microsoft YaHei"/>
                <a:ea typeface="Microsoft YaHei"/>
              </a:rPr>
              <a:t>关：</a:t>
            </a:r>
            <a:r>
              <a:rPr lang="en-US" err="1">
                <a:latin typeface="Microsoft YaHei"/>
                <a:ea typeface="微软雅黑"/>
              </a:rPr>
              <a:t>auto_ptr</a:t>
            </a:r>
            <a:r>
              <a:rPr lang="zh-CN">
                <a:latin typeface="Microsoft YaHei"/>
                <a:ea typeface="Microsoft YaHei"/>
              </a:rPr>
              <a:t>和</a:t>
            </a:r>
            <a:r>
              <a:rPr lang="en-US" altLang="zh-CN" err="1">
                <a:latin typeface="Microsoft YaHei"/>
                <a:ea typeface="微软雅黑"/>
              </a:rPr>
              <a:t>unique_p</a:t>
            </a:r>
            <a:r>
              <a:rPr lang="zh-CN">
                <a:latin typeface="Microsoft YaHei"/>
                <a:ea typeface="Microsoft YaHei"/>
              </a:rPr>
              <a:t>tr指针</a:t>
            </a:r>
            <a:endParaRPr lang="zh-CN" b="0">
              <a:latin typeface="微软雅黑"/>
              <a:ea typeface="微软雅黑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2DBB4B-1A49-396C-4342-AB21DAD1433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zh-CN">
              <a:solidFill>
                <a:srgbClr val="BBBBBB"/>
              </a:solidFill>
              <a:latin typeface="Consolas"/>
              <a:ea typeface="微软雅黑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A586CE-1208-F5CE-24B2-105F312504B2}"/>
              </a:ext>
            </a:extLst>
          </p:cNvPr>
          <p:cNvSpPr txBox="1"/>
          <p:nvPr/>
        </p:nvSpPr>
        <p:spPr>
          <a:xfrm>
            <a:off x="5204952" y="2673146"/>
            <a:ext cx="4154129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8C379"/>
                </a:solidFill>
                <a:latin typeface="Consolas"/>
                <a:ea typeface="+mn-lt"/>
              </a:rPr>
              <a:t>~</a:t>
            </a:r>
            <a:r>
              <a:rPr lang="en-US" err="1">
                <a:solidFill>
                  <a:srgbClr val="98C379"/>
                </a:solidFill>
                <a:latin typeface="Consolas"/>
                <a:ea typeface="+mn-lt"/>
              </a:rPr>
              <a:t>auto_ptr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() { </a:t>
            </a:r>
            <a:r>
              <a:rPr lang="en-US">
                <a:solidFill>
                  <a:srgbClr val="E06C75"/>
                </a:solidFill>
                <a:latin typeface="Consolas"/>
                <a:ea typeface="+mn-lt"/>
              </a:rPr>
              <a:t>delete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 </a:t>
            </a:r>
            <a:r>
              <a:rPr lang="en-US">
                <a:solidFill>
                  <a:srgbClr val="ABB2BF"/>
                </a:solidFill>
                <a:latin typeface="Consolas"/>
                <a:ea typeface="+mn-lt"/>
              </a:rPr>
              <a:t>_</a:t>
            </a:r>
            <a:r>
              <a:rPr lang="en-US" err="1">
                <a:solidFill>
                  <a:srgbClr val="ABB2BF"/>
                </a:solidFill>
                <a:latin typeface="Consolas"/>
                <a:ea typeface="+mn-lt"/>
              </a:rPr>
              <a:t>M_ptr</a:t>
            </a:r>
            <a:r>
              <a:rPr lang="en-US">
                <a:solidFill>
                  <a:srgbClr val="BBBBBB"/>
                </a:solidFill>
                <a:latin typeface="Consolas"/>
                <a:ea typeface="+mn-lt"/>
              </a:rPr>
              <a:t>; }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CD5E12-1925-464A-C5F3-E2F40B81DCFF}"/>
              </a:ext>
            </a:extLst>
          </p:cNvPr>
          <p:cNvSpPr txBox="1"/>
          <p:nvPr/>
        </p:nvSpPr>
        <p:spPr>
          <a:xfrm>
            <a:off x="6631781" y="5798344"/>
            <a:ext cx="44767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>
                <a:solidFill>
                  <a:srgbClr val="0179CF"/>
                </a:solidFill>
                <a:ea typeface="微软雅黑"/>
              </a:rPr>
              <a:t>最后的segmentation fault由错误的delete ptr产生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D75953-74CD-DBF9-C1C7-EAAE6AC3B7A2}"/>
              </a:ext>
            </a:extLst>
          </p:cNvPr>
          <p:cNvSpPr txBox="1"/>
          <p:nvPr/>
        </p:nvSpPr>
        <p:spPr>
          <a:xfrm>
            <a:off x="735807" y="2474119"/>
            <a:ext cx="3933824" cy="3754874"/>
          </a:xfrm>
          <a:prstGeom prst="rect">
            <a:avLst/>
          </a:prstGeom>
          <a:solidFill>
            <a:schemeClr val="tx1"/>
          </a:solidFill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solidFill>
                  <a:srgbClr val="569CD6"/>
                </a:solidFill>
                <a:latin typeface="Consolas"/>
                <a:ea typeface="微软雅黑"/>
              </a:rPr>
              <a:t>class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400" dirty="0">
                <a:solidFill>
                  <a:srgbClr val="4EC9B0"/>
                </a:solidFill>
                <a:latin typeface="Consolas"/>
                <a:ea typeface="微软雅黑"/>
              </a:rPr>
              <a:t>Test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 {</a:t>
            </a:r>
          </a:p>
          <a:p>
            <a:r>
              <a:rPr lang="en-US" altLang="zh-CN" sz="1400" dirty="0">
                <a:solidFill>
                  <a:srgbClr val="569CD6"/>
                </a:solidFill>
                <a:latin typeface="Consolas"/>
                <a:ea typeface="微软雅黑"/>
              </a:rPr>
              <a:t>public: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    </a:t>
            </a:r>
            <a:r>
              <a:rPr lang="en-US" altLang="zh-CN" sz="1400" dirty="0">
                <a:solidFill>
                  <a:srgbClr val="DCDCAA"/>
                </a:solidFill>
                <a:latin typeface="Consolas"/>
                <a:ea typeface="微软雅黑"/>
              </a:rPr>
              <a:t>Test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() 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        </a:t>
            </a:r>
            <a:r>
              <a:rPr lang="en-US" altLang="zh-CN" sz="1400" dirty="0" err="1">
                <a:solidFill>
                  <a:srgbClr val="9CDCFE"/>
                </a:solidFill>
                <a:latin typeface="Consolas"/>
                <a:ea typeface="微软雅黑"/>
              </a:rPr>
              <a:t>cout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400" dirty="0">
                <a:solidFill>
                  <a:srgbClr val="DCDCAA"/>
                </a:solidFill>
                <a:latin typeface="Consolas"/>
                <a:ea typeface="微软雅黑"/>
              </a:rPr>
              <a:t>&lt;&lt;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400" dirty="0">
                <a:solidFill>
                  <a:srgbClr val="CE9178"/>
                </a:solidFill>
                <a:latin typeface="Consolas"/>
                <a:ea typeface="微软雅黑"/>
              </a:rPr>
              <a:t>"created</a:t>
            </a:r>
            <a:r>
              <a:rPr lang="en-US" altLang="zh-CN" sz="1400" dirty="0">
                <a:solidFill>
                  <a:srgbClr val="D7BA7D"/>
                </a:solidFill>
                <a:latin typeface="Consolas"/>
                <a:ea typeface="微软雅黑"/>
              </a:rPr>
              <a:t>\n</a:t>
            </a:r>
            <a:r>
              <a:rPr lang="en-US" altLang="zh-CN" sz="1400" dirty="0">
                <a:solidFill>
                  <a:srgbClr val="CE9178"/>
                </a:solidFill>
                <a:latin typeface="Consolas"/>
                <a:ea typeface="微软雅黑"/>
              </a:rPr>
              <a:t>"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    }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    </a:t>
            </a:r>
            <a:r>
              <a:rPr lang="en-US" altLang="zh-CN" sz="1400" dirty="0">
                <a:solidFill>
                  <a:srgbClr val="DCDCAA"/>
                </a:solidFill>
                <a:latin typeface="Consolas"/>
                <a:ea typeface="微软雅黑"/>
              </a:rPr>
              <a:t>~Test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() 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        </a:t>
            </a:r>
            <a:r>
              <a:rPr lang="en-US" altLang="zh-CN" sz="1400" dirty="0" err="1">
                <a:solidFill>
                  <a:srgbClr val="9CDCFE"/>
                </a:solidFill>
                <a:latin typeface="Consolas"/>
                <a:ea typeface="微软雅黑"/>
              </a:rPr>
              <a:t>cout</a:t>
            </a:r>
            <a:r>
              <a:rPr lang="en-US" altLang="zh-CN" sz="1400" dirty="0">
                <a:solidFill>
                  <a:srgbClr val="DCDCAA"/>
                </a:solidFill>
                <a:latin typeface="Consolas"/>
                <a:ea typeface="微软雅黑"/>
              </a:rPr>
              <a:t>&lt;&lt;</a:t>
            </a:r>
            <a:r>
              <a:rPr lang="en-US" altLang="zh-CN" sz="1400" dirty="0">
                <a:solidFill>
                  <a:srgbClr val="CE9178"/>
                </a:solidFill>
                <a:latin typeface="Consolas"/>
                <a:ea typeface="微软雅黑"/>
              </a:rPr>
              <a:t>"Test deleted"</a:t>
            </a:r>
            <a:r>
              <a:rPr lang="en-US" altLang="zh-CN" sz="1400" dirty="0">
                <a:solidFill>
                  <a:srgbClr val="DCDCAA"/>
                </a:solidFill>
                <a:latin typeface="Consolas"/>
                <a:ea typeface="微软雅黑"/>
              </a:rPr>
              <a:t>&lt;&lt;</a:t>
            </a:r>
            <a:r>
              <a:rPr lang="en-US" altLang="zh-CN" sz="1400" dirty="0" err="1">
                <a:solidFill>
                  <a:srgbClr val="DCDCAA"/>
                </a:solidFill>
                <a:latin typeface="Consolas"/>
                <a:ea typeface="微软雅黑"/>
              </a:rPr>
              <a:t>endl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    }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};</a:t>
            </a:r>
          </a:p>
          <a:p>
            <a:br>
              <a:rPr lang="en-US" altLang="zh-CN" sz="1400" dirty="0">
                <a:latin typeface="Consolas"/>
              </a:rPr>
            </a:br>
            <a:r>
              <a:rPr lang="en-US" altLang="zh-CN" sz="1400" dirty="0">
                <a:solidFill>
                  <a:srgbClr val="569CD6"/>
                </a:solidFill>
                <a:latin typeface="Consolas"/>
                <a:ea typeface="微软雅黑"/>
              </a:rPr>
              <a:t>int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400" dirty="0">
                <a:solidFill>
                  <a:srgbClr val="DCDCAA"/>
                </a:solidFill>
                <a:latin typeface="Consolas"/>
                <a:ea typeface="微软雅黑"/>
              </a:rPr>
              <a:t>main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(</a:t>
            </a:r>
            <a:r>
              <a:rPr lang="en-US" altLang="zh-CN" sz="1400" dirty="0">
                <a:solidFill>
                  <a:srgbClr val="569CD6"/>
                </a:solidFill>
                <a:latin typeface="Consolas"/>
                <a:ea typeface="微软雅黑"/>
              </a:rPr>
              <a:t>void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) {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    </a:t>
            </a:r>
            <a:r>
              <a:rPr lang="en-US" altLang="zh-CN" sz="1400" dirty="0">
                <a:solidFill>
                  <a:srgbClr val="569CD6"/>
                </a:solidFill>
                <a:latin typeface="Consolas"/>
                <a:ea typeface="微软雅黑"/>
              </a:rPr>
              <a:t>auto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400" dirty="0" err="1">
                <a:solidFill>
                  <a:srgbClr val="9CDCFE"/>
                </a:solidFill>
                <a:latin typeface="Consolas"/>
                <a:ea typeface="微软雅黑"/>
              </a:rPr>
              <a:t>ptr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 = </a:t>
            </a:r>
            <a:r>
              <a:rPr lang="en-US" altLang="zh-CN" sz="1400" dirty="0">
                <a:solidFill>
                  <a:srgbClr val="C586C0"/>
                </a:solidFill>
                <a:latin typeface="Consolas"/>
                <a:ea typeface="微软雅黑"/>
              </a:rPr>
              <a:t>new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400" dirty="0">
                <a:solidFill>
                  <a:srgbClr val="4EC9B0"/>
                </a:solidFill>
                <a:latin typeface="Consolas"/>
                <a:ea typeface="微软雅黑"/>
              </a:rPr>
              <a:t>Test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[</a:t>
            </a:r>
            <a:r>
              <a:rPr lang="en-US" altLang="zh-CN" sz="1400" dirty="0">
                <a:solidFill>
                  <a:srgbClr val="B5CEA8"/>
                </a:solidFill>
                <a:latin typeface="Consolas"/>
                <a:ea typeface="微软雅黑"/>
              </a:rPr>
              <a:t>5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];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    </a:t>
            </a:r>
            <a:r>
              <a:rPr lang="en-US" altLang="zh-CN" sz="1400" dirty="0" err="1">
                <a:solidFill>
                  <a:srgbClr val="4EC9B0"/>
                </a:solidFill>
                <a:latin typeface="Consolas"/>
                <a:ea typeface="微软雅黑"/>
              </a:rPr>
              <a:t>auto_ptr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&lt;</a:t>
            </a:r>
            <a:r>
              <a:rPr lang="en-US" altLang="zh-CN" sz="1400" dirty="0">
                <a:solidFill>
                  <a:srgbClr val="4EC9B0"/>
                </a:solidFill>
                <a:latin typeface="Consolas"/>
                <a:ea typeface="微软雅黑"/>
              </a:rPr>
              <a:t>Test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&gt; </a:t>
            </a:r>
            <a:r>
              <a:rPr lang="en-US" altLang="zh-CN" sz="1400" dirty="0" err="1">
                <a:solidFill>
                  <a:srgbClr val="9CDCFE"/>
                </a:solidFill>
                <a:latin typeface="Consolas"/>
                <a:ea typeface="微软雅黑"/>
              </a:rPr>
              <a:t>a_ptr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(</a:t>
            </a:r>
            <a:r>
              <a:rPr lang="en-US" altLang="zh-CN" sz="1400" dirty="0" err="1">
                <a:solidFill>
                  <a:srgbClr val="9CDCFE"/>
                </a:solidFill>
                <a:latin typeface="Consolas"/>
                <a:ea typeface="微软雅黑"/>
              </a:rPr>
              <a:t>ptr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    </a:t>
            </a:r>
            <a:r>
              <a:rPr lang="en-US" altLang="zh-CN" sz="1400" dirty="0" err="1">
                <a:solidFill>
                  <a:srgbClr val="D4D4D4"/>
                </a:solidFill>
                <a:latin typeface="Consolas"/>
                <a:ea typeface="微软雅黑"/>
              </a:rPr>
              <a:t>a_ptr.release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();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    </a:t>
            </a:r>
            <a:r>
              <a:rPr lang="en-US" altLang="zh-CN" sz="1400" dirty="0">
                <a:solidFill>
                  <a:srgbClr val="C586C0"/>
                </a:solidFill>
                <a:latin typeface="Consolas"/>
                <a:ea typeface="微软雅黑"/>
              </a:rPr>
              <a:t>return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400" dirty="0">
                <a:solidFill>
                  <a:srgbClr val="B5CEA8"/>
                </a:solidFill>
                <a:latin typeface="Consolas"/>
                <a:ea typeface="微软雅黑"/>
              </a:rPr>
              <a:t>0</a:t>
            </a:r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;</a:t>
            </a:r>
          </a:p>
          <a:p>
            <a:r>
              <a:rPr lang="en-US" altLang="zh-CN" sz="1400" dirty="0">
                <a:solidFill>
                  <a:srgbClr val="D4D4D4"/>
                </a:solidFill>
                <a:latin typeface="Consolas"/>
                <a:ea typeface="微软雅黑"/>
              </a:rPr>
              <a:t>}</a:t>
            </a:r>
          </a:p>
          <a:p>
            <a:endParaRPr lang="en-US" altLang="zh-CN" sz="1400" dirty="0">
              <a:solidFill>
                <a:srgbClr val="D4D4D4"/>
              </a:solidFill>
              <a:latin typeface="Consolas"/>
              <a:ea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9BE6D0-DB21-1C1D-3ADD-C06AE116E685}"/>
              </a:ext>
            </a:extLst>
          </p:cNvPr>
          <p:cNvSpPr txBox="1"/>
          <p:nvPr/>
        </p:nvSpPr>
        <p:spPr>
          <a:xfrm>
            <a:off x="1124071" y="5253432"/>
            <a:ext cx="1700668" cy="30777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7869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66D251-0AE5-803C-5797-DBBB2603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har char="•"/>
            </a:pPr>
            <a:r>
              <a:rPr lang="zh-CN" altLang="en-US" dirty="0">
                <a:latin typeface="微软雅黑"/>
                <a:ea typeface="微软雅黑"/>
              </a:rPr>
              <a:t>unique_ptr是否可以作为实参传递给函数</a:t>
            </a:r>
            <a:endParaRPr lang="zh-CN" dirty="0"/>
          </a:p>
          <a:p>
            <a:pPr marL="626745" lvl="1" indent="-315595"/>
            <a:r>
              <a:rPr lang="zh-CN" altLang="en-US" dirty="0">
                <a:solidFill>
                  <a:srgbClr val="0070C0"/>
                </a:solidFill>
                <a:latin typeface="微软雅黑"/>
                <a:ea typeface="微软雅黑"/>
              </a:rPr>
              <a:t>不能直接进行值传递</a:t>
            </a:r>
            <a:endParaRPr lang="zh-CN" altLang="en-US" sz="2800" dirty="0">
              <a:solidFill>
                <a:srgbClr val="0070C0"/>
              </a:solidFill>
            </a:endParaRPr>
          </a:p>
          <a:p>
            <a:pPr marL="899795" lvl="2"/>
            <a:r>
              <a:rPr lang="zh-CN" altLang="en-US" dirty="0">
                <a:latin typeface="微软雅黑"/>
                <a:ea typeface="微软雅黑"/>
              </a:rPr>
              <a:t>unique_ptr没有定义复制语义</a:t>
            </a:r>
            <a:r>
              <a:rPr lang="en-US" altLang="zh-CN" dirty="0">
                <a:latin typeface="微软雅黑"/>
                <a:ea typeface="微软雅黑"/>
              </a:rPr>
              <a:t>(</a:t>
            </a:r>
            <a:r>
              <a:rPr lang="zh-CN" altLang="en-US" dirty="0">
                <a:latin typeface="微软雅黑"/>
                <a:ea typeface="微软雅黑"/>
              </a:rPr>
              <a:t>函数传参通过复制语义进行传参</a:t>
            </a:r>
            <a:r>
              <a:rPr lang="en-US" altLang="zh-CN" dirty="0">
                <a:latin typeface="微软雅黑"/>
                <a:ea typeface="微软雅黑"/>
              </a:rPr>
              <a:t>)</a:t>
            </a:r>
            <a:endParaRPr lang="zh-CN" altLang="en-US" dirty="0">
              <a:latin typeface="微软雅黑"/>
              <a:ea typeface="微软雅黑"/>
            </a:endParaRPr>
          </a:p>
          <a:p>
            <a:pPr marL="626745" lvl="1" indent="-315595">
              <a:buFont typeface="Wingdings"/>
            </a:pPr>
            <a:r>
              <a:rPr lang="zh-CN" altLang="en-US" dirty="0">
                <a:solidFill>
                  <a:srgbClr val="0070C0"/>
                </a:solidFill>
                <a:latin typeface="微软雅黑"/>
                <a:ea typeface="微软雅黑"/>
              </a:rPr>
              <a:t>可以通过</a:t>
            </a:r>
            <a:r>
              <a:rPr lang="zh-CN" altLang="en-US" dirty="0">
                <a:solidFill>
                  <a:srgbClr val="0070C0"/>
                </a:solidFill>
                <a:latin typeface="微软雅黑"/>
                <a:ea typeface="微软雅黑"/>
                <a:hlinkClick r:id="rId2"/>
              </a:rPr>
              <a:t>std::move</a:t>
            </a:r>
            <a:r>
              <a:rPr lang="zh-CN" altLang="en-US" dirty="0">
                <a:solidFill>
                  <a:srgbClr val="0070C0"/>
                </a:solidFill>
                <a:latin typeface="微软雅黑"/>
                <a:ea typeface="微软雅黑"/>
              </a:rPr>
              <a:t>转成右值引用之后在拷贝给形参</a:t>
            </a:r>
            <a:r>
              <a:rPr lang="en-US" altLang="zh-CN" dirty="0" err="1">
                <a:solidFill>
                  <a:srgbClr val="0070C0"/>
                </a:solidFill>
                <a:latin typeface="微软雅黑"/>
                <a:ea typeface="微软雅黑"/>
              </a:rPr>
              <a:t>func</a:t>
            </a:r>
            <a:r>
              <a:rPr lang="en-US" altLang="zh-CN" dirty="0">
                <a:solidFill>
                  <a:srgbClr val="0070C0"/>
                </a:solidFill>
                <a:latin typeface="微软雅黑"/>
                <a:ea typeface="微软雅黑"/>
              </a:rPr>
              <a:t>(std::move(</a:t>
            </a:r>
            <a:r>
              <a:rPr lang="en-US" altLang="zh-CN" dirty="0" err="1">
                <a:solidFill>
                  <a:srgbClr val="0070C0"/>
                </a:solidFill>
                <a:latin typeface="微软雅黑"/>
                <a:ea typeface="微软雅黑"/>
              </a:rPr>
              <a:t>ptr</a:t>
            </a:r>
            <a:r>
              <a:rPr lang="en-US" altLang="zh-CN" dirty="0">
                <a:solidFill>
                  <a:srgbClr val="0070C0"/>
                </a:solidFill>
                <a:latin typeface="微软雅黑"/>
                <a:ea typeface="微软雅黑"/>
              </a:rPr>
              <a:t>))</a:t>
            </a:r>
          </a:p>
          <a:p>
            <a:pPr marL="899795" lvl="2" indent="-315595">
              <a:buFont typeface="Wingdings"/>
            </a:pPr>
            <a:r>
              <a:rPr lang="en-US" altLang="zh-CN" dirty="0">
                <a:solidFill>
                  <a:srgbClr val="0070C0"/>
                </a:solidFill>
                <a:latin typeface="微软雅黑"/>
                <a:ea typeface="微软雅黑"/>
              </a:rPr>
              <a:t>move</a:t>
            </a:r>
            <a:r>
              <a:rPr lang="zh-CN" altLang="en-US" dirty="0">
                <a:solidFill>
                  <a:srgbClr val="0070C0"/>
                </a:solidFill>
                <a:latin typeface="微软雅黑"/>
                <a:ea typeface="微软雅黑"/>
              </a:rPr>
              <a:t>之后调用者中</a:t>
            </a:r>
            <a:r>
              <a:rPr lang="en-US" altLang="zh-CN" dirty="0" err="1">
                <a:solidFill>
                  <a:srgbClr val="0070C0"/>
                </a:solidFill>
                <a:latin typeface="微软雅黑"/>
                <a:ea typeface="微软雅黑"/>
              </a:rPr>
              <a:t>ptr</a:t>
            </a:r>
            <a:r>
              <a:rPr lang="zh-CN" altLang="en-US" dirty="0">
                <a:solidFill>
                  <a:srgbClr val="0070C0"/>
                </a:solidFill>
                <a:latin typeface="微软雅黑"/>
                <a:ea typeface="微软雅黑"/>
              </a:rPr>
              <a:t>将失效</a:t>
            </a:r>
          </a:p>
          <a:p>
            <a:pPr marL="626745" lvl="1" indent="-315595">
              <a:buFont typeface="Wingdings"/>
              <a:buChar char="n"/>
            </a:pPr>
            <a:r>
              <a:rPr lang="zh-CN" altLang="en-US" dirty="0">
                <a:solidFill>
                  <a:srgbClr val="0070C0"/>
                </a:solidFill>
                <a:latin typeface="微软雅黑"/>
                <a:ea typeface="微软雅黑"/>
              </a:rPr>
              <a:t>可以通过左值引用传递，如果函数内进行</a:t>
            </a:r>
            <a:r>
              <a:rPr lang="en-US" altLang="zh-CN" dirty="0">
                <a:solidFill>
                  <a:srgbClr val="0070C0"/>
                </a:solidFill>
                <a:latin typeface="微软雅黑"/>
                <a:ea typeface="微软雅黑"/>
              </a:rPr>
              <a:t>move</a:t>
            </a:r>
            <a:r>
              <a:rPr lang="zh-CN" altLang="en-US" dirty="0">
                <a:solidFill>
                  <a:srgbClr val="0070C0"/>
                </a:solidFill>
                <a:latin typeface="微软雅黑"/>
                <a:ea typeface="微软雅黑"/>
              </a:rPr>
              <a:t>，则实参失效</a:t>
            </a:r>
            <a:endParaRPr lang="en-US" altLang="zh-CN" dirty="0">
              <a:solidFill>
                <a:srgbClr val="0070C0"/>
              </a:solidFill>
              <a:latin typeface="微软雅黑"/>
              <a:ea typeface="微软雅黑"/>
            </a:endParaRPr>
          </a:p>
          <a:p>
            <a:pPr marL="899795" lvl="2" indent="-315595">
              <a:buFont typeface="Wingdings"/>
              <a:buChar char="n"/>
            </a:pPr>
            <a:r>
              <a:rPr lang="en-US" altLang="zh-CN" dirty="0" err="1">
                <a:latin typeface="微软雅黑"/>
                <a:ea typeface="微软雅黑"/>
              </a:rPr>
              <a:t>func</a:t>
            </a:r>
            <a:r>
              <a:rPr lang="en-US" altLang="zh-CN" dirty="0">
                <a:latin typeface="微软雅黑"/>
                <a:ea typeface="微软雅黑"/>
              </a:rPr>
              <a:t>(</a:t>
            </a:r>
            <a:r>
              <a:rPr lang="en-US" altLang="zh-CN" dirty="0" err="1">
                <a:latin typeface="微软雅黑"/>
                <a:ea typeface="微软雅黑"/>
              </a:rPr>
              <a:t>unique_ptr</a:t>
            </a:r>
            <a:r>
              <a:rPr lang="en-US" altLang="zh-CN" dirty="0">
                <a:latin typeface="微软雅黑"/>
                <a:ea typeface="微软雅黑"/>
              </a:rPr>
              <a:t>&lt;Test&gt; &amp;</a:t>
            </a:r>
            <a:r>
              <a:rPr lang="en-US" altLang="zh-CN" dirty="0" err="1">
                <a:latin typeface="微软雅黑"/>
                <a:ea typeface="微软雅黑"/>
              </a:rPr>
              <a:t>uptr</a:t>
            </a:r>
            <a:r>
              <a:rPr lang="en-US" altLang="zh-CN" dirty="0">
                <a:latin typeface="微软雅黑"/>
                <a:ea typeface="微软雅黑"/>
              </a:rPr>
              <a:t>)</a:t>
            </a:r>
            <a:endParaRPr lang="zh-CN" altLang="en-US" dirty="0">
              <a:solidFill>
                <a:srgbClr val="0070C0"/>
              </a:solidFill>
              <a:latin typeface="微软雅黑"/>
              <a:ea typeface="微软雅黑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52790E9-15B9-FC7E-482D-2DF3B55F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Microsoft YaHei"/>
                <a:ea typeface="Microsoft YaHei"/>
              </a:rPr>
              <a:t>第</a:t>
            </a:r>
            <a:r>
              <a:rPr lang="en-US" dirty="0">
                <a:latin typeface="Microsoft YaHei"/>
                <a:ea typeface="微软雅黑"/>
              </a:rPr>
              <a:t>1</a:t>
            </a:r>
            <a:r>
              <a:rPr lang="zh-CN" dirty="0">
                <a:latin typeface="Microsoft YaHei"/>
                <a:ea typeface="Microsoft YaHei"/>
              </a:rPr>
              <a:t>关：</a:t>
            </a:r>
            <a:r>
              <a:rPr lang="en-US" dirty="0" err="1">
                <a:latin typeface="Microsoft YaHei"/>
                <a:ea typeface="微软雅黑"/>
              </a:rPr>
              <a:t>auto_ptr</a:t>
            </a:r>
            <a:r>
              <a:rPr lang="zh-CN" dirty="0">
                <a:latin typeface="Microsoft YaHei"/>
                <a:ea typeface="Microsoft YaHei"/>
              </a:rPr>
              <a:t>和</a:t>
            </a:r>
            <a:r>
              <a:rPr lang="en-US" dirty="0" err="1">
                <a:latin typeface="Microsoft YaHei"/>
                <a:ea typeface="微软雅黑"/>
              </a:rPr>
              <a:t>unique_p</a:t>
            </a:r>
            <a:r>
              <a:rPr lang="zh-CN" dirty="0">
                <a:latin typeface="Microsoft YaHei"/>
                <a:ea typeface="Microsoft YaHei"/>
              </a:rPr>
              <a:t>tr指针</a:t>
            </a:r>
            <a:endParaRPr lang="zh-CN" b="0" dirty="0"/>
          </a:p>
        </p:txBody>
      </p:sp>
    </p:spTree>
    <p:extLst>
      <p:ext uri="{BB962C8B-B14F-4D97-AF65-F5344CB8AC3E}">
        <p14:creationId xmlns:p14="http://schemas.microsoft.com/office/powerpoint/2010/main" val="3303051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535F06A-01D0-8E35-C6D0-376530373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/>
                <a:ea typeface="微软雅黑"/>
              </a:rPr>
              <a:t>unique_ptr是否可以作为实参传递给函数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4FFA415-FD10-BCDF-5EF7-30E30B6A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Microsoft YaHei"/>
                <a:ea typeface="Microsoft YaHei"/>
              </a:rPr>
              <a:t>第</a:t>
            </a:r>
            <a:r>
              <a:rPr lang="en-US" altLang="zh-CN" dirty="0">
                <a:latin typeface="Microsoft YaHei"/>
                <a:ea typeface="微软雅黑"/>
              </a:rPr>
              <a:t>1</a:t>
            </a:r>
            <a:r>
              <a:rPr lang="zh-CN" altLang="zh-CN" dirty="0">
                <a:latin typeface="Microsoft YaHei"/>
                <a:ea typeface="Microsoft YaHei"/>
              </a:rPr>
              <a:t>关：</a:t>
            </a:r>
            <a:r>
              <a:rPr lang="en-US" altLang="zh-CN" dirty="0" err="1">
                <a:latin typeface="Microsoft YaHei"/>
                <a:ea typeface="微软雅黑"/>
              </a:rPr>
              <a:t>auto_ptr</a:t>
            </a:r>
            <a:r>
              <a:rPr lang="zh-CN" altLang="zh-CN" dirty="0">
                <a:latin typeface="Microsoft YaHei"/>
                <a:ea typeface="Microsoft YaHei"/>
              </a:rPr>
              <a:t>和</a:t>
            </a:r>
            <a:r>
              <a:rPr lang="en-US" altLang="zh-CN" dirty="0" err="1">
                <a:latin typeface="Microsoft YaHei"/>
                <a:ea typeface="微软雅黑"/>
              </a:rPr>
              <a:t>unique_p</a:t>
            </a:r>
            <a:r>
              <a:rPr lang="zh-CN" altLang="zh-CN" dirty="0">
                <a:latin typeface="Microsoft YaHei"/>
                <a:ea typeface="Microsoft YaHei"/>
              </a:rPr>
              <a:t>tr指针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2CAEEB-0570-D6F7-D94E-3C9D87375BE0}"/>
              </a:ext>
            </a:extLst>
          </p:cNvPr>
          <p:cNvSpPr txBox="1"/>
          <p:nvPr/>
        </p:nvSpPr>
        <p:spPr>
          <a:xfrm>
            <a:off x="7872443" y="43458"/>
            <a:ext cx="3496402" cy="67710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569CD6"/>
                </a:solidFill>
                <a:effectLst/>
                <a:latin typeface="Hack"/>
              </a:rPr>
              <a:t>class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 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Hack"/>
              </a:rPr>
              <a:t>Test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 {</a:t>
            </a:r>
          </a:p>
          <a:p>
            <a:r>
              <a:rPr lang="en-US" altLang="zh-CN" sz="1400" b="0" dirty="0">
                <a:solidFill>
                  <a:srgbClr val="569CD6"/>
                </a:solidFill>
                <a:effectLst/>
                <a:latin typeface="Hack"/>
              </a:rPr>
              <a:t>public:</a:t>
            </a:r>
            <a:endParaRPr lang="en-US" altLang="zh-CN" sz="1400" b="0" dirty="0">
              <a:solidFill>
                <a:srgbClr val="D4D4D4"/>
              </a:solidFill>
              <a:effectLst/>
              <a:latin typeface="Hack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    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Hack"/>
              </a:rPr>
              <a:t>Test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(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Hack"/>
              </a:rPr>
              <a:t>string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Hack"/>
              </a:rPr>
              <a:t>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) {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       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Hack"/>
              </a:rPr>
              <a:t>str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 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Hack"/>
              </a:rPr>
              <a:t>=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Hack"/>
              </a:rPr>
              <a:t>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        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Hack"/>
              </a:rPr>
              <a:t>cout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 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Hack"/>
              </a:rPr>
              <a:t>&lt;&lt;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Hack"/>
              </a:rPr>
              <a:t>"created</a:t>
            </a:r>
            <a:r>
              <a:rPr lang="en-US" altLang="zh-CN" sz="1400" b="0" dirty="0">
                <a:solidFill>
                  <a:srgbClr val="D7BA7D"/>
                </a:solidFill>
                <a:effectLst/>
                <a:latin typeface="Hack"/>
              </a:rPr>
              <a:t>\n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Hack"/>
              </a:rPr>
              <a:t>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    }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    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Hack"/>
              </a:rPr>
              <a:t>~Test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() {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        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Hack"/>
              </a:rPr>
              <a:t>cout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 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Hack"/>
              </a:rPr>
              <a:t>&lt;&lt;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Hack"/>
              </a:rPr>
              <a:t>"deleted</a:t>
            </a:r>
            <a:r>
              <a:rPr lang="en-US" altLang="zh-CN" sz="1400" b="0" dirty="0">
                <a:solidFill>
                  <a:srgbClr val="D7BA7D"/>
                </a:solidFill>
                <a:effectLst/>
                <a:latin typeface="Hack"/>
              </a:rPr>
              <a:t>\n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Hack"/>
              </a:rPr>
              <a:t>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    }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    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Hack"/>
              </a:rPr>
              <a:t>void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 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Hack"/>
              </a:rPr>
              <a:t>print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() {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        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Hack"/>
              </a:rPr>
              <a:t>cout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 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Hack"/>
              </a:rPr>
              <a:t>&lt;&lt;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Hack"/>
              </a:rPr>
              <a:t>"print 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 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Hack"/>
              </a:rPr>
              <a:t>&lt;&lt;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Hack"/>
              </a:rPr>
              <a:t>str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 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Hack"/>
              </a:rPr>
              <a:t>&lt;&lt;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Hack"/>
              </a:rPr>
              <a:t>"</a:t>
            </a:r>
            <a:r>
              <a:rPr lang="en-US" altLang="zh-CN" sz="1400" b="0" dirty="0">
                <a:solidFill>
                  <a:srgbClr val="D7BA7D"/>
                </a:solidFill>
                <a:effectLst/>
                <a:latin typeface="Hack"/>
              </a:rPr>
              <a:t>\n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Hack"/>
              </a:rPr>
              <a:t>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    }</a:t>
            </a:r>
          </a:p>
          <a:p>
            <a:r>
              <a:rPr lang="en-US" altLang="zh-CN" sz="1400" b="0" dirty="0">
                <a:solidFill>
                  <a:srgbClr val="569CD6"/>
                </a:solidFill>
                <a:effectLst/>
                <a:latin typeface="Hack"/>
              </a:rPr>
              <a:t>private:</a:t>
            </a:r>
            <a:endParaRPr lang="en-US" altLang="zh-CN" sz="1400" b="0" dirty="0">
              <a:solidFill>
                <a:srgbClr val="D4D4D4"/>
              </a:solidFill>
              <a:effectLst/>
              <a:latin typeface="Hack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    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Hack"/>
              </a:rPr>
              <a:t>string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Hack"/>
              </a:rPr>
              <a:t>str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 =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Hack"/>
              </a:rPr>
              <a:t>""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};</a:t>
            </a:r>
            <a:b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</a:br>
            <a:r>
              <a:rPr lang="en-US" altLang="zh-CN" sz="1400" b="0" dirty="0">
                <a:solidFill>
                  <a:srgbClr val="569CD6"/>
                </a:solidFill>
                <a:effectLst/>
                <a:latin typeface="Hack"/>
              </a:rPr>
              <a:t>void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 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Hack"/>
              </a:rPr>
              <a:t>valuePass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(</a:t>
            </a:r>
            <a:r>
              <a:rPr lang="en-US" altLang="zh-CN" sz="1400" b="0" dirty="0" err="1">
                <a:solidFill>
                  <a:srgbClr val="4EC9B0"/>
                </a:solidFill>
                <a:effectLst/>
                <a:latin typeface="Hack"/>
              </a:rPr>
              <a:t>unique_ptr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&lt;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Hack"/>
              </a:rPr>
              <a:t>Test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&gt; 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Hack"/>
              </a:rPr>
              <a:t>ptr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) {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    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Hack"/>
              </a:rPr>
              <a:t>ptr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Hack"/>
              </a:rPr>
              <a:t>-&gt;print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(); 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}</a:t>
            </a:r>
            <a:b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</a:br>
            <a:r>
              <a:rPr lang="en-US" altLang="zh-CN" sz="1400" b="0" dirty="0">
                <a:solidFill>
                  <a:srgbClr val="569CD6"/>
                </a:solidFill>
                <a:effectLst/>
                <a:latin typeface="Hack"/>
              </a:rPr>
              <a:t>void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 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Hack"/>
              </a:rPr>
              <a:t>lvalRefPass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(</a:t>
            </a:r>
            <a:r>
              <a:rPr lang="en-US" altLang="zh-CN" sz="1400" b="0" dirty="0" err="1">
                <a:solidFill>
                  <a:srgbClr val="4EC9B0"/>
                </a:solidFill>
                <a:effectLst/>
                <a:latin typeface="Hack"/>
              </a:rPr>
              <a:t>unique_ptr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&lt;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Hack"/>
              </a:rPr>
              <a:t>Test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&gt; 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Hack"/>
              </a:rPr>
              <a:t>&amp;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Hack"/>
              </a:rPr>
              <a:t>ptr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) {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    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Hack"/>
              </a:rPr>
              <a:t>ptr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Hack"/>
              </a:rPr>
              <a:t>-&gt;print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();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}</a:t>
            </a:r>
            <a:b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</a:br>
            <a:r>
              <a:rPr lang="en-US" altLang="zh-CN" sz="1400" b="0" dirty="0">
                <a:solidFill>
                  <a:srgbClr val="569CD6"/>
                </a:solidFill>
                <a:effectLst/>
                <a:latin typeface="Hack"/>
              </a:rPr>
              <a:t>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 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Hack"/>
              </a:rPr>
              <a:t>main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(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Hack"/>
              </a:rPr>
              <a:t>void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)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{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    </a:t>
            </a:r>
            <a:r>
              <a:rPr lang="en-US" altLang="zh-CN" sz="1400" b="0" dirty="0" err="1">
                <a:solidFill>
                  <a:srgbClr val="4EC9B0"/>
                </a:solidFill>
                <a:effectLst/>
                <a:latin typeface="Hack"/>
              </a:rPr>
              <a:t>unique_ptr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&lt;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Hack"/>
              </a:rPr>
              <a:t>Test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&gt;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Hack"/>
              </a:rPr>
              <a:t>p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(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Hack"/>
              </a:rPr>
              <a:t>new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 </a:t>
            </a:r>
            <a:r>
              <a:rPr lang="en-US" altLang="zh-CN" sz="1400" b="0" dirty="0">
                <a:solidFill>
                  <a:srgbClr val="4EC9B0"/>
                </a:solidFill>
                <a:effectLst/>
                <a:latin typeface="Hack"/>
              </a:rPr>
              <a:t>Test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Hack"/>
              </a:rPr>
              <a:t>"test"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));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    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Hack"/>
              </a:rPr>
              <a:t>lvalRefPass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(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Hack"/>
              </a:rPr>
              <a:t>p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);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    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Hack"/>
              </a:rPr>
              <a:t>valuePass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(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Hack"/>
              </a:rPr>
              <a:t>move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(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Hack"/>
              </a:rPr>
              <a:t>p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));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    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Hack"/>
              </a:rPr>
              <a:t>cout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 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Hack"/>
              </a:rPr>
              <a:t>&lt;&lt;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 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Hack"/>
              </a:rPr>
              <a:t>"</a:t>
            </a:r>
            <a:r>
              <a:rPr lang="en-US" altLang="zh-CN" sz="1400" b="0" dirty="0" err="1">
                <a:solidFill>
                  <a:srgbClr val="CE9178"/>
                </a:solidFill>
                <a:effectLst/>
                <a:latin typeface="Hack"/>
              </a:rPr>
              <a:t>valuePass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Hack"/>
              </a:rPr>
              <a:t> finish</a:t>
            </a:r>
            <a:r>
              <a:rPr lang="en-US" altLang="zh-CN" sz="1400" b="0" dirty="0">
                <a:solidFill>
                  <a:srgbClr val="D7BA7D"/>
                </a:solidFill>
                <a:effectLst/>
                <a:latin typeface="Hack"/>
              </a:rPr>
              <a:t>\n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Hack"/>
              </a:rPr>
              <a:t>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   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Hack"/>
              </a:rPr>
              <a:t>p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Hack"/>
              </a:rPr>
              <a:t>-&gt;print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();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    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Hack"/>
              </a:rPr>
              <a:t>return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 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Hack"/>
              </a:rPr>
              <a:t>0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Hack"/>
              </a:rPr>
              <a:t>}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34E1B0A-E6FB-5A4F-3E87-3B8E90BF6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01" y="2779480"/>
            <a:ext cx="63817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13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51EB50F-6B3D-64BD-31A8-114E67542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如果</a:t>
            </a:r>
            <a:r>
              <a:rPr lang="en-US" altLang="zh-CN" dirty="0" err="1"/>
              <a:t>shared_ptr</a:t>
            </a:r>
            <a:r>
              <a:rPr lang="zh-CN" altLang="en-US" dirty="0"/>
              <a:t>释放了，那么还可以通过它原来管理的</a:t>
            </a:r>
            <a:r>
              <a:rPr lang="en-US" altLang="zh-CN" dirty="0" err="1"/>
              <a:t>weak_ptr</a:t>
            </a:r>
            <a:r>
              <a:rPr lang="zh-CN" altLang="en-US" dirty="0"/>
              <a:t>去访问对象吗？</a:t>
            </a:r>
            <a:endParaRPr lang="en-US" altLang="zh-CN" dirty="0"/>
          </a:p>
          <a:p>
            <a:pPr marL="626745" lvl="1" indent="-315595"/>
            <a:r>
              <a:rPr lang="zh-CN" altLang="en-US" dirty="0">
                <a:latin typeface="微软雅黑"/>
                <a:ea typeface="微软雅黑"/>
              </a:rPr>
              <a:t>需要考虑两种情况：shared_ptr所管理的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对象是否被释放</a:t>
            </a:r>
            <a:endParaRPr lang="en-US" altLang="zh-CN" dirty="0">
              <a:solidFill>
                <a:srgbClr val="FF0000"/>
              </a:solidFill>
              <a:latin typeface="微软雅黑"/>
              <a:ea typeface="微软雅黑"/>
            </a:endParaRPr>
          </a:p>
          <a:p>
            <a:pPr marL="899795" lvl="2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当有不止一个shared_ptr管理同一个对象时，释放其中任何一个都不影响weak_ptr的继续访问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99795" lvl="2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当只有一个shared_ptr管理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Microsoft YaHei"/>
              </a:rPr>
              <a:t>该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Microsoft YaHei"/>
              </a:rPr>
              <a:t>对象时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Microsoft YaHei"/>
              </a:rPr>
              <a:t>，其释放会导致weak_ptr无法继续访问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</a:endParaRPr>
          </a:p>
          <a:p>
            <a:pPr marL="0" indent="0">
              <a:buNone/>
            </a:pPr>
            <a:endParaRPr lang="en-US" altLang="zh-CN" dirty="0">
              <a:latin typeface="微软雅黑"/>
              <a:ea typeface="微软雅黑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0F2258D-D700-2645-4D94-03675699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微软雅黑"/>
                <a:ea typeface="微软雅黑"/>
              </a:rPr>
              <a:t>第2关：weak_ptr</a:t>
            </a:r>
            <a:r>
              <a:rPr lang="zh-CN" altLang="en-US">
                <a:latin typeface="微软雅黑"/>
                <a:ea typeface="微软雅黑"/>
              </a:rPr>
              <a:t>和</a:t>
            </a:r>
            <a:r>
              <a:rPr lang="en-US" err="1">
                <a:latin typeface="微软雅黑"/>
                <a:ea typeface="微软雅黑"/>
              </a:rPr>
              <a:t>shared_ptr指针</a:t>
            </a:r>
            <a:endParaRPr lang="zh-CN" altLang="en-US" err="1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577DAA-64DE-8762-5765-4D224DC00C69}"/>
              </a:ext>
            </a:extLst>
          </p:cNvPr>
          <p:cNvSpPr txBox="1"/>
          <p:nvPr/>
        </p:nvSpPr>
        <p:spPr>
          <a:xfrm>
            <a:off x="1240093" y="3446206"/>
            <a:ext cx="9859296" cy="30469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>
                <a:solidFill>
                  <a:srgbClr val="56B6C2"/>
                </a:solidFill>
                <a:latin typeface="Consolas"/>
                <a:ea typeface="微软雅黑"/>
              </a:rPr>
              <a:t>int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 </a:t>
            </a:r>
            <a:r>
              <a:rPr lang="en-US" altLang="zh-CN" sz="1600">
                <a:solidFill>
                  <a:srgbClr val="98C379"/>
                </a:solidFill>
                <a:latin typeface="Consolas"/>
                <a:ea typeface="微软雅黑"/>
              </a:rPr>
              <a:t>main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(){</a:t>
            </a:r>
          </a:p>
          <a:p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    </a:t>
            </a:r>
            <a:r>
              <a:rPr lang="en-US" altLang="zh-CN" sz="1600">
                <a:solidFill>
                  <a:srgbClr val="56B6C2"/>
                </a:solidFill>
                <a:latin typeface="Consolas"/>
                <a:ea typeface="微软雅黑"/>
              </a:rPr>
              <a:t>int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 </a:t>
            </a:r>
            <a:r>
              <a:rPr lang="en-US" altLang="zh-CN" sz="1600">
                <a:solidFill>
                  <a:srgbClr val="E06C75"/>
                </a:solidFill>
                <a:latin typeface="Consolas"/>
                <a:ea typeface="微软雅黑"/>
              </a:rPr>
              <a:t>*</a:t>
            </a:r>
            <a:r>
              <a:rPr lang="en-US" altLang="zh-CN" sz="1600">
                <a:solidFill>
                  <a:srgbClr val="ABB2BF"/>
                </a:solidFill>
                <a:latin typeface="Consolas"/>
                <a:ea typeface="微软雅黑"/>
              </a:rPr>
              <a:t>p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 </a:t>
            </a:r>
            <a:r>
              <a:rPr lang="en-US" altLang="zh-CN" sz="1600">
                <a:solidFill>
                  <a:srgbClr val="E06C75"/>
                </a:solidFill>
                <a:latin typeface="Consolas"/>
                <a:ea typeface="微软雅黑"/>
              </a:rPr>
              <a:t>=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 </a:t>
            </a:r>
            <a:r>
              <a:rPr lang="en-US" altLang="zh-CN" sz="1600">
                <a:solidFill>
                  <a:srgbClr val="E06C75"/>
                </a:solidFill>
                <a:latin typeface="Consolas"/>
                <a:ea typeface="微软雅黑"/>
              </a:rPr>
              <a:t>new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 </a:t>
            </a:r>
            <a:r>
              <a:rPr lang="en-US" altLang="zh-CN" sz="1600">
                <a:solidFill>
                  <a:srgbClr val="56B6C2"/>
                </a:solidFill>
                <a:latin typeface="Consolas"/>
                <a:ea typeface="微软雅黑"/>
              </a:rPr>
              <a:t>int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(</a:t>
            </a:r>
            <a:r>
              <a:rPr lang="en-US" altLang="zh-CN" sz="1600">
                <a:solidFill>
                  <a:srgbClr val="C678DD"/>
                </a:solidFill>
                <a:latin typeface="Consolas"/>
                <a:ea typeface="微软雅黑"/>
              </a:rPr>
              <a:t>42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);</a:t>
            </a:r>
          </a:p>
          <a:p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    </a:t>
            </a:r>
            <a:r>
              <a:rPr lang="en-US" altLang="zh-CN" sz="1600" err="1">
                <a:solidFill>
                  <a:srgbClr val="61AFEF"/>
                </a:solidFill>
                <a:latin typeface="Consolas"/>
                <a:ea typeface="微软雅黑"/>
              </a:rPr>
              <a:t>shared_ptr</a:t>
            </a:r>
            <a:r>
              <a:rPr lang="en-US" altLang="zh-CN" sz="1600">
                <a:solidFill>
                  <a:srgbClr val="E06C75"/>
                </a:solidFill>
                <a:latin typeface="Consolas"/>
                <a:ea typeface="微软雅黑"/>
              </a:rPr>
              <a:t>&lt;</a:t>
            </a:r>
            <a:r>
              <a:rPr lang="en-US" altLang="zh-CN" sz="1600">
                <a:solidFill>
                  <a:srgbClr val="56B6C2"/>
                </a:solidFill>
                <a:latin typeface="Consolas"/>
                <a:ea typeface="微软雅黑"/>
              </a:rPr>
              <a:t>int</a:t>
            </a:r>
            <a:r>
              <a:rPr lang="en-US" altLang="zh-CN" sz="1600">
                <a:solidFill>
                  <a:srgbClr val="E06C75"/>
                </a:solidFill>
                <a:latin typeface="Consolas"/>
                <a:ea typeface="微软雅黑"/>
              </a:rPr>
              <a:t>&gt;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 </a:t>
            </a:r>
            <a:r>
              <a:rPr lang="en-US" altLang="zh-CN" sz="1600">
                <a:solidFill>
                  <a:srgbClr val="ABB2BF"/>
                </a:solidFill>
                <a:latin typeface="Consolas"/>
                <a:ea typeface="微软雅黑"/>
              </a:rPr>
              <a:t>sp1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(</a:t>
            </a:r>
            <a:r>
              <a:rPr lang="en-US" altLang="zh-CN" sz="1600">
                <a:solidFill>
                  <a:srgbClr val="ABB2BF"/>
                </a:solidFill>
                <a:latin typeface="Consolas"/>
                <a:ea typeface="微软雅黑"/>
              </a:rPr>
              <a:t>p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);</a:t>
            </a:r>
          </a:p>
          <a:p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    </a:t>
            </a:r>
            <a:r>
              <a:rPr lang="en-US" altLang="zh-CN" sz="1600" err="1">
                <a:solidFill>
                  <a:srgbClr val="61AFEF"/>
                </a:solidFill>
                <a:latin typeface="Consolas"/>
                <a:ea typeface="微软雅黑"/>
              </a:rPr>
              <a:t>weak_ptr</a:t>
            </a:r>
            <a:r>
              <a:rPr lang="en-US" altLang="zh-CN" sz="1600">
                <a:solidFill>
                  <a:srgbClr val="E06C75"/>
                </a:solidFill>
                <a:latin typeface="Consolas"/>
                <a:ea typeface="微软雅黑"/>
              </a:rPr>
              <a:t>&lt;</a:t>
            </a:r>
            <a:r>
              <a:rPr lang="en-US" altLang="zh-CN" sz="1600">
                <a:solidFill>
                  <a:srgbClr val="56B6C2"/>
                </a:solidFill>
                <a:latin typeface="Consolas"/>
                <a:ea typeface="微软雅黑"/>
              </a:rPr>
              <a:t>int</a:t>
            </a:r>
            <a:r>
              <a:rPr lang="en-US" altLang="zh-CN" sz="1600">
                <a:solidFill>
                  <a:srgbClr val="E06C75"/>
                </a:solidFill>
                <a:latin typeface="Consolas"/>
                <a:ea typeface="微软雅黑"/>
              </a:rPr>
              <a:t>&gt;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 </a:t>
            </a:r>
            <a:r>
              <a:rPr lang="en-US" altLang="zh-CN" sz="1600">
                <a:solidFill>
                  <a:srgbClr val="ABB2BF"/>
                </a:solidFill>
                <a:latin typeface="Consolas"/>
                <a:ea typeface="微软雅黑"/>
              </a:rPr>
              <a:t>wp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(</a:t>
            </a:r>
            <a:r>
              <a:rPr lang="en-US" altLang="zh-CN" sz="1600">
                <a:solidFill>
                  <a:srgbClr val="ABB2BF"/>
                </a:solidFill>
                <a:latin typeface="Consolas"/>
                <a:ea typeface="微软雅黑"/>
              </a:rPr>
              <a:t>sp1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);</a:t>
            </a:r>
          </a:p>
          <a:p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    </a:t>
            </a:r>
            <a:r>
              <a:rPr lang="en-US" altLang="zh-CN" sz="1600" err="1">
                <a:solidFill>
                  <a:srgbClr val="61AFEF"/>
                </a:solidFill>
                <a:latin typeface="Consolas"/>
                <a:ea typeface="微软雅黑"/>
              </a:rPr>
              <a:t>shared_ptr</a:t>
            </a:r>
            <a:r>
              <a:rPr lang="en-US" altLang="zh-CN" sz="1600">
                <a:solidFill>
                  <a:srgbClr val="E06C75"/>
                </a:solidFill>
                <a:latin typeface="Consolas"/>
                <a:ea typeface="微软雅黑"/>
              </a:rPr>
              <a:t>&lt;</a:t>
            </a:r>
            <a:r>
              <a:rPr lang="en-US" altLang="zh-CN" sz="1600">
                <a:solidFill>
                  <a:srgbClr val="56B6C2"/>
                </a:solidFill>
                <a:latin typeface="Consolas"/>
                <a:ea typeface="微软雅黑"/>
              </a:rPr>
              <a:t>int</a:t>
            </a:r>
            <a:r>
              <a:rPr lang="en-US" altLang="zh-CN" sz="1600">
                <a:solidFill>
                  <a:srgbClr val="E06C75"/>
                </a:solidFill>
                <a:latin typeface="Consolas"/>
                <a:ea typeface="微软雅黑"/>
              </a:rPr>
              <a:t>&gt;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 </a:t>
            </a:r>
            <a:r>
              <a:rPr lang="en-US" altLang="zh-CN" sz="1600">
                <a:solidFill>
                  <a:srgbClr val="ABB2BF"/>
                </a:solidFill>
                <a:latin typeface="Consolas"/>
                <a:ea typeface="微软雅黑"/>
              </a:rPr>
              <a:t>sp2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(</a:t>
            </a:r>
            <a:r>
              <a:rPr lang="en-US" altLang="zh-CN" sz="1600">
                <a:solidFill>
                  <a:srgbClr val="ABB2BF"/>
                </a:solidFill>
                <a:latin typeface="Consolas"/>
                <a:ea typeface="微软雅黑"/>
              </a:rPr>
              <a:t>sp1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);</a:t>
            </a:r>
          </a:p>
          <a:p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    </a:t>
            </a:r>
            <a:r>
              <a:rPr lang="en-US" altLang="zh-CN" sz="1600">
                <a:solidFill>
                  <a:srgbClr val="ABB2BF"/>
                </a:solidFill>
                <a:latin typeface="Consolas"/>
                <a:ea typeface="微软雅黑"/>
              </a:rPr>
              <a:t>sp1.</a:t>
            </a:r>
            <a:r>
              <a:rPr lang="en-US" altLang="zh-CN" sz="1600">
                <a:solidFill>
                  <a:srgbClr val="98C379"/>
                </a:solidFill>
                <a:latin typeface="Consolas"/>
                <a:ea typeface="微软雅黑"/>
              </a:rPr>
              <a:t>reset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();</a:t>
            </a:r>
          </a:p>
          <a:p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    </a:t>
            </a:r>
            <a:r>
              <a:rPr lang="en-US" altLang="zh-CN" sz="1600" err="1">
                <a:solidFill>
                  <a:srgbClr val="61AFEF"/>
                </a:solidFill>
                <a:latin typeface="Consolas"/>
                <a:ea typeface="微软雅黑"/>
              </a:rPr>
              <a:t>cout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 </a:t>
            </a:r>
            <a:r>
              <a:rPr lang="en-US" altLang="zh-CN" sz="1600">
                <a:solidFill>
                  <a:srgbClr val="E06C75"/>
                </a:solidFill>
                <a:latin typeface="Consolas"/>
                <a:ea typeface="微软雅黑"/>
              </a:rPr>
              <a:t>&lt;&lt;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 </a:t>
            </a:r>
            <a:r>
              <a:rPr lang="en-US" altLang="zh-CN" sz="1600">
                <a:solidFill>
                  <a:srgbClr val="E5C07B"/>
                </a:solidFill>
                <a:latin typeface="Consolas"/>
                <a:ea typeface="微软雅黑"/>
              </a:rPr>
              <a:t>"</a:t>
            </a:r>
            <a:r>
              <a:rPr lang="zh-CN" altLang="en-US" sz="1600">
                <a:solidFill>
                  <a:srgbClr val="E5C07B"/>
                </a:solidFill>
                <a:latin typeface="Consolas"/>
                <a:ea typeface="微软雅黑"/>
              </a:rPr>
              <a:t>释放掉管理</a:t>
            </a:r>
            <a:r>
              <a:rPr lang="en-US" altLang="zh-CN" sz="1600">
                <a:solidFill>
                  <a:srgbClr val="E5C07B"/>
                </a:solidFill>
                <a:latin typeface="Consolas"/>
                <a:ea typeface="微软雅黑"/>
              </a:rPr>
              <a:t>wp</a:t>
            </a:r>
            <a:r>
              <a:rPr lang="zh-CN" altLang="en-US" sz="1600">
                <a:solidFill>
                  <a:srgbClr val="E5C07B"/>
                </a:solidFill>
                <a:latin typeface="Consolas"/>
                <a:ea typeface="微软雅黑"/>
              </a:rPr>
              <a:t>的</a:t>
            </a:r>
            <a:r>
              <a:rPr lang="en-US" altLang="zh-CN" sz="1600">
                <a:solidFill>
                  <a:srgbClr val="E5C07B"/>
                </a:solidFill>
                <a:latin typeface="Consolas"/>
                <a:ea typeface="微软雅黑"/>
              </a:rPr>
              <a:t>sp1: "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 </a:t>
            </a:r>
            <a:r>
              <a:rPr lang="en-US" altLang="zh-CN" sz="1600">
                <a:solidFill>
                  <a:srgbClr val="E06C75"/>
                </a:solidFill>
                <a:latin typeface="Consolas"/>
                <a:ea typeface="微软雅黑"/>
              </a:rPr>
              <a:t>&lt;&lt;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 </a:t>
            </a:r>
            <a:r>
              <a:rPr lang="en-US" altLang="zh-CN" sz="1600">
                <a:solidFill>
                  <a:srgbClr val="98C379"/>
                </a:solidFill>
                <a:latin typeface="Consolas"/>
                <a:ea typeface="微软雅黑"/>
              </a:rPr>
              <a:t>*</a:t>
            </a:r>
            <a:r>
              <a:rPr lang="en-US" altLang="zh-CN" sz="1600" err="1">
                <a:solidFill>
                  <a:srgbClr val="ABB2BF"/>
                </a:solidFill>
                <a:latin typeface="Consolas"/>
                <a:ea typeface="微软雅黑"/>
              </a:rPr>
              <a:t>wp.</a:t>
            </a:r>
            <a:r>
              <a:rPr lang="en-US" altLang="zh-CN" sz="1600" err="1">
                <a:solidFill>
                  <a:srgbClr val="98C379"/>
                </a:solidFill>
                <a:latin typeface="Consolas"/>
                <a:ea typeface="微软雅黑"/>
              </a:rPr>
              <a:t>lock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()</a:t>
            </a:r>
            <a:r>
              <a:rPr lang="en-US" altLang="zh-CN" sz="1600">
                <a:solidFill>
                  <a:srgbClr val="98C379"/>
                </a:solidFill>
                <a:latin typeface="Consolas"/>
                <a:ea typeface="微软雅黑"/>
              </a:rPr>
              <a:t> &lt;</a:t>
            </a:r>
            <a:r>
              <a:rPr lang="en-US" altLang="zh-CN" sz="1600">
                <a:solidFill>
                  <a:srgbClr val="E06C75"/>
                </a:solidFill>
                <a:latin typeface="Consolas"/>
                <a:ea typeface="微软雅黑"/>
              </a:rPr>
              <a:t>&lt;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 </a:t>
            </a:r>
            <a:r>
              <a:rPr lang="en-US" altLang="zh-CN" sz="1600" err="1">
                <a:solidFill>
                  <a:srgbClr val="98C379"/>
                </a:solidFill>
                <a:latin typeface="Consolas"/>
                <a:ea typeface="微软雅黑"/>
              </a:rPr>
              <a:t>endl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;</a:t>
            </a:r>
            <a:r>
              <a:rPr lang="en-US" altLang="zh-CN" sz="1600">
                <a:solidFill>
                  <a:srgbClr val="676F7D"/>
                </a:solidFill>
                <a:latin typeface="Consolas"/>
                <a:ea typeface="微软雅黑"/>
              </a:rPr>
              <a:t> // </a:t>
            </a:r>
            <a:r>
              <a:rPr lang="zh-CN" altLang="en-US" sz="1600">
                <a:solidFill>
                  <a:srgbClr val="676F7D"/>
                </a:solidFill>
                <a:latin typeface="Consolas"/>
                <a:ea typeface="微软雅黑"/>
              </a:rPr>
              <a:t>输出</a:t>
            </a:r>
            <a:r>
              <a:rPr lang="en-US" altLang="zh-CN" sz="1600">
                <a:solidFill>
                  <a:srgbClr val="676F7D"/>
                </a:solidFill>
                <a:latin typeface="Consolas"/>
                <a:ea typeface="微软雅黑"/>
              </a:rPr>
              <a:t>42</a:t>
            </a:r>
            <a:r>
              <a:rPr lang="zh-CN" altLang="en-US" sz="1600">
                <a:solidFill>
                  <a:srgbClr val="676F7D"/>
                </a:solidFill>
                <a:latin typeface="Consolas"/>
                <a:ea typeface="微软雅黑"/>
              </a:rPr>
              <a:t>，</a:t>
            </a:r>
            <a:r>
              <a:rPr lang="en-US" altLang="zh-CN" sz="1600">
                <a:solidFill>
                  <a:srgbClr val="676F7D"/>
                </a:solidFill>
                <a:latin typeface="Consolas"/>
                <a:ea typeface="微软雅黑"/>
              </a:rPr>
              <a:t>wp</a:t>
            </a:r>
            <a:r>
              <a:rPr lang="zh-CN" altLang="en-US" sz="1600">
                <a:solidFill>
                  <a:srgbClr val="676F7D"/>
                </a:solidFill>
                <a:latin typeface="Consolas"/>
                <a:ea typeface="微软雅黑"/>
              </a:rPr>
              <a:t>仍然可以访问对象</a:t>
            </a:r>
            <a:endParaRPr lang="en-US" altLang="zh-CN" sz="1600">
              <a:solidFill>
                <a:srgbClr val="676F7D"/>
              </a:solidFill>
              <a:latin typeface="Consolas"/>
              <a:ea typeface="微软雅黑"/>
            </a:endParaRPr>
          </a:p>
          <a:p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    </a:t>
            </a:r>
            <a:r>
              <a:rPr lang="en-US" altLang="zh-CN" sz="1600">
                <a:solidFill>
                  <a:srgbClr val="61AFEF"/>
                </a:solidFill>
                <a:latin typeface="Consolas"/>
                <a:ea typeface="微软雅黑"/>
              </a:rPr>
              <a:t>sp2</a:t>
            </a:r>
            <a:r>
              <a:rPr lang="en-US" altLang="zh-CN" sz="1600">
                <a:solidFill>
                  <a:srgbClr val="ABB2BF"/>
                </a:solidFill>
                <a:latin typeface="Consolas"/>
                <a:ea typeface="微软雅黑"/>
              </a:rPr>
              <a:t>.</a:t>
            </a:r>
            <a:r>
              <a:rPr lang="en-US" altLang="zh-CN" sz="1600">
                <a:solidFill>
                  <a:srgbClr val="98C379"/>
                </a:solidFill>
                <a:latin typeface="Consolas"/>
                <a:ea typeface="微软雅黑"/>
              </a:rPr>
              <a:t>reset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();</a:t>
            </a:r>
          </a:p>
          <a:p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    </a:t>
            </a:r>
            <a:r>
              <a:rPr lang="en-US" altLang="zh-CN" sz="1600" err="1">
                <a:solidFill>
                  <a:srgbClr val="BBBBBB"/>
                </a:solidFill>
                <a:latin typeface="Consolas"/>
                <a:ea typeface="微软雅黑"/>
              </a:rPr>
              <a:t>cout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 </a:t>
            </a:r>
            <a:r>
              <a:rPr lang="en-US" altLang="zh-CN" sz="1600">
                <a:solidFill>
                  <a:srgbClr val="E06C75"/>
                </a:solidFill>
                <a:latin typeface="Consolas"/>
                <a:ea typeface="微软雅黑"/>
              </a:rPr>
              <a:t>&lt;&lt;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 </a:t>
            </a:r>
            <a:r>
              <a:rPr lang="en-US" altLang="zh-CN" sz="1600">
                <a:solidFill>
                  <a:srgbClr val="E5C07B"/>
                </a:solidFill>
                <a:latin typeface="Consolas"/>
                <a:ea typeface="微软雅黑"/>
              </a:rPr>
              <a:t>"</a:t>
            </a:r>
            <a:r>
              <a:rPr lang="zh-CN" altLang="en-US" sz="1600">
                <a:solidFill>
                  <a:srgbClr val="E5C07B"/>
                </a:solidFill>
                <a:latin typeface="Consolas"/>
                <a:ea typeface="微软雅黑"/>
              </a:rPr>
              <a:t>释放</a:t>
            </a:r>
            <a:r>
              <a:rPr lang="en-US" altLang="zh-CN" sz="1600">
                <a:solidFill>
                  <a:srgbClr val="E5C07B"/>
                </a:solidFill>
                <a:latin typeface="Consolas"/>
                <a:ea typeface="微软雅黑"/>
              </a:rPr>
              <a:t>sp2: "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 </a:t>
            </a:r>
            <a:r>
              <a:rPr lang="en-US" altLang="zh-CN" sz="1600">
                <a:solidFill>
                  <a:srgbClr val="E06C75"/>
                </a:solidFill>
                <a:latin typeface="Consolas"/>
                <a:ea typeface="微软雅黑"/>
              </a:rPr>
              <a:t>&lt;&lt;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 </a:t>
            </a:r>
            <a:r>
              <a:rPr lang="en-US" altLang="zh-CN" sz="1600">
                <a:solidFill>
                  <a:srgbClr val="E06C75"/>
                </a:solidFill>
                <a:latin typeface="Consolas"/>
                <a:ea typeface="微软雅黑"/>
              </a:rPr>
              <a:t>*</a:t>
            </a:r>
            <a:r>
              <a:rPr lang="en-US" altLang="zh-CN" sz="1600" err="1">
                <a:solidFill>
                  <a:srgbClr val="61AFEF"/>
                </a:solidFill>
                <a:latin typeface="Consolas"/>
                <a:ea typeface="微软雅黑"/>
              </a:rPr>
              <a:t>wp</a:t>
            </a:r>
            <a:r>
              <a:rPr lang="en-US" altLang="zh-CN" sz="1600" err="1">
                <a:solidFill>
                  <a:srgbClr val="ABB2BF"/>
                </a:solidFill>
                <a:latin typeface="Consolas"/>
                <a:ea typeface="微软雅黑"/>
              </a:rPr>
              <a:t>.</a:t>
            </a:r>
            <a:r>
              <a:rPr lang="en-US" altLang="zh-CN" sz="1600" err="1">
                <a:solidFill>
                  <a:srgbClr val="98C379"/>
                </a:solidFill>
                <a:latin typeface="Consolas"/>
                <a:ea typeface="微软雅黑"/>
              </a:rPr>
              <a:t>lock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() </a:t>
            </a:r>
            <a:r>
              <a:rPr lang="en-US" altLang="zh-CN" sz="1600">
                <a:solidFill>
                  <a:srgbClr val="E06C75"/>
                </a:solidFill>
                <a:latin typeface="Consolas"/>
                <a:ea typeface="微软雅黑"/>
              </a:rPr>
              <a:t>&lt;&lt;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 </a:t>
            </a:r>
            <a:r>
              <a:rPr lang="en-US" altLang="zh-CN" sz="1600" err="1">
                <a:solidFill>
                  <a:srgbClr val="BBBBBB"/>
                </a:solidFill>
                <a:latin typeface="Consolas"/>
                <a:ea typeface="微软雅黑"/>
              </a:rPr>
              <a:t>endl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;</a:t>
            </a:r>
            <a:r>
              <a:rPr lang="en-US" altLang="zh-CN" sz="1600">
                <a:solidFill>
                  <a:srgbClr val="676F7D"/>
                </a:solidFill>
                <a:latin typeface="Consolas"/>
                <a:ea typeface="微软雅黑"/>
              </a:rPr>
              <a:t>  // </a:t>
            </a:r>
            <a:r>
              <a:rPr lang="zh-CN" altLang="en-US" sz="1600">
                <a:solidFill>
                  <a:srgbClr val="676F7D"/>
                </a:solidFill>
                <a:latin typeface="Consolas"/>
                <a:ea typeface="微软雅黑"/>
              </a:rPr>
              <a:t>报错段错误，</a:t>
            </a:r>
            <a:r>
              <a:rPr lang="en-US" altLang="zh-CN" sz="1600">
                <a:solidFill>
                  <a:srgbClr val="676F7D"/>
                </a:solidFill>
                <a:latin typeface="Consolas"/>
                <a:ea typeface="微软雅黑"/>
              </a:rPr>
              <a:t>sp2</a:t>
            </a:r>
            <a:r>
              <a:rPr lang="zh-CN" altLang="en-US" sz="1600">
                <a:solidFill>
                  <a:srgbClr val="676F7D"/>
                </a:solidFill>
                <a:latin typeface="Consolas"/>
                <a:ea typeface="微软雅黑"/>
              </a:rPr>
              <a:t>被释放之后对象也被释放，</a:t>
            </a:r>
            <a:r>
              <a:rPr lang="en-US" altLang="zh-CN" sz="1600">
                <a:solidFill>
                  <a:srgbClr val="676F7D"/>
                </a:solidFill>
                <a:latin typeface="Consolas"/>
                <a:ea typeface="微软雅黑"/>
              </a:rPr>
              <a:t>wp</a:t>
            </a:r>
            <a:r>
              <a:rPr lang="zh-CN" altLang="en-US" sz="1600">
                <a:solidFill>
                  <a:srgbClr val="676F7D"/>
                </a:solidFill>
                <a:latin typeface="Consolas"/>
                <a:ea typeface="微软雅黑"/>
              </a:rPr>
              <a:t>无法继续访问对象</a:t>
            </a:r>
            <a:endParaRPr lang="en-US" altLang="zh-CN" sz="1600">
              <a:solidFill>
                <a:srgbClr val="676F7D"/>
              </a:solidFill>
              <a:latin typeface="Consolas"/>
              <a:ea typeface="微软雅黑"/>
            </a:endParaRPr>
          </a:p>
          <a:p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    </a:t>
            </a:r>
            <a:r>
              <a:rPr lang="en-US" altLang="zh-CN" sz="1600">
                <a:solidFill>
                  <a:srgbClr val="E06C75"/>
                </a:solidFill>
                <a:latin typeface="Consolas"/>
                <a:ea typeface="微软雅黑"/>
              </a:rPr>
              <a:t>return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 </a:t>
            </a:r>
            <a:r>
              <a:rPr lang="en-US" altLang="zh-CN" sz="1600">
                <a:solidFill>
                  <a:srgbClr val="C678DD"/>
                </a:solidFill>
                <a:latin typeface="Consolas"/>
                <a:ea typeface="微软雅黑"/>
              </a:rPr>
              <a:t>0</a:t>
            </a:r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;</a:t>
            </a:r>
          </a:p>
          <a:p>
            <a:r>
              <a:rPr lang="en-US" altLang="zh-CN" sz="1600">
                <a:solidFill>
                  <a:srgbClr val="BBBBBB"/>
                </a:solidFill>
                <a:latin typeface="Consolas"/>
                <a:ea typeface="微软雅黑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215C10-A5D6-E190-B5EF-C57A09038D4A}"/>
              </a:ext>
            </a:extLst>
          </p:cNvPr>
          <p:cNvSpPr txBox="1"/>
          <p:nvPr/>
        </p:nvSpPr>
        <p:spPr>
          <a:xfrm>
            <a:off x="4692769" y="4422476"/>
            <a:ext cx="64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8FAADC"/>
                </a:solidFill>
              </a:rPr>
              <a:t>2</a:t>
            </a:r>
            <a:endParaRPr lang="zh-CN" altLang="en-US" b="1">
              <a:solidFill>
                <a:srgbClr val="8FAADC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3D3131-E6AB-76C8-8E0B-44554C98B3B9}"/>
              </a:ext>
            </a:extLst>
          </p:cNvPr>
          <p:cNvSpPr txBox="1"/>
          <p:nvPr/>
        </p:nvSpPr>
        <p:spPr>
          <a:xfrm>
            <a:off x="3179822" y="4655390"/>
            <a:ext cx="64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8FAADC"/>
                </a:solidFill>
              </a:rPr>
              <a:t>1</a:t>
            </a:r>
            <a:endParaRPr lang="zh-CN" altLang="en-US" b="1">
              <a:solidFill>
                <a:srgbClr val="8FAADC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F0FBB7-917B-39A4-260B-4527B9A00215}"/>
              </a:ext>
            </a:extLst>
          </p:cNvPr>
          <p:cNvSpPr txBox="1"/>
          <p:nvPr/>
        </p:nvSpPr>
        <p:spPr>
          <a:xfrm>
            <a:off x="3179822" y="5152847"/>
            <a:ext cx="64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8FAADC"/>
                </a:solidFill>
              </a:rPr>
              <a:t>0</a:t>
            </a:r>
            <a:endParaRPr lang="zh-CN" altLang="en-US" b="1">
              <a:solidFill>
                <a:srgbClr val="8FAA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923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9">
            <a:extLst>
              <a:ext uri="{FF2B5EF4-FFF2-40B4-BE49-F238E27FC236}">
                <a16:creationId xmlns:a16="http://schemas.microsoft.com/office/drawing/2014/main" id="{FFEABC3D-B74F-D377-362D-42C9E947A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3741" y="2495568"/>
            <a:ext cx="5388769" cy="1258491"/>
          </a:xfrm>
          <a:ln w="28575">
            <a:solidFill>
              <a:srgbClr val="4472C4"/>
            </a:solidFill>
          </a:ln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16AFABD1-8FCD-69E3-37B0-E651A688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关 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69BE7D-2A90-316E-2B5B-72F58F8AED0E}"/>
              </a:ext>
            </a:extLst>
          </p:cNvPr>
          <p:cNvSpPr txBox="1"/>
          <p:nvPr/>
        </p:nvSpPr>
        <p:spPr>
          <a:xfrm>
            <a:off x="6953249" y="4333875"/>
            <a:ext cx="482203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 dirty="0">
                <a:solidFill>
                  <a:srgbClr val="0179CF"/>
                </a:solidFill>
                <a:ea typeface="微软雅黑"/>
              </a:rPr>
              <a:t>第一个Block结束调用了</a:t>
            </a:r>
            <a:r>
              <a:rPr lang="en-US" altLang="zh-CN" b="1" dirty="0">
                <a:solidFill>
                  <a:srgbClr val="0179CF"/>
                </a:solidFill>
                <a:ea typeface="微软雅黑"/>
              </a:rPr>
              <a:t>A</a:t>
            </a:r>
            <a:r>
              <a:rPr lang="zh-CN" altLang="en-US" b="1" dirty="0">
                <a:solidFill>
                  <a:srgbClr val="0179CF"/>
                </a:solidFill>
                <a:ea typeface="微软雅黑"/>
              </a:rPr>
              <a:t>的析构函数</a:t>
            </a:r>
          </a:p>
          <a:p>
            <a:r>
              <a:rPr lang="zh-CN" altLang="en-US" b="1" dirty="0">
                <a:solidFill>
                  <a:srgbClr val="0179CF"/>
                </a:solidFill>
                <a:ea typeface="微软雅黑"/>
              </a:rPr>
              <a:t>第二个Block结束没有调用析构函数，发生内存泄漏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55F638-354C-3661-2C58-8079776F5680}"/>
              </a:ext>
            </a:extLst>
          </p:cNvPr>
          <p:cNvSpPr txBox="1"/>
          <p:nvPr/>
        </p:nvSpPr>
        <p:spPr>
          <a:xfrm>
            <a:off x="75009" y="1378744"/>
            <a:ext cx="6362699" cy="4616648"/>
          </a:xfrm>
          <a:prstGeom prst="rect">
            <a:avLst/>
          </a:prstGeom>
          <a:solidFill>
            <a:schemeClr val="tx1"/>
          </a:solidFill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>
                <a:solidFill>
                  <a:srgbClr val="569CD6"/>
                </a:solidFill>
                <a:latin typeface="Consolas"/>
                <a:ea typeface="微软雅黑"/>
              </a:rPr>
              <a:t>class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400">
                <a:solidFill>
                  <a:srgbClr val="4EC9B0"/>
                </a:solidFill>
                <a:latin typeface="Consolas"/>
                <a:ea typeface="微软雅黑"/>
              </a:rPr>
              <a:t>A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{</a:t>
            </a:r>
          </a:p>
          <a:p>
            <a:r>
              <a:rPr lang="en-US" altLang="zh-CN" sz="1400">
                <a:solidFill>
                  <a:srgbClr val="569CD6"/>
                </a:solidFill>
                <a:latin typeface="Consolas"/>
                <a:ea typeface="微软雅黑"/>
              </a:rPr>
              <a:t>public: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    </a:t>
            </a:r>
            <a:r>
              <a:rPr lang="en-US" altLang="zh-CN" sz="1400">
                <a:solidFill>
                  <a:srgbClr val="DCDCAA"/>
                </a:solidFill>
                <a:latin typeface="Consolas"/>
                <a:ea typeface="微软雅黑"/>
              </a:rPr>
              <a:t>~A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(){</a:t>
            </a:r>
            <a:r>
              <a:rPr lang="en-US" altLang="zh-CN" sz="1400">
                <a:solidFill>
                  <a:srgbClr val="4EC9B0"/>
                </a:solidFill>
                <a:latin typeface="Consolas"/>
                <a:ea typeface="微软雅黑"/>
              </a:rPr>
              <a:t>std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::</a:t>
            </a:r>
            <a:r>
              <a:rPr lang="en-US" altLang="zh-CN" sz="1400" err="1">
                <a:solidFill>
                  <a:srgbClr val="9CDCFE"/>
                </a:solidFill>
                <a:latin typeface="Consolas"/>
                <a:ea typeface="微软雅黑"/>
              </a:rPr>
              <a:t>cout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400">
                <a:solidFill>
                  <a:srgbClr val="DCDCAA"/>
                </a:solidFill>
                <a:latin typeface="Consolas"/>
                <a:ea typeface="微软雅黑"/>
              </a:rPr>
              <a:t>&lt;&lt;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/>
                <a:ea typeface="微软雅黑"/>
              </a:rPr>
              <a:t>"H"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;}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};</a:t>
            </a:r>
          </a:p>
          <a:p>
            <a:r>
              <a:rPr lang="en-US" altLang="zh-CN" sz="1400">
                <a:solidFill>
                  <a:srgbClr val="569CD6"/>
                </a:solidFill>
                <a:latin typeface="Consolas"/>
                <a:ea typeface="微软雅黑"/>
              </a:rPr>
              <a:t>int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400">
                <a:solidFill>
                  <a:srgbClr val="DCDCAA"/>
                </a:solidFill>
                <a:latin typeface="Consolas"/>
                <a:ea typeface="微软雅黑"/>
              </a:rPr>
              <a:t>main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()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   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        </a:t>
            </a:r>
            <a:r>
              <a:rPr lang="en-US" altLang="zh-CN" sz="1400">
                <a:solidFill>
                  <a:srgbClr val="4EC9B0"/>
                </a:solidFill>
                <a:latin typeface="Consolas"/>
                <a:ea typeface="微软雅黑"/>
              </a:rPr>
              <a:t>std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::</a:t>
            </a:r>
            <a:r>
              <a:rPr lang="en-US" altLang="zh-CN" sz="1400" err="1">
                <a:solidFill>
                  <a:srgbClr val="4EC9B0"/>
                </a:solidFill>
                <a:latin typeface="Consolas"/>
                <a:ea typeface="微软雅黑"/>
              </a:rPr>
              <a:t>unique_ptr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/>
                <a:ea typeface="微软雅黑"/>
              </a:rPr>
              <a:t>A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&gt; </a:t>
            </a:r>
            <a:r>
              <a:rPr lang="en-US" altLang="zh-CN" sz="1400">
                <a:solidFill>
                  <a:srgbClr val="9CDCFE"/>
                </a:solidFill>
                <a:latin typeface="Consolas"/>
                <a:ea typeface="微软雅黑"/>
              </a:rPr>
              <a:t>uptr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(</a:t>
            </a:r>
            <a:r>
              <a:rPr lang="en-US" altLang="zh-CN" sz="1400">
                <a:solidFill>
                  <a:srgbClr val="C586C0"/>
                </a:solidFill>
                <a:latin typeface="Consolas"/>
                <a:ea typeface="微软雅黑"/>
              </a:rPr>
              <a:t>new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400">
                <a:solidFill>
                  <a:srgbClr val="4EC9B0"/>
                </a:solidFill>
                <a:latin typeface="Consolas"/>
                <a:ea typeface="微软雅黑"/>
              </a:rPr>
              <a:t>A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());  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        </a:t>
            </a:r>
            <a:r>
              <a:rPr lang="en-US" altLang="zh-CN" sz="1400">
                <a:solidFill>
                  <a:srgbClr val="4EC9B0"/>
                </a:solidFill>
                <a:latin typeface="Consolas"/>
                <a:ea typeface="微软雅黑"/>
              </a:rPr>
              <a:t>std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::</a:t>
            </a:r>
            <a:r>
              <a:rPr lang="en-US" altLang="zh-CN" sz="1400" err="1">
                <a:solidFill>
                  <a:srgbClr val="4EC9B0"/>
                </a:solidFill>
                <a:latin typeface="Consolas"/>
                <a:ea typeface="微软雅黑"/>
              </a:rPr>
              <a:t>unique_ptr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/>
                <a:ea typeface="微软雅黑"/>
              </a:rPr>
              <a:t>A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&gt; </a:t>
            </a:r>
            <a:r>
              <a:rPr lang="en-US" altLang="zh-CN" sz="1400">
                <a:solidFill>
                  <a:srgbClr val="9CDCFE"/>
                </a:solidFill>
                <a:latin typeface="Consolas"/>
                <a:ea typeface="微软雅黑"/>
              </a:rPr>
              <a:t>uptr2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 = </a:t>
            </a:r>
            <a:r>
              <a:rPr lang="en-US" altLang="zh-CN" sz="1400">
                <a:solidFill>
                  <a:srgbClr val="4EC9B0"/>
                </a:solidFill>
                <a:latin typeface="Consolas"/>
                <a:ea typeface="微软雅黑"/>
              </a:rPr>
              <a:t>std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::</a:t>
            </a:r>
            <a:r>
              <a:rPr lang="en-US" altLang="zh-CN" sz="1400">
                <a:solidFill>
                  <a:srgbClr val="DCDCAA"/>
                </a:solidFill>
                <a:latin typeface="Consolas"/>
                <a:ea typeface="微软雅黑"/>
              </a:rPr>
              <a:t>move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/>
                <a:ea typeface="微软雅黑"/>
              </a:rPr>
              <a:t>uptr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); 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    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    </a:t>
            </a:r>
            <a:r>
              <a:rPr lang="en-US" altLang="zh-CN" sz="1400">
                <a:solidFill>
                  <a:srgbClr val="4EC9B0"/>
                </a:solidFill>
                <a:latin typeface="Consolas"/>
                <a:ea typeface="微软雅黑"/>
              </a:rPr>
              <a:t>std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::</a:t>
            </a:r>
            <a:r>
              <a:rPr lang="en-US" altLang="zh-CN" sz="1400" err="1">
                <a:solidFill>
                  <a:srgbClr val="9CDCFE"/>
                </a:solidFill>
                <a:latin typeface="Consolas"/>
                <a:ea typeface="微软雅黑"/>
              </a:rPr>
              <a:t>cout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400">
                <a:solidFill>
                  <a:srgbClr val="DCDCAA"/>
                </a:solidFill>
                <a:latin typeface="Consolas"/>
                <a:ea typeface="微软雅黑"/>
              </a:rPr>
              <a:t>&lt;&lt;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/>
                <a:ea typeface="微软雅黑"/>
              </a:rPr>
              <a:t>"</a:t>
            </a:r>
            <a:r>
              <a:rPr lang="en-US" altLang="zh-CN" sz="1400">
                <a:solidFill>
                  <a:srgbClr val="D7BA7D"/>
                </a:solidFill>
                <a:latin typeface="Consolas"/>
                <a:ea typeface="微软雅黑"/>
              </a:rPr>
              <a:t>\</a:t>
            </a:r>
            <a:r>
              <a:rPr lang="en-US" altLang="zh-CN" sz="1400" err="1">
                <a:solidFill>
                  <a:srgbClr val="D7BA7D"/>
                </a:solidFill>
                <a:latin typeface="Consolas"/>
                <a:ea typeface="微软雅黑"/>
              </a:rPr>
              <a:t>n</a:t>
            </a:r>
            <a:r>
              <a:rPr lang="en-US" altLang="zh-CN" sz="1400" err="1">
                <a:solidFill>
                  <a:srgbClr val="CE9178"/>
                </a:solidFill>
                <a:latin typeface="Consolas"/>
                <a:ea typeface="微软雅黑"/>
              </a:rPr>
              <a:t>first</a:t>
            </a:r>
            <a:r>
              <a:rPr lang="en-US" altLang="zh-CN" sz="1400">
                <a:solidFill>
                  <a:srgbClr val="CE9178"/>
                </a:solidFill>
                <a:latin typeface="Consolas"/>
                <a:ea typeface="微软雅黑"/>
              </a:rPr>
              <a:t> block exit-----------------------</a:t>
            </a:r>
            <a:r>
              <a:rPr lang="en-US" altLang="zh-CN" sz="1400">
                <a:solidFill>
                  <a:srgbClr val="D7BA7D"/>
                </a:solidFill>
                <a:latin typeface="Consolas"/>
                <a:ea typeface="微软雅黑"/>
              </a:rPr>
              <a:t>\n</a:t>
            </a:r>
            <a:r>
              <a:rPr lang="en-US" altLang="zh-CN" sz="1400">
                <a:solidFill>
                  <a:srgbClr val="CE9178"/>
                </a:solidFill>
                <a:latin typeface="Consolas"/>
                <a:ea typeface="微软雅黑"/>
              </a:rPr>
              <a:t>"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;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    {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        </a:t>
            </a:r>
            <a:r>
              <a:rPr lang="en-US" altLang="zh-CN" sz="1400">
                <a:solidFill>
                  <a:srgbClr val="4EC9B0"/>
                </a:solidFill>
                <a:latin typeface="Consolas"/>
                <a:ea typeface="微软雅黑"/>
              </a:rPr>
              <a:t>std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::</a:t>
            </a:r>
            <a:r>
              <a:rPr lang="en-US" altLang="zh-CN" sz="1400" err="1">
                <a:solidFill>
                  <a:srgbClr val="4EC9B0"/>
                </a:solidFill>
                <a:latin typeface="Consolas"/>
                <a:ea typeface="微软雅黑"/>
              </a:rPr>
              <a:t>unique_ptr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/>
                <a:ea typeface="微软雅黑"/>
              </a:rPr>
              <a:t>A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&gt; </a:t>
            </a:r>
            <a:r>
              <a:rPr lang="en-US" altLang="zh-CN" sz="1400">
                <a:solidFill>
                  <a:srgbClr val="9CDCFE"/>
                </a:solidFill>
                <a:latin typeface="Consolas"/>
                <a:ea typeface="微软雅黑"/>
              </a:rPr>
              <a:t>uptr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(</a:t>
            </a:r>
            <a:r>
              <a:rPr lang="en-US" altLang="zh-CN" sz="1400">
                <a:solidFill>
                  <a:srgbClr val="C586C0"/>
                </a:solidFill>
                <a:latin typeface="Consolas"/>
                <a:ea typeface="微软雅黑"/>
              </a:rPr>
              <a:t>new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400">
                <a:solidFill>
                  <a:srgbClr val="4EC9B0"/>
                </a:solidFill>
                <a:latin typeface="Consolas"/>
                <a:ea typeface="微软雅黑"/>
              </a:rPr>
              <a:t>A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());  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        </a:t>
            </a:r>
            <a:r>
              <a:rPr lang="en-US" altLang="zh-CN" sz="1400">
                <a:solidFill>
                  <a:srgbClr val="4EC9B0"/>
                </a:solidFill>
                <a:latin typeface="Consolas"/>
                <a:ea typeface="微软雅黑"/>
              </a:rPr>
              <a:t>std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::</a:t>
            </a:r>
            <a:r>
              <a:rPr lang="en-US" altLang="zh-CN" sz="1400" err="1">
                <a:solidFill>
                  <a:srgbClr val="4EC9B0"/>
                </a:solidFill>
                <a:latin typeface="Consolas"/>
                <a:ea typeface="微软雅黑"/>
              </a:rPr>
              <a:t>unique_ptr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&lt;</a:t>
            </a:r>
            <a:r>
              <a:rPr lang="en-US" altLang="zh-CN" sz="1400">
                <a:solidFill>
                  <a:srgbClr val="4EC9B0"/>
                </a:solidFill>
                <a:latin typeface="Consolas"/>
                <a:ea typeface="微软雅黑"/>
              </a:rPr>
              <a:t>A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&gt; </a:t>
            </a:r>
            <a:r>
              <a:rPr lang="en-US" altLang="zh-CN" sz="1400">
                <a:solidFill>
                  <a:srgbClr val="9CDCFE"/>
                </a:solidFill>
                <a:latin typeface="Consolas"/>
                <a:ea typeface="微软雅黑"/>
              </a:rPr>
              <a:t>uptr2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 = </a:t>
            </a:r>
            <a:r>
              <a:rPr lang="en-US" altLang="zh-CN" sz="1400">
                <a:solidFill>
                  <a:srgbClr val="4EC9B0"/>
                </a:solidFill>
                <a:latin typeface="Consolas"/>
                <a:ea typeface="微软雅黑"/>
              </a:rPr>
              <a:t>std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::</a:t>
            </a:r>
            <a:r>
              <a:rPr lang="en-US" altLang="zh-CN" sz="1400">
                <a:solidFill>
                  <a:srgbClr val="DCDCAA"/>
                </a:solidFill>
                <a:latin typeface="Consolas"/>
                <a:ea typeface="微软雅黑"/>
              </a:rPr>
              <a:t>move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(</a:t>
            </a:r>
            <a:r>
              <a:rPr lang="en-US" altLang="zh-CN" sz="1400">
                <a:solidFill>
                  <a:srgbClr val="9CDCFE"/>
                </a:solidFill>
                <a:latin typeface="Consolas"/>
                <a:ea typeface="微软雅黑"/>
              </a:rPr>
              <a:t>uptr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); 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        </a:t>
            </a:r>
            <a:r>
              <a:rPr lang="en-US" altLang="zh-CN" sz="1400">
                <a:solidFill>
                  <a:srgbClr val="9CDCFE"/>
                </a:solidFill>
                <a:latin typeface="Consolas"/>
                <a:ea typeface="微软雅黑"/>
              </a:rPr>
              <a:t>uptr2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.</a:t>
            </a:r>
            <a:r>
              <a:rPr lang="en-US" altLang="zh-CN" sz="1400">
                <a:solidFill>
                  <a:srgbClr val="DCDCAA"/>
                </a:solidFill>
                <a:latin typeface="Consolas"/>
                <a:ea typeface="微软雅黑"/>
              </a:rPr>
              <a:t>release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(); </a:t>
            </a:r>
          </a:p>
          <a:p>
            <a:r>
              <a:rPr lang="en-US" altLang="zh-CN" sz="1400">
                <a:solidFill>
                  <a:srgbClr val="6A9955"/>
                </a:solidFill>
                <a:latin typeface="Consolas"/>
                <a:ea typeface="微软雅黑"/>
              </a:rPr>
              <a:t>        // L17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    }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    </a:t>
            </a:r>
            <a:r>
              <a:rPr lang="en-US" altLang="zh-CN" sz="1400">
                <a:solidFill>
                  <a:srgbClr val="4EC9B0"/>
                </a:solidFill>
                <a:latin typeface="Consolas"/>
                <a:ea typeface="微软雅黑"/>
              </a:rPr>
              <a:t>std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::</a:t>
            </a:r>
            <a:r>
              <a:rPr lang="en-US" altLang="zh-CN" sz="1400" err="1">
                <a:solidFill>
                  <a:srgbClr val="9CDCFE"/>
                </a:solidFill>
                <a:latin typeface="Consolas"/>
                <a:ea typeface="微软雅黑"/>
              </a:rPr>
              <a:t>cout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400">
                <a:solidFill>
                  <a:srgbClr val="DCDCAA"/>
                </a:solidFill>
                <a:latin typeface="Consolas"/>
                <a:ea typeface="微软雅黑"/>
              </a:rPr>
              <a:t>&lt;&lt;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 </a:t>
            </a:r>
            <a:r>
              <a:rPr lang="en-US" altLang="zh-CN" sz="1400">
                <a:solidFill>
                  <a:srgbClr val="CE9178"/>
                </a:solidFill>
                <a:latin typeface="Consolas"/>
                <a:ea typeface="微软雅黑"/>
              </a:rPr>
              <a:t>"</a:t>
            </a:r>
            <a:r>
              <a:rPr lang="en-US" altLang="zh-CN" sz="1400">
                <a:solidFill>
                  <a:srgbClr val="D7BA7D"/>
                </a:solidFill>
                <a:latin typeface="Consolas"/>
                <a:ea typeface="微软雅黑"/>
              </a:rPr>
              <a:t>\</a:t>
            </a:r>
            <a:r>
              <a:rPr lang="en-US" altLang="zh-CN" sz="1400" err="1">
                <a:solidFill>
                  <a:srgbClr val="D7BA7D"/>
                </a:solidFill>
                <a:latin typeface="Consolas"/>
                <a:ea typeface="微软雅黑"/>
              </a:rPr>
              <a:t>n</a:t>
            </a:r>
            <a:r>
              <a:rPr lang="en-US" altLang="zh-CN" sz="1400" err="1">
                <a:solidFill>
                  <a:srgbClr val="CE9178"/>
                </a:solidFill>
                <a:latin typeface="Consolas"/>
                <a:ea typeface="微软雅黑"/>
              </a:rPr>
              <a:t>second</a:t>
            </a:r>
            <a:r>
              <a:rPr lang="en-US" altLang="zh-CN" sz="1400">
                <a:solidFill>
                  <a:srgbClr val="CE9178"/>
                </a:solidFill>
                <a:latin typeface="Consolas"/>
                <a:ea typeface="微软雅黑"/>
              </a:rPr>
              <a:t> block exit----------------------</a:t>
            </a:r>
            <a:r>
              <a:rPr lang="en-US" altLang="zh-CN" sz="1400">
                <a:solidFill>
                  <a:srgbClr val="D7BA7D"/>
                </a:solidFill>
                <a:latin typeface="Consolas"/>
                <a:ea typeface="微软雅黑"/>
              </a:rPr>
              <a:t>\n</a:t>
            </a:r>
            <a:r>
              <a:rPr lang="en-US" altLang="zh-CN" sz="1400">
                <a:solidFill>
                  <a:srgbClr val="CE9178"/>
                </a:solidFill>
                <a:latin typeface="Consolas"/>
                <a:ea typeface="微软雅黑"/>
              </a:rPr>
              <a:t>"</a:t>
            </a:r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;</a:t>
            </a:r>
          </a:p>
          <a:p>
            <a:r>
              <a:rPr lang="en-US" altLang="zh-CN" sz="1400">
                <a:solidFill>
                  <a:srgbClr val="6A9955"/>
                </a:solidFill>
                <a:latin typeface="Consolas"/>
                <a:ea typeface="微软雅黑"/>
              </a:rPr>
              <a:t>    // L19</a:t>
            </a:r>
          </a:p>
          <a:p>
            <a:r>
              <a:rPr lang="en-US" altLang="zh-CN" sz="1400">
                <a:solidFill>
                  <a:srgbClr val="D4D4D4"/>
                </a:solidFill>
                <a:latin typeface="Consolas"/>
                <a:ea typeface="微软雅黑"/>
              </a:rPr>
              <a:t>}</a:t>
            </a:r>
          </a:p>
          <a:p>
            <a:endParaRPr lang="en-US" altLang="zh-CN" sz="1400">
              <a:solidFill>
                <a:srgbClr val="D4D4D4"/>
              </a:solidFill>
              <a:latin typeface="Consolas"/>
              <a:ea typeface="微软雅黑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1973C5-B129-97FF-FD08-9E2720DF971D}"/>
              </a:ext>
            </a:extLst>
          </p:cNvPr>
          <p:cNvSpPr txBox="1"/>
          <p:nvPr/>
        </p:nvSpPr>
        <p:spPr>
          <a:xfrm>
            <a:off x="471577" y="3554083"/>
            <a:ext cx="5917721" cy="20818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027E0649-BBF2-8E52-C0B4-16C2D0B7F010}"/>
              </a:ext>
            </a:extLst>
          </p:cNvPr>
          <p:cNvSpPr/>
          <p:nvPr/>
        </p:nvSpPr>
        <p:spPr>
          <a:xfrm>
            <a:off x="6834275" y="5498189"/>
            <a:ext cx="2769799" cy="879894"/>
          </a:xfrm>
          <a:prstGeom prst="wedgeRectCallout">
            <a:avLst>
              <a:gd name="adj1" fmla="val -79766"/>
              <a:gd name="adj2" fmla="val -51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当程序执行到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L17</a:t>
            </a:r>
            <a:r>
              <a:rPr lang="zh-CN" altLang="en-US" b="1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L19</a:t>
            </a:r>
            <a:r>
              <a:rPr lang="zh-CN" altLang="en-US" b="1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时，程序已经产生的输出是什么？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31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6AFB3D0-58F7-5E58-C57E-F9044756FB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语法制导定义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u="sng" dirty="0"/>
                  <a:t>下标</a:t>
                </a:r>
                <a:r>
                  <a:rPr lang="zh-CN" altLang="en-US" dirty="0"/>
                  <a:t>以区分实例，左部一般不加下标</a:t>
                </a:r>
                <a:endParaRPr lang="en-US" altLang="zh-CN" dirty="0"/>
              </a:p>
              <a:p>
                <a:r>
                  <a:rPr lang="zh-CN" altLang="en-US" dirty="0"/>
                  <a:t>综合属性：自下而上计算，可依赖于前面传递的继承属性计算得到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visit</a:t>
                </a:r>
                <a:r>
                  <a:rPr lang="zh-CN" altLang="en-US" dirty="0"/>
                  <a:t>方法即将退出之前计算（访问者模式）</a:t>
                </a:r>
                <a:endParaRPr lang="en-US" altLang="zh-CN" dirty="0"/>
              </a:p>
              <a:p>
                <a:r>
                  <a:rPr lang="zh-CN" altLang="en-US" dirty="0"/>
                  <a:t>继承属性：将已经分析得到的信息继承下来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enter</a:t>
                </a:r>
                <a:r>
                  <a:rPr lang="zh-CN" altLang="en-US" dirty="0"/>
                  <a:t>方法中计算（访问者模式）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pPr marL="311150" lvl="1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6AFB3D0-58F7-5E58-C57E-F9044756F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41C57824-DB89-4F1D-4AF4-C11292DA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必要的基础概念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16388B-7FDA-F606-7398-4E6C7DACB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66" y="4525389"/>
            <a:ext cx="4705384" cy="190025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4C6A19D-DE96-DBAC-30DB-4FC781108EAF}"/>
              </a:ext>
            </a:extLst>
          </p:cNvPr>
          <p:cNvSpPr txBox="1"/>
          <p:nvPr/>
        </p:nvSpPr>
        <p:spPr>
          <a:xfrm>
            <a:off x="6879772" y="4218997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</a:rPr>
              <a:t>visit(T)</a:t>
            </a:r>
            <a:endParaRPr lang="zh-CN" altLang="en-US" b="1">
              <a:solidFill>
                <a:schemeClr val="accent1"/>
              </a:solidFill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44F4230-5D2A-1067-4AF2-32CA2C475655}"/>
              </a:ext>
            </a:extLst>
          </p:cNvPr>
          <p:cNvGrpSpPr/>
          <p:nvPr/>
        </p:nvGrpSpPr>
        <p:grpSpPr>
          <a:xfrm>
            <a:off x="5365614" y="3818142"/>
            <a:ext cx="6119857" cy="2990872"/>
            <a:chOff x="5115243" y="3867128"/>
            <a:chExt cx="6119857" cy="299087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6BFF2D1-BFC8-F13F-A161-629366171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15243" y="3867128"/>
              <a:ext cx="6119857" cy="2990872"/>
            </a:xfrm>
            <a:prstGeom prst="rect">
              <a:avLst/>
            </a:prstGeom>
          </p:spPr>
        </p:pic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5181E06B-3B07-2553-286C-4E4D3928B850}"/>
                </a:ext>
              </a:extLst>
            </p:cNvPr>
            <p:cNvSpPr/>
            <p:nvPr/>
          </p:nvSpPr>
          <p:spPr>
            <a:xfrm>
              <a:off x="5241471" y="4588329"/>
              <a:ext cx="3995058" cy="47352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74DBF1A-16B6-F645-FE5C-E6F86AF6FC64}"/>
                </a:ext>
              </a:extLst>
            </p:cNvPr>
            <p:cNvSpPr/>
            <p:nvPr/>
          </p:nvSpPr>
          <p:spPr>
            <a:xfrm>
              <a:off x="8093529" y="4525389"/>
              <a:ext cx="1181100" cy="536468"/>
            </a:xfrm>
            <a:prstGeom prst="ellipse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5009F7B-40D3-87AD-32BE-57A254E0766F}"/>
                </a:ext>
              </a:extLst>
            </p:cNvPr>
            <p:cNvSpPr txBox="1"/>
            <p:nvPr/>
          </p:nvSpPr>
          <p:spPr>
            <a:xfrm>
              <a:off x="9308627" y="4569791"/>
              <a:ext cx="1388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enter(W)</a:t>
              </a:r>
              <a:endParaRPr lang="zh-CN" altLang="en-US" b="1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504A7EA2-2B36-5221-A1B2-F8698A437A6D}"/>
              </a:ext>
            </a:extLst>
          </p:cNvPr>
          <p:cNvSpPr txBox="1"/>
          <p:nvPr/>
        </p:nvSpPr>
        <p:spPr>
          <a:xfrm>
            <a:off x="7791225" y="2971383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语法制导的翻译类比访问者模式：</a:t>
            </a:r>
            <a:endParaRPr lang="en-US" altLang="zh-CN" dirty="0"/>
          </a:p>
          <a:p>
            <a:r>
              <a:rPr lang="en-US" altLang="zh-CN" dirty="0"/>
              <a:t>  exit</a:t>
            </a:r>
            <a:r>
              <a:rPr lang="zh-CN" altLang="en-US" dirty="0"/>
              <a:t>方法为空的访问者模式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359B88-3918-A7CB-A9B6-5AA1BC1B1E68}"/>
              </a:ext>
            </a:extLst>
          </p:cNvPr>
          <p:cNvSpPr txBox="1"/>
          <p:nvPr/>
        </p:nvSpPr>
        <p:spPr>
          <a:xfrm>
            <a:off x="5452272" y="4170011"/>
            <a:ext cx="106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2F528F"/>
                </a:solidFill>
              </a:rPr>
              <a:t>visit(T)</a:t>
            </a:r>
            <a:endParaRPr lang="zh-CN" altLang="en-US" b="1">
              <a:solidFill>
                <a:srgbClr val="2F52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90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9B94F42-9761-3B5D-A71B-69236D78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>
                <a:latin typeface="微软雅黑"/>
                <a:ea typeface="微软雅黑"/>
              </a:rPr>
              <a:t>程序输出？</a:t>
            </a:r>
            <a:endParaRPr lang="en-US" altLang="zh-CN" dirty="0">
              <a:latin typeface="微软雅黑"/>
              <a:ea typeface="微软雅黑"/>
            </a:endParaRPr>
          </a:p>
          <a:p>
            <a:r>
              <a:rPr lang="zh-CN" altLang="en-US" dirty="0">
                <a:latin typeface="微软雅黑"/>
                <a:ea typeface="微软雅黑"/>
              </a:rPr>
              <a:t>程序最终输出21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F400FFC-A045-01CC-C127-BFD5E5F2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关 </a:t>
            </a:r>
            <a:r>
              <a:rPr lang="en-US" altLang="zh-CN"/>
              <a:t>2</a:t>
            </a:r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4C6CA58-4A6F-6248-DAF1-3320823ADBAA}"/>
              </a:ext>
            </a:extLst>
          </p:cNvPr>
          <p:cNvGrpSpPr/>
          <p:nvPr/>
        </p:nvGrpSpPr>
        <p:grpSpPr>
          <a:xfrm>
            <a:off x="2912428" y="2358470"/>
            <a:ext cx="6367144" cy="3139321"/>
            <a:chOff x="2700485" y="2318214"/>
            <a:chExt cx="6367144" cy="31393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2C79862-82F5-E98F-9F75-1BE13549F3CD}"/>
                </a:ext>
              </a:extLst>
            </p:cNvPr>
            <p:cNvSpPr txBox="1"/>
            <p:nvPr/>
          </p:nvSpPr>
          <p:spPr>
            <a:xfrm>
              <a:off x="3160278" y="2318214"/>
              <a:ext cx="5481637" cy="3139321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4472C4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>
                  <a:solidFill>
                    <a:srgbClr val="569CD6"/>
                  </a:solidFill>
                  <a:latin typeface="Consolas"/>
                  <a:ea typeface="微软雅黑"/>
                </a:rPr>
                <a:t>int</a:t>
              </a:r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 </a:t>
              </a:r>
              <a:r>
                <a:rPr lang="en-US" altLang="zh-CN">
                  <a:solidFill>
                    <a:srgbClr val="DCDCAA"/>
                  </a:solidFill>
                  <a:latin typeface="Consolas"/>
                  <a:ea typeface="微软雅黑"/>
                </a:rPr>
                <a:t>main</a:t>
              </a:r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() {</a:t>
              </a:r>
            </a:p>
            <a:p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    </a:t>
              </a:r>
              <a:r>
                <a:rPr lang="en-US" altLang="zh-CN">
                  <a:solidFill>
                    <a:srgbClr val="569CD6"/>
                  </a:solidFill>
                  <a:latin typeface="Consolas"/>
                  <a:ea typeface="微软雅黑"/>
                </a:rPr>
                <a:t>auto</a:t>
              </a:r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 </a:t>
              </a:r>
              <a:r>
                <a:rPr lang="en-US" altLang="zh-CN">
                  <a:solidFill>
                    <a:srgbClr val="9CDCFE"/>
                  </a:solidFill>
                  <a:latin typeface="Consolas"/>
                  <a:ea typeface="微软雅黑"/>
                </a:rPr>
                <a:t>x</a:t>
              </a:r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 = </a:t>
              </a:r>
              <a:r>
                <a:rPr lang="en-US" altLang="zh-CN">
                  <a:solidFill>
                    <a:srgbClr val="C586C0"/>
                  </a:solidFill>
                  <a:latin typeface="Consolas"/>
                  <a:ea typeface="微软雅黑"/>
                </a:rPr>
                <a:t>new</a:t>
              </a:r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 </a:t>
              </a:r>
              <a:r>
                <a:rPr lang="en-US" altLang="zh-CN">
                  <a:solidFill>
                    <a:srgbClr val="569CD6"/>
                  </a:solidFill>
                  <a:latin typeface="Consolas"/>
                  <a:ea typeface="微软雅黑"/>
                </a:rPr>
                <a:t>int</a:t>
              </a:r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(</a:t>
              </a:r>
              <a:r>
                <a:rPr lang="en-US" altLang="zh-CN">
                  <a:solidFill>
                    <a:srgbClr val="B5CEA8"/>
                  </a:solidFill>
                  <a:latin typeface="Consolas"/>
                  <a:ea typeface="微软雅黑"/>
                </a:rPr>
                <a:t>0</a:t>
              </a:r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);</a:t>
              </a:r>
            </a:p>
            <a:p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    </a:t>
              </a:r>
              <a:r>
                <a:rPr lang="en-US" altLang="zh-CN">
                  <a:solidFill>
                    <a:srgbClr val="4EC9B0"/>
                  </a:solidFill>
                  <a:latin typeface="Consolas"/>
                  <a:ea typeface="微软雅黑"/>
                </a:rPr>
                <a:t>std</a:t>
              </a:r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::</a:t>
              </a:r>
              <a:r>
                <a:rPr lang="en-US" altLang="zh-CN" err="1">
                  <a:solidFill>
                    <a:srgbClr val="4EC9B0"/>
                  </a:solidFill>
                  <a:latin typeface="Consolas"/>
                  <a:ea typeface="微软雅黑"/>
                </a:rPr>
                <a:t>shared_ptr</a:t>
              </a:r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&lt;</a:t>
              </a:r>
              <a:r>
                <a:rPr lang="en-US" altLang="zh-CN">
                  <a:solidFill>
                    <a:srgbClr val="569CD6"/>
                  </a:solidFill>
                  <a:latin typeface="Consolas"/>
                  <a:ea typeface="微软雅黑"/>
                </a:rPr>
                <a:t>int</a:t>
              </a:r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&gt; </a:t>
              </a:r>
              <a:r>
                <a:rPr lang="en-US" altLang="zh-CN">
                  <a:solidFill>
                    <a:srgbClr val="9CDCFE"/>
                  </a:solidFill>
                  <a:latin typeface="Consolas"/>
                  <a:ea typeface="微软雅黑"/>
                </a:rPr>
                <a:t>sptr1</a:t>
              </a:r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(</a:t>
              </a:r>
              <a:r>
                <a:rPr lang="en-US" altLang="zh-CN">
                  <a:solidFill>
                    <a:srgbClr val="9CDCFE"/>
                  </a:solidFill>
                  <a:latin typeface="Consolas"/>
                  <a:ea typeface="微软雅黑"/>
                </a:rPr>
                <a:t>x</a:t>
              </a:r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);</a:t>
              </a:r>
            </a:p>
            <a:p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    {</a:t>
              </a:r>
            </a:p>
            <a:p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        </a:t>
              </a:r>
              <a:r>
                <a:rPr lang="en-US" altLang="zh-CN">
                  <a:solidFill>
                    <a:srgbClr val="4EC9B0"/>
                  </a:solidFill>
                  <a:latin typeface="Consolas"/>
                  <a:ea typeface="微软雅黑"/>
                </a:rPr>
                <a:t>std</a:t>
              </a:r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::</a:t>
              </a:r>
              <a:r>
                <a:rPr lang="en-US" altLang="zh-CN" err="1">
                  <a:solidFill>
                    <a:srgbClr val="4EC9B0"/>
                  </a:solidFill>
                  <a:latin typeface="Consolas"/>
                  <a:ea typeface="微软雅黑"/>
                </a:rPr>
                <a:t>weak_ptr</a:t>
              </a:r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&lt;</a:t>
              </a:r>
              <a:r>
                <a:rPr lang="en-US" altLang="zh-CN">
                  <a:solidFill>
                    <a:srgbClr val="569CD6"/>
                  </a:solidFill>
                  <a:latin typeface="Consolas"/>
                  <a:ea typeface="微软雅黑"/>
                </a:rPr>
                <a:t>int</a:t>
              </a:r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&gt; </a:t>
              </a:r>
              <a:r>
                <a:rPr lang="en-US" altLang="zh-CN">
                  <a:solidFill>
                    <a:srgbClr val="9CDCFE"/>
                  </a:solidFill>
                  <a:latin typeface="Consolas"/>
                  <a:ea typeface="微软雅黑"/>
                </a:rPr>
                <a:t>sptr2</a:t>
              </a:r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 = </a:t>
              </a:r>
              <a:r>
                <a:rPr lang="en-US" altLang="zh-CN">
                  <a:solidFill>
                    <a:srgbClr val="9CDCFE"/>
                  </a:solidFill>
                  <a:latin typeface="Consolas"/>
                  <a:ea typeface="微软雅黑"/>
                </a:rPr>
                <a:t>sptr1</a:t>
              </a:r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;</a:t>
              </a:r>
            </a:p>
            <a:p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        </a:t>
              </a:r>
              <a:r>
                <a:rPr lang="en-US" altLang="zh-CN">
                  <a:solidFill>
                    <a:srgbClr val="569CD6"/>
                  </a:solidFill>
                  <a:latin typeface="Consolas"/>
                  <a:ea typeface="微软雅黑"/>
                </a:rPr>
                <a:t>auto</a:t>
              </a:r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 </a:t>
              </a:r>
              <a:r>
                <a:rPr lang="en-US" altLang="zh-CN">
                  <a:solidFill>
                    <a:srgbClr val="9CDCFE"/>
                  </a:solidFill>
                  <a:latin typeface="Consolas"/>
                  <a:ea typeface="微软雅黑"/>
                </a:rPr>
                <a:t>sptr3</a:t>
              </a:r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 = </a:t>
              </a:r>
              <a:r>
                <a:rPr lang="en-US" altLang="zh-CN">
                  <a:solidFill>
                    <a:srgbClr val="9CDCFE"/>
                  </a:solidFill>
                  <a:latin typeface="Consolas"/>
                  <a:ea typeface="微软雅黑"/>
                </a:rPr>
                <a:t>sptr1</a:t>
              </a:r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;</a:t>
              </a:r>
            </a:p>
            <a:p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        </a:t>
              </a:r>
              <a:r>
                <a:rPr lang="en-US" altLang="zh-CN">
                  <a:solidFill>
                    <a:srgbClr val="4EC9B0"/>
                  </a:solidFill>
                  <a:latin typeface="Consolas"/>
                  <a:ea typeface="微软雅黑"/>
                </a:rPr>
                <a:t>std</a:t>
              </a:r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::</a:t>
              </a:r>
              <a:r>
                <a:rPr lang="en-US" altLang="zh-CN" err="1">
                  <a:solidFill>
                    <a:srgbClr val="9CDCFE"/>
                  </a:solidFill>
                  <a:latin typeface="Consolas"/>
                  <a:ea typeface="微软雅黑"/>
                </a:rPr>
                <a:t>cout</a:t>
              </a:r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 </a:t>
              </a:r>
              <a:r>
                <a:rPr lang="en-US" altLang="zh-CN">
                  <a:solidFill>
                    <a:srgbClr val="DCDCAA"/>
                  </a:solidFill>
                  <a:latin typeface="Consolas"/>
                  <a:ea typeface="微软雅黑"/>
                </a:rPr>
                <a:t>&lt;&lt;</a:t>
              </a:r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 </a:t>
              </a:r>
              <a:r>
                <a:rPr lang="en-US" altLang="zh-CN">
                  <a:solidFill>
                    <a:srgbClr val="9CDCFE"/>
                  </a:solidFill>
                  <a:latin typeface="Consolas"/>
                  <a:ea typeface="微软雅黑"/>
                </a:rPr>
                <a:t>sptr1</a:t>
              </a:r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.</a:t>
              </a:r>
              <a:r>
                <a:rPr lang="en-US" altLang="zh-CN">
                  <a:solidFill>
                    <a:srgbClr val="DCDCAA"/>
                  </a:solidFill>
                  <a:latin typeface="Consolas"/>
                  <a:ea typeface="微软雅黑"/>
                </a:rPr>
                <a:t>use_count</a:t>
              </a:r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();</a:t>
              </a:r>
            </a:p>
            <a:p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    }</a:t>
              </a:r>
            </a:p>
            <a:p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    </a:t>
              </a:r>
              <a:r>
                <a:rPr lang="en-US" altLang="zh-CN">
                  <a:solidFill>
                    <a:srgbClr val="4EC9B0"/>
                  </a:solidFill>
                  <a:latin typeface="Consolas"/>
                  <a:ea typeface="微软雅黑"/>
                </a:rPr>
                <a:t>std</a:t>
              </a:r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::</a:t>
              </a:r>
              <a:r>
                <a:rPr lang="en-US" altLang="zh-CN" err="1">
                  <a:solidFill>
                    <a:srgbClr val="9CDCFE"/>
                  </a:solidFill>
                  <a:latin typeface="Consolas"/>
                  <a:ea typeface="微软雅黑"/>
                </a:rPr>
                <a:t>cout</a:t>
              </a:r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 </a:t>
              </a:r>
              <a:r>
                <a:rPr lang="en-US" altLang="zh-CN">
                  <a:solidFill>
                    <a:srgbClr val="DCDCAA"/>
                  </a:solidFill>
                  <a:latin typeface="Consolas"/>
                  <a:ea typeface="微软雅黑"/>
                </a:rPr>
                <a:t>&lt;&lt;</a:t>
              </a:r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 </a:t>
              </a:r>
              <a:r>
                <a:rPr lang="en-US" altLang="zh-CN">
                  <a:solidFill>
                    <a:srgbClr val="9CDCFE"/>
                  </a:solidFill>
                  <a:latin typeface="Consolas"/>
                  <a:ea typeface="微软雅黑"/>
                </a:rPr>
                <a:t>sptr1</a:t>
              </a:r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.</a:t>
              </a:r>
              <a:r>
                <a:rPr lang="en-US" altLang="zh-CN">
                  <a:solidFill>
                    <a:srgbClr val="DCDCAA"/>
                  </a:solidFill>
                  <a:latin typeface="Consolas"/>
                  <a:ea typeface="微软雅黑"/>
                </a:rPr>
                <a:t>use_count</a:t>
              </a:r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();</a:t>
              </a:r>
            </a:p>
            <a:p>
              <a:r>
                <a:rPr lang="en-US" altLang="zh-CN">
                  <a:solidFill>
                    <a:srgbClr val="D4D4D4"/>
                  </a:solidFill>
                  <a:latin typeface="Consolas"/>
                  <a:ea typeface="微软雅黑"/>
                </a:rPr>
                <a:t>}</a:t>
              </a:r>
            </a:p>
            <a:p>
              <a:endParaRPr lang="en-US" altLang="zh-CN">
                <a:solidFill>
                  <a:srgbClr val="D4D4D4"/>
                </a:solidFill>
                <a:latin typeface="Consolas"/>
                <a:ea typeface="微软雅黑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A3F52B2-FCF7-861E-F617-E4DCD600923C}"/>
                </a:ext>
              </a:extLst>
            </p:cNvPr>
            <p:cNvSpPr txBox="1"/>
            <p:nvPr/>
          </p:nvSpPr>
          <p:spPr>
            <a:xfrm>
              <a:off x="2700485" y="3702711"/>
              <a:ext cx="16177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zh-CN" b="1" err="1">
                  <a:solidFill>
                    <a:srgbClr val="4EC9B0"/>
                  </a:solidFill>
                  <a:ea typeface="微软雅黑"/>
                </a:rPr>
                <a:t>shared_ptr</a:t>
              </a:r>
              <a:endParaRPr lang="zh-CN" altLang="en-US" b="1">
                <a:solidFill>
                  <a:srgbClr val="4EC9B0"/>
                </a:solidFill>
                <a:ea typeface="微软雅黑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68791CD-1228-6627-4850-12C13F92AF24}"/>
                </a:ext>
              </a:extLst>
            </p:cNvPr>
            <p:cNvSpPr txBox="1"/>
            <p:nvPr/>
          </p:nvSpPr>
          <p:spPr>
            <a:xfrm>
              <a:off x="8719457" y="368609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</a:rPr>
                <a:t>2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144F94D-74DE-A865-03AE-280A0A1DEAEB}"/>
                </a:ext>
              </a:extLst>
            </p:cNvPr>
            <p:cNvSpPr txBox="1"/>
            <p:nvPr/>
          </p:nvSpPr>
          <p:spPr>
            <a:xfrm>
              <a:off x="8183695" y="3949303"/>
              <a:ext cx="348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zh-CN" b="1">
                  <a:solidFill>
                    <a:srgbClr val="4EC9B0"/>
                  </a:solidFill>
                  <a:ea typeface="微软雅黑"/>
                </a:rPr>
                <a:t>2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5D6C3C8-C4D6-B73A-830A-03BAE1D432F3}"/>
                </a:ext>
              </a:extLst>
            </p:cNvPr>
            <p:cNvSpPr txBox="1"/>
            <p:nvPr/>
          </p:nvSpPr>
          <p:spPr>
            <a:xfrm>
              <a:off x="7576476" y="4770833"/>
              <a:ext cx="348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zh-CN" b="1">
                  <a:solidFill>
                    <a:srgbClr val="4EC9B0"/>
                  </a:solidFill>
                  <a:ea typeface="微软雅黑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5646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E15DDF2-F98D-66BF-1DD1-66C1C6D37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6" y="941696"/>
            <a:ext cx="6161755" cy="536040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code1</a:t>
            </a:r>
          </a:p>
          <a:p>
            <a:r>
              <a:rPr lang="en-US" altLang="zh-CN" sz="2000" b="0" dirty="0"/>
              <a:t>x</a:t>
            </a:r>
            <a:r>
              <a:rPr lang="zh-CN" altLang="en-US" sz="2000" b="0" dirty="0"/>
              <a:t>同时被</a:t>
            </a:r>
            <a:r>
              <a:rPr lang="en-US" altLang="zh-CN" sz="2000" b="0" dirty="0" err="1"/>
              <a:t>uptr</a:t>
            </a:r>
            <a:r>
              <a:rPr lang="zh-CN" altLang="en-US" sz="2000" b="0" dirty="0"/>
              <a:t>和</a:t>
            </a:r>
            <a:r>
              <a:rPr lang="en-US" altLang="zh-CN" sz="2000" b="0" dirty="0" err="1"/>
              <a:t>sptr</a:t>
            </a:r>
            <a:r>
              <a:rPr lang="zh-CN" altLang="en-US" sz="2000" b="0" dirty="0"/>
              <a:t>引用</a:t>
            </a:r>
            <a:endParaRPr lang="en-US" altLang="zh-CN" sz="2000" b="0" dirty="0"/>
          </a:p>
          <a:p>
            <a:r>
              <a:rPr lang="en-US" altLang="zh-CN" dirty="0"/>
              <a:t>code2</a:t>
            </a:r>
          </a:p>
          <a:p>
            <a:r>
              <a:rPr lang="zh-CN" altLang="en-US" sz="2000" b="0" i="0" dirty="0">
                <a:solidFill>
                  <a:srgbClr val="0179CF"/>
                </a:solidFill>
                <a:effectLst/>
                <a:latin typeface="Hack"/>
              </a:rPr>
              <a:t>不存在用户定义的从 </a:t>
            </a:r>
            <a:r>
              <a:rPr lang="en-US" altLang="zh-CN" sz="2000" b="0" i="0" dirty="0">
                <a:solidFill>
                  <a:srgbClr val="0179CF"/>
                </a:solidFill>
                <a:effectLst/>
                <a:latin typeface="Hack"/>
              </a:rPr>
              <a:t>"std::</a:t>
            </a:r>
            <a:r>
              <a:rPr lang="en-US" altLang="zh-CN" sz="2000" b="0" i="0" dirty="0" err="1">
                <a:solidFill>
                  <a:srgbClr val="0179CF"/>
                </a:solidFill>
                <a:effectLst/>
                <a:latin typeface="Hack"/>
              </a:rPr>
              <a:t>shared_ptr</a:t>
            </a:r>
            <a:r>
              <a:rPr lang="en-US" altLang="zh-CN" sz="2000" b="0" i="0" dirty="0">
                <a:solidFill>
                  <a:srgbClr val="0179CF"/>
                </a:solidFill>
                <a:effectLst/>
                <a:latin typeface="Hack"/>
              </a:rPr>
              <a:t>&lt;int&gt;" </a:t>
            </a:r>
            <a:r>
              <a:rPr lang="zh-CN" altLang="en-US" sz="2000" b="0" i="0" dirty="0">
                <a:solidFill>
                  <a:srgbClr val="0179CF"/>
                </a:solidFill>
                <a:effectLst/>
                <a:latin typeface="Hack"/>
              </a:rPr>
              <a:t>到 </a:t>
            </a:r>
            <a:r>
              <a:rPr lang="en-US" altLang="zh-CN" sz="2000" b="0" i="0" dirty="0">
                <a:solidFill>
                  <a:srgbClr val="0179CF"/>
                </a:solidFill>
                <a:effectLst/>
                <a:latin typeface="Hack"/>
              </a:rPr>
              <a:t>"std::</a:t>
            </a:r>
            <a:r>
              <a:rPr lang="en-US" altLang="zh-CN" sz="2000" b="0" i="0" dirty="0" err="1">
                <a:solidFill>
                  <a:srgbClr val="0179CF"/>
                </a:solidFill>
                <a:effectLst/>
                <a:latin typeface="Hack"/>
              </a:rPr>
              <a:t>unique_ptr</a:t>
            </a:r>
            <a:r>
              <a:rPr lang="en-US" altLang="zh-CN" sz="2000" b="0" i="0" dirty="0">
                <a:solidFill>
                  <a:srgbClr val="0179CF"/>
                </a:solidFill>
                <a:effectLst/>
                <a:latin typeface="Hack"/>
              </a:rPr>
              <a:t>&lt;int, std::</a:t>
            </a:r>
            <a:r>
              <a:rPr lang="en-US" altLang="zh-CN" sz="2000" b="0" i="0" dirty="0" err="1">
                <a:solidFill>
                  <a:srgbClr val="0179CF"/>
                </a:solidFill>
                <a:effectLst/>
                <a:latin typeface="Hack"/>
              </a:rPr>
              <a:t>default_delete</a:t>
            </a:r>
            <a:r>
              <a:rPr lang="en-US" altLang="zh-CN" sz="2000" b="0" i="0" dirty="0">
                <a:solidFill>
                  <a:srgbClr val="0179CF"/>
                </a:solidFill>
                <a:effectLst/>
                <a:latin typeface="Hack"/>
              </a:rPr>
              <a:t>&lt;int&gt;&gt;" </a:t>
            </a:r>
            <a:r>
              <a:rPr lang="zh-CN" altLang="en-US" sz="2000" b="0" i="0" dirty="0">
                <a:solidFill>
                  <a:srgbClr val="0179CF"/>
                </a:solidFill>
                <a:effectLst/>
                <a:latin typeface="Hack"/>
              </a:rPr>
              <a:t>的适当转换</a:t>
            </a:r>
            <a:endParaRPr lang="en-US" altLang="zh-CN" sz="2000" b="0" i="0" dirty="0">
              <a:solidFill>
                <a:srgbClr val="0179CF"/>
              </a:solidFill>
              <a:effectLst/>
              <a:latin typeface="Hack"/>
            </a:endParaRPr>
          </a:p>
          <a:p>
            <a:r>
              <a:rPr lang="zh-CN" altLang="en-US" sz="2000" b="0" i="0" dirty="0">
                <a:solidFill>
                  <a:srgbClr val="0179CF"/>
                </a:solidFill>
                <a:effectLst/>
                <a:latin typeface="Hack"/>
              </a:rPr>
              <a:t>编译报错</a:t>
            </a:r>
            <a:endParaRPr lang="en-US" altLang="zh-CN" sz="2000" b="0" i="0" dirty="0">
              <a:solidFill>
                <a:srgbClr val="0179CF"/>
              </a:solidFill>
              <a:effectLst/>
              <a:latin typeface="Hack"/>
            </a:endParaRPr>
          </a:p>
          <a:p>
            <a:r>
              <a:rPr lang="zh-CN" altLang="en-US" sz="2000" b="0" i="0" dirty="0">
                <a:solidFill>
                  <a:srgbClr val="0179CF"/>
                </a:solidFill>
                <a:effectLst/>
                <a:latin typeface="Hack"/>
              </a:rPr>
              <a:t>无相应的赋值构造函数</a:t>
            </a:r>
            <a:endParaRPr lang="en-US" altLang="zh-CN" sz="2000" b="0" i="0" dirty="0">
              <a:solidFill>
                <a:srgbClr val="0179CF"/>
              </a:solidFill>
              <a:effectLst/>
              <a:latin typeface="Hack"/>
            </a:endParaRPr>
          </a:p>
          <a:p>
            <a:r>
              <a:rPr lang="en-US" altLang="zh-CN" dirty="0">
                <a:solidFill>
                  <a:srgbClr val="0179CF"/>
                </a:solidFill>
              </a:rPr>
              <a:t>code3</a:t>
            </a:r>
          </a:p>
          <a:p>
            <a:r>
              <a:rPr lang="zh-CN" altLang="en-US" sz="2000" b="0" i="0" dirty="0">
                <a:solidFill>
                  <a:srgbClr val="0179CF"/>
                </a:solidFill>
                <a:effectLst/>
                <a:latin typeface="Hack"/>
              </a:rPr>
              <a:t>没有与参数列表匹配的构造函数 </a:t>
            </a:r>
            <a:r>
              <a:rPr lang="en-US" altLang="zh-CN" sz="2000" b="0" i="0" dirty="0">
                <a:solidFill>
                  <a:srgbClr val="0179CF"/>
                </a:solidFill>
                <a:effectLst/>
                <a:latin typeface="Hack"/>
              </a:rPr>
              <a:t>"std::</a:t>
            </a:r>
            <a:r>
              <a:rPr lang="en-US" altLang="zh-CN" sz="2000" b="0" i="0" dirty="0" err="1">
                <a:solidFill>
                  <a:srgbClr val="0179CF"/>
                </a:solidFill>
                <a:effectLst/>
                <a:latin typeface="Hack"/>
              </a:rPr>
              <a:t>weak_ptr</a:t>
            </a:r>
            <a:r>
              <a:rPr lang="en-US" altLang="zh-CN" sz="2000" b="0" i="0" dirty="0">
                <a:solidFill>
                  <a:srgbClr val="0179CF"/>
                </a:solidFill>
                <a:effectLst/>
                <a:latin typeface="Hack"/>
              </a:rPr>
              <a:t>&lt;_</a:t>
            </a:r>
            <a:r>
              <a:rPr lang="en-US" altLang="zh-CN" sz="2000" b="0" i="0" dirty="0" err="1">
                <a:solidFill>
                  <a:srgbClr val="0179CF"/>
                </a:solidFill>
                <a:effectLst/>
                <a:latin typeface="Hack"/>
              </a:rPr>
              <a:t>Tp</a:t>
            </a:r>
            <a:r>
              <a:rPr lang="en-US" altLang="zh-CN" sz="2000" b="0" i="0" dirty="0">
                <a:solidFill>
                  <a:srgbClr val="0179CF"/>
                </a:solidFill>
                <a:effectLst/>
                <a:latin typeface="Hack"/>
              </a:rPr>
              <a:t>&gt;::</a:t>
            </a:r>
            <a:r>
              <a:rPr lang="en-US" altLang="zh-CN" sz="2000" b="0" i="0" dirty="0" err="1">
                <a:solidFill>
                  <a:srgbClr val="0179CF"/>
                </a:solidFill>
                <a:effectLst/>
                <a:latin typeface="Hack"/>
              </a:rPr>
              <a:t>weak_ptr</a:t>
            </a:r>
            <a:r>
              <a:rPr lang="en-US" altLang="zh-CN" sz="2000" b="0" i="0" dirty="0">
                <a:solidFill>
                  <a:srgbClr val="0179CF"/>
                </a:solidFill>
                <a:effectLst/>
                <a:latin typeface="Hack"/>
              </a:rPr>
              <a:t> [</a:t>
            </a:r>
            <a:r>
              <a:rPr lang="zh-CN" altLang="en-US" sz="2000" b="0" i="0" dirty="0">
                <a:solidFill>
                  <a:srgbClr val="0179CF"/>
                </a:solidFill>
                <a:effectLst/>
                <a:latin typeface="Hack"/>
              </a:rPr>
              <a:t>其中 </a:t>
            </a:r>
            <a:r>
              <a:rPr lang="en-US" altLang="zh-CN" sz="2000" b="0" i="0" dirty="0">
                <a:solidFill>
                  <a:srgbClr val="0179CF"/>
                </a:solidFill>
                <a:effectLst/>
                <a:latin typeface="Hack"/>
              </a:rPr>
              <a:t>_</a:t>
            </a:r>
            <a:r>
              <a:rPr lang="en-US" altLang="zh-CN" sz="2000" b="0" i="0" dirty="0" err="1">
                <a:solidFill>
                  <a:srgbClr val="0179CF"/>
                </a:solidFill>
                <a:effectLst/>
                <a:latin typeface="Hack"/>
              </a:rPr>
              <a:t>Tp</a:t>
            </a:r>
            <a:r>
              <a:rPr lang="en-US" altLang="zh-CN" sz="2000" b="0" i="0" dirty="0">
                <a:solidFill>
                  <a:srgbClr val="0179CF"/>
                </a:solidFill>
                <a:effectLst/>
                <a:latin typeface="Hack"/>
              </a:rPr>
              <a:t>=int]" </a:t>
            </a:r>
            <a:r>
              <a:rPr lang="zh-CN" altLang="en-US" sz="2000" b="0" i="0" dirty="0">
                <a:solidFill>
                  <a:srgbClr val="0179CF"/>
                </a:solidFill>
                <a:effectLst/>
                <a:latin typeface="Hack"/>
              </a:rPr>
              <a:t>实例</a:t>
            </a:r>
            <a:endParaRPr lang="en-US" altLang="zh-CN" sz="2000" b="0" i="0" dirty="0">
              <a:solidFill>
                <a:srgbClr val="0179CF"/>
              </a:solidFill>
              <a:effectLst/>
              <a:latin typeface="Hack"/>
            </a:endParaRPr>
          </a:p>
          <a:p>
            <a:r>
              <a:rPr lang="zh-CN" altLang="en-US" sz="2000" b="0" dirty="0">
                <a:solidFill>
                  <a:srgbClr val="0179CF"/>
                </a:solidFill>
                <a:latin typeface="Hack"/>
              </a:rPr>
              <a:t>编译报错</a:t>
            </a:r>
            <a:endParaRPr lang="zh-CN" altLang="en-US" sz="2000" dirty="0">
              <a:solidFill>
                <a:srgbClr val="0179CF"/>
              </a:solidFill>
            </a:endParaRPr>
          </a:p>
          <a:p>
            <a:r>
              <a:rPr lang="zh-CN" altLang="en-US" sz="2000" b="0" dirty="0">
                <a:solidFill>
                  <a:srgbClr val="0179CF"/>
                </a:solidFill>
                <a:latin typeface="Hack"/>
              </a:rPr>
              <a:t>无相应的构造函数，需要从</a:t>
            </a:r>
            <a:r>
              <a:rPr lang="en-US" altLang="zh-CN" sz="2000" b="0" dirty="0" err="1">
                <a:solidFill>
                  <a:srgbClr val="0179CF"/>
                </a:solidFill>
                <a:latin typeface="Hack"/>
              </a:rPr>
              <a:t>shared_ptr</a:t>
            </a:r>
            <a:r>
              <a:rPr lang="zh-CN" altLang="en-US" sz="2000" b="0" dirty="0">
                <a:solidFill>
                  <a:srgbClr val="0179CF"/>
                </a:solidFill>
                <a:latin typeface="Hack"/>
              </a:rPr>
              <a:t>构造</a:t>
            </a:r>
            <a:endParaRPr lang="en-US" altLang="zh-CN" sz="2000" b="0" dirty="0">
              <a:solidFill>
                <a:srgbClr val="0179CF"/>
              </a:solidFill>
              <a:latin typeface="Hack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B1FB4-C125-3E44-023A-8B6D33C5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关 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83A378-6CD6-CDFB-1C53-92C456BF77B1}"/>
              </a:ext>
            </a:extLst>
          </p:cNvPr>
          <p:cNvSpPr txBox="1"/>
          <p:nvPr/>
        </p:nvSpPr>
        <p:spPr>
          <a:xfrm>
            <a:off x="6593457" y="1228397"/>
            <a:ext cx="4816415" cy="4401205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>
                <a:solidFill>
                  <a:srgbClr val="569CD6"/>
                </a:solidFill>
                <a:effectLst/>
                <a:latin typeface="+mj-lt"/>
              </a:rPr>
              <a:t>void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US" altLang="zh-CN" sz="1600" b="0">
                <a:solidFill>
                  <a:srgbClr val="DCDCAA"/>
                </a:solidFill>
                <a:effectLst/>
                <a:latin typeface="+mj-lt"/>
              </a:rPr>
              <a:t>code1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() {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    </a:t>
            </a:r>
            <a:r>
              <a:rPr lang="en-US" altLang="zh-CN" sz="1600" b="0">
                <a:solidFill>
                  <a:srgbClr val="569CD6"/>
                </a:solidFill>
                <a:effectLst/>
                <a:latin typeface="+mj-lt"/>
              </a:rPr>
              <a:t>int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 *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+mj-lt"/>
              </a:rPr>
              <a:t>x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altLang="zh-CN" sz="1600" b="0">
                <a:solidFill>
                  <a:srgbClr val="C586C0"/>
                </a:solidFill>
                <a:effectLst/>
                <a:latin typeface="+mj-lt"/>
              </a:rPr>
              <a:t>new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US" altLang="zh-CN" sz="1600" b="0">
                <a:solidFill>
                  <a:srgbClr val="569CD6"/>
                </a:solidFill>
                <a:effectLst/>
                <a:latin typeface="+mj-lt"/>
              </a:rPr>
              <a:t>int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altLang="zh-CN" sz="1600" b="0">
                <a:solidFill>
                  <a:srgbClr val="B5CEA8"/>
                </a:solidFill>
                <a:effectLst/>
                <a:latin typeface="+mj-lt"/>
              </a:rPr>
              <a:t>2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    </a:t>
            </a:r>
            <a:r>
              <a:rPr lang="en-US" altLang="zh-CN" sz="1600" b="0">
                <a:solidFill>
                  <a:srgbClr val="4EC9B0"/>
                </a:solidFill>
                <a:effectLst/>
                <a:latin typeface="+mj-lt"/>
              </a:rPr>
              <a:t>std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::</a:t>
            </a:r>
            <a:r>
              <a:rPr lang="en-US" altLang="zh-CN" sz="1600" b="0">
                <a:solidFill>
                  <a:srgbClr val="4EC9B0"/>
                </a:solidFill>
                <a:effectLst/>
                <a:latin typeface="+mj-lt"/>
              </a:rPr>
              <a:t>unique_ptr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&lt;</a:t>
            </a:r>
            <a:r>
              <a:rPr lang="en-US" altLang="zh-CN" sz="1600" b="0">
                <a:solidFill>
                  <a:srgbClr val="569CD6"/>
                </a:solidFill>
                <a:effectLst/>
                <a:latin typeface="+mj-lt"/>
              </a:rPr>
              <a:t>int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&gt; 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+mj-lt"/>
              </a:rPr>
              <a:t>uptr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+mj-lt"/>
              </a:rPr>
              <a:t>x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    </a:t>
            </a:r>
            <a:r>
              <a:rPr lang="en-US" altLang="zh-CN" sz="1600" b="0">
                <a:solidFill>
                  <a:srgbClr val="4EC9B0"/>
                </a:solidFill>
                <a:effectLst/>
                <a:latin typeface="+mj-lt"/>
              </a:rPr>
              <a:t>std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::</a:t>
            </a:r>
            <a:r>
              <a:rPr lang="en-US" altLang="zh-CN" sz="1600" b="0">
                <a:solidFill>
                  <a:srgbClr val="4EC9B0"/>
                </a:solidFill>
                <a:effectLst/>
                <a:latin typeface="+mj-lt"/>
              </a:rPr>
              <a:t>shared_ptr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&lt;</a:t>
            </a:r>
            <a:r>
              <a:rPr lang="en-US" altLang="zh-CN" sz="1600" b="0">
                <a:solidFill>
                  <a:srgbClr val="569CD6"/>
                </a:solidFill>
                <a:effectLst/>
                <a:latin typeface="+mj-lt"/>
              </a:rPr>
              <a:t>int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&gt; 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+mj-lt"/>
              </a:rPr>
              <a:t>sptr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+mj-lt"/>
              </a:rPr>
              <a:t>x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}</a:t>
            </a:r>
          </a:p>
          <a:p>
            <a:b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altLang="zh-CN" sz="1600" b="0">
                <a:solidFill>
                  <a:srgbClr val="569CD6"/>
                </a:solidFill>
                <a:effectLst/>
                <a:latin typeface="+mj-lt"/>
              </a:rPr>
              <a:t>void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US" altLang="zh-CN" sz="1600" b="0">
                <a:solidFill>
                  <a:srgbClr val="DCDCAA"/>
                </a:solidFill>
                <a:effectLst/>
                <a:latin typeface="+mj-lt"/>
              </a:rPr>
              <a:t>code2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() {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    </a:t>
            </a:r>
            <a:r>
              <a:rPr lang="en-US" altLang="zh-CN" sz="1600" b="0">
                <a:solidFill>
                  <a:srgbClr val="569CD6"/>
                </a:solidFill>
                <a:effectLst/>
                <a:latin typeface="+mj-lt"/>
              </a:rPr>
              <a:t>int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 *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+mj-lt"/>
              </a:rPr>
              <a:t>x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altLang="zh-CN" sz="1600" b="0">
                <a:solidFill>
                  <a:srgbClr val="C586C0"/>
                </a:solidFill>
                <a:effectLst/>
                <a:latin typeface="+mj-lt"/>
              </a:rPr>
              <a:t>new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US" altLang="zh-CN" sz="1600" b="0">
                <a:solidFill>
                  <a:srgbClr val="569CD6"/>
                </a:solidFill>
                <a:effectLst/>
                <a:latin typeface="+mj-lt"/>
              </a:rPr>
              <a:t>int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altLang="zh-CN" sz="1600" b="0">
                <a:solidFill>
                  <a:srgbClr val="B5CEA8"/>
                </a:solidFill>
                <a:effectLst/>
                <a:latin typeface="+mj-lt"/>
              </a:rPr>
              <a:t>2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    </a:t>
            </a:r>
            <a:r>
              <a:rPr lang="en-US" altLang="zh-CN" sz="1600" b="0">
                <a:solidFill>
                  <a:srgbClr val="4EC9B0"/>
                </a:solidFill>
                <a:effectLst/>
                <a:latin typeface="+mj-lt"/>
              </a:rPr>
              <a:t>std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::</a:t>
            </a:r>
            <a:r>
              <a:rPr lang="en-US" altLang="zh-CN" sz="1600" b="0">
                <a:solidFill>
                  <a:srgbClr val="4EC9B0"/>
                </a:solidFill>
                <a:effectLst/>
                <a:latin typeface="+mj-lt"/>
              </a:rPr>
              <a:t>shared_ptr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&lt;</a:t>
            </a:r>
            <a:r>
              <a:rPr lang="en-US" altLang="zh-CN" sz="1600" b="0">
                <a:solidFill>
                  <a:srgbClr val="569CD6"/>
                </a:solidFill>
                <a:effectLst/>
                <a:latin typeface="+mj-lt"/>
              </a:rPr>
              <a:t>int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&gt; 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+mj-lt"/>
              </a:rPr>
              <a:t>sptr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+mj-lt"/>
              </a:rPr>
              <a:t>x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    </a:t>
            </a:r>
            <a:r>
              <a:rPr lang="en-US" altLang="zh-CN" sz="1600" b="0">
                <a:solidFill>
                  <a:srgbClr val="4EC9B0"/>
                </a:solidFill>
                <a:effectLst/>
                <a:latin typeface="+mj-lt"/>
              </a:rPr>
              <a:t>std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::</a:t>
            </a:r>
            <a:r>
              <a:rPr lang="en-US" altLang="zh-CN" sz="1600" b="0">
                <a:solidFill>
                  <a:srgbClr val="4EC9B0"/>
                </a:solidFill>
                <a:effectLst/>
                <a:latin typeface="+mj-lt"/>
              </a:rPr>
              <a:t>unique_ptr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&lt;</a:t>
            </a:r>
            <a:r>
              <a:rPr lang="en-US" altLang="zh-CN" sz="1600" b="0">
                <a:solidFill>
                  <a:srgbClr val="569CD6"/>
                </a:solidFill>
                <a:effectLst/>
                <a:latin typeface="+mj-lt"/>
              </a:rPr>
              <a:t>int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&gt; 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+mj-lt"/>
              </a:rPr>
              <a:t>uptr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altLang="zh-CN" sz="1600" b="0" u="wavyHeavy">
                <a:solidFill>
                  <a:srgbClr val="9CDCFE"/>
                </a:solidFill>
                <a:effectLst/>
                <a:uFill>
                  <a:solidFill>
                    <a:srgbClr val="FF0000"/>
                  </a:solidFill>
                </a:uFill>
                <a:latin typeface="+mj-lt"/>
              </a:rPr>
              <a:t>sptr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;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}</a:t>
            </a:r>
          </a:p>
          <a:p>
            <a:b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</a:br>
            <a:r>
              <a:rPr lang="en-US" altLang="zh-CN" sz="1600" b="0">
                <a:solidFill>
                  <a:srgbClr val="569CD6"/>
                </a:solidFill>
                <a:effectLst/>
                <a:latin typeface="+mj-lt"/>
              </a:rPr>
              <a:t>void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US" altLang="zh-CN" sz="1600" b="0">
                <a:solidFill>
                  <a:srgbClr val="DCDCAA"/>
                </a:solidFill>
                <a:effectLst/>
                <a:latin typeface="+mj-lt"/>
              </a:rPr>
              <a:t>code3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() {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    </a:t>
            </a:r>
            <a:r>
              <a:rPr lang="en-US" altLang="zh-CN" sz="1600" b="0">
                <a:solidFill>
                  <a:srgbClr val="569CD6"/>
                </a:solidFill>
                <a:effectLst/>
                <a:latin typeface="+mj-lt"/>
              </a:rPr>
              <a:t>int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 *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+mj-lt"/>
              </a:rPr>
              <a:t>x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 = </a:t>
            </a:r>
            <a:r>
              <a:rPr lang="en-US" altLang="zh-CN" sz="1600" b="0">
                <a:solidFill>
                  <a:srgbClr val="C586C0"/>
                </a:solidFill>
                <a:effectLst/>
                <a:latin typeface="+mj-lt"/>
              </a:rPr>
              <a:t>new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en-US" altLang="zh-CN" sz="1600" b="0">
                <a:solidFill>
                  <a:srgbClr val="569CD6"/>
                </a:solidFill>
                <a:effectLst/>
                <a:latin typeface="+mj-lt"/>
              </a:rPr>
              <a:t>int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altLang="zh-CN" sz="1600" b="0">
                <a:solidFill>
                  <a:srgbClr val="B5CEA8"/>
                </a:solidFill>
                <a:effectLst/>
                <a:latin typeface="+mj-lt"/>
              </a:rPr>
              <a:t>2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    </a:t>
            </a:r>
            <a:r>
              <a:rPr lang="en-US" altLang="zh-CN" sz="1600" b="0">
                <a:solidFill>
                  <a:srgbClr val="4EC9B0"/>
                </a:solidFill>
                <a:effectLst/>
                <a:latin typeface="+mj-lt"/>
              </a:rPr>
              <a:t>std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::</a:t>
            </a:r>
            <a:r>
              <a:rPr lang="en-US" altLang="zh-CN" sz="1600" b="0">
                <a:solidFill>
                  <a:srgbClr val="4EC9B0"/>
                </a:solidFill>
                <a:effectLst/>
                <a:latin typeface="+mj-lt"/>
              </a:rPr>
              <a:t>unique_ptr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&lt;</a:t>
            </a:r>
            <a:r>
              <a:rPr lang="en-US" altLang="zh-CN" sz="1600" b="0">
                <a:solidFill>
                  <a:srgbClr val="569CD6"/>
                </a:solidFill>
                <a:effectLst/>
                <a:latin typeface="+mj-lt"/>
              </a:rPr>
              <a:t>int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&gt; 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+mj-lt"/>
              </a:rPr>
              <a:t>uptr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+mj-lt"/>
              </a:rPr>
              <a:t>x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    </a:t>
            </a:r>
            <a:r>
              <a:rPr lang="en-US" altLang="zh-CN" sz="1600" b="0">
                <a:solidFill>
                  <a:srgbClr val="4EC9B0"/>
                </a:solidFill>
                <a:effectLst/>
                <a:latin typeface="+mj-lt"/>
              </a:rPr>
              <a:t>std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::</a:t>
            </a:r>
            <a:r>
              <a:rPr lang="en-US" altLang="zh-CN" sz="1600" b="0">
                <a:solidFill>
                  <a:srgbClr val="4EC9B0"/>
                </a:solidFill>
                <a:effectLst/>
                <a:latin typeface="+mj-lt"/>
              </a:rPr>
              <a:t>weak_ptr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&lt;</a:t>
            </a:r>
            <a:r>
              <a:rPr lang="en-US" altLang="zh-CN" sz="1600" b="0">
                <a:solidFill>
                  <a:srgbClr val="569CD6"/>
                </a:solidFill>
                <a:effectLst/>
                <a:latin typeface="+mj-lt"/>
              </a:rPr>
              <a:t>int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&gt; </a:t>
            </a:r>
            <a:r>
              <a:rPr lang="en-US" altLang="zh-CN" sz="1600" b="0">
                <a:solidFill>
                  <a:srgbClr val="9CDCFE"/>
                </a:solidFill>
                <a:effectLst/>
                <a:latin typeface="+mj-lt"/>
              </a:rPr>
              <a:t>wptr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(</a:t>
            </a:r>
            <a:r>
              <a:rPr lang="en-US" altLang="zh-CN" sz="1600" b="0" u="wavyHeavy">
                <a:solidFill>
                  <a:srgbClr val="9CDCFE"/>
                </a:solidFill>
                <a:effectLst/>
                <a:uFill>
                  <a:solidFill>
                    <a:srgbClr val="FF0000"/>
                  </a:solidFill>
                </a:uFill>
                <a:latin typeface="+mj-lt"/>
              </a:rPr>
              <a:t>x</a:t>
            </a:r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);</a:t>
            </a:r>
          </a:p>
          <a:p>
            <a:r>
              <a:rPr lang="en-US" altLang="zh-CN" sz="1600" b="0">
                <a:solidFill>
                  <a:srgbClr val="D4D4D4"/>
                </a:solidFill>
                <a:effectLst/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889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6AFB3D0-58F7-5E58-C57E-F9044756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翻译方案</a:t>
            </a:r>
            <a:endParaRPr lang="en-US" altLang="zh-CN" dirty="0"/>
          </a:p>
          <a:p>
            <a:pPr lvl="1"/>
            <a:r>
              <a:rPr lang="zh-CN" altLang="en-US" dirty="0"/>
              <a:t>就是把</a:t>
            </a:r>
            <a:r>
              <a:rPr lang="en-US" altLang="zh-CN" dirty="0"/>
              <a:t>enter</a:t>
            </a:r>
            <a:r>
              <a:rPr lang="zh-CN" altLang="en-US" dirty="0"/>
              <a:t>方法和</a:t>
            </a:r>
            <a:r>
              <a:rPr lang="en-US" altLang="zh-CN" dirty="0"/>
              <a:t>visit</a:t>
            </a:r>
            <a:r>
              <a:rPr lang="zh-CN" altLang="en-US" dirty="0"/>
              <a:t>即将退出进行计算的情形</a:t>
            </a:r>
            <a:r>
              <a:rPr lang="zh-CN" altLang="en-US" u="sng" dirty="0"/>
              <a:t>嵌入</a:t>
            </a:r>
            <a:r>
              <a:rPr lang="zh-CN" altLang="en-US" dirty="0"/>
              <a:t>到产生式中</a:t>
            </a:r>
            <a:endParaRPr lang="en-US" altLang="zh-CN" dirty="0"/>
          </a:p>
          <a:p>
            <a:pPr lvl="1"/>
            <a:r>
              <a:rPr lang="zh-CN" altLang="en-US" dirty="0"/>
              <a:t>继承属性计算放在相应文法符号左边</a:t>
            </a:r>
            <a:endParaRPr lang="en-US" altLang="zh-CN" dirty="0"/>
          </a:p>
          <a:p>
            <a:pPr lvl="1"/>
            <a:r>
              <a:rPr lang="zh-CN" altLang="en-US" dirty="0"/>
              <a:t>综合属性计算放在产生式最右边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1C57824-DB89-4F1D-4AF4-C11292DA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必要的基础概念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D23FA2-820D-8244-F232-E94A1E939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906" y="3570506"/>
            <a:ext cx="7901045" cy="21336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0196265-3406-0A80-0359-9E6725B6CC94}"/>
              </a:ext>
            </a:extLst>
          </p:cNvPr>
          <p:cNvSpPr txBox="1"/>
          <p:nvPr/>
        </p:nvSpPr>
        <p:spPr>
          <a:xfrm>
            <a:off x="5351689" y="373380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</a:rPr>
              <a:t>enter(R)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FC1D10-AA5C-A1DF-3D06-D2A50739FAAB}"/>
              </a:ext>
            </a:extLst>
          </p:cNvPr>
          <p:cNvSpPr txBox="1"/>
          <p:nvPr/>
        </p:nvSpPr>
        <p:spPr>
          <a:xfrm>
            <a:off x="5388428" y="4108724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</a:rPr>
              <a:t>visit(E)</a:t>
            </a:r>
            <a:r>
              <a:rPr lang="zh-CN" altLang="en-US" b="1">
                <a:solidFill>
                  <a:schemeClr val="accent1"/>
                </a:solidFill>
              </a:rPr>
              <a:t>即将退出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B076AA-CA0B-1F89-050D-B447D08FC900}"/>
              </a:ext>
            </a:extLst>
          </p:cNvPr>
          <p:cNvSpPr txBox="1"/>
          <p:nvPr/>
        </p:nvSpPr>
        <p:spPr>
          <a:xfrm>
            <a:off x="3372214" y="3663424"/>
            <a:ext cx="629014" cy="43970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458E49-99A4-AD4E-46FA-2AF24559D125}"/>
              </a:ext>
            </a:extLst>
          </p:cNvPr>
          <p:cNvSpPr txBox="1"/>
          <p:nvPr/>
        </p:nvSpPr>
        <p:spPr>
          <a:xfrm>
            <a:off x="3447929" y="4047822"/>
            <a:ext cx="955169" cy="43970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97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6AFB3D0-58F7-5E58-C57E-F9044756FB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516" y="941696"/>
                <a:ext cx="5949483" cy="536040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/>
                  <a:t>预测分析器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能够根据当前输入符号</a:t>
                </a:r>
                <a:r>
                  <a:rPr lang="en-US" altLang="zh-CN" dirty="0"/>
                  <a:t>(token)</a:t>
                </a:r>
                <a:r>
                  <a:rPr lang="zh-CN" altLang="en-US" dirty="0"/>
                  <a:t>为非终结符确定采用哪一个选择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首先转成</a:t>
                </a:r>
                <a:r>
                  <a:rPr lang="en-US" altLang="zh-CN" dirty="0"/>
                  <a:t>LL(1)</a:t>
                </a:r>
                <a:r>
                  <a:rPr lang="zh-CN" altLang="en-US" dirty="0"/>
                  <a:t>文法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然后对</a:t>
                </a:r>
                <a:r>
                  <a:rPr lang="en-US" altLang="zh-CN" dirty="0"/>
                  <a:t>First(+TR)</a:t>
                </a:r>
                <a:r>
                  <a:rPr lang="zh-CN" altLang="en-US" dirty="0"/>
                  <a:t>集合中的符号进行</a:t>
                </a:r>
                <a:r>
                  <a:rPr lang="en-US" altLang="zh-CN" dirty="0"/>
                  <a:t>lookahead</a:t>
                </a:r>
                <a:r>
                  <a:rPr lang="zh-CN" altLang="en-US" dirty="0"/>
                  <a:t>判断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针对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zh-CN" altLang="en-US" dirty="0"/>
                  <a:t>的情况，</a:t>
                </a:r>
                <a:r>
                  <a:rPr lang="en-US" altLang="zh-CN" dirty="0"/>
                  <a:t>lookahead</a:t>
                </a:r>
                <a:r>
                  <a:rPr lang="zh-CN" altLang="en-US" dirty="0"/>
                  <a:t>判断时需要考虑</a:t>
                </a:r>
                <a:r>
                  <a:rPr lang="en-US" altLang="zh-CN" dirty="0"/>
                  <a:t>Follow(R)</a:t>
                </a:r>
              </a:p>
              <a:p>
                <a:pPr lvl="1"/>
                <a:r>
                  <a:rPr lang="zh-CN" altLang="en-US" dirty="0"/>
                  <a:t>对于不在</a:t>
                </a:r>
                <a:r>
                  <a:rPr lang="en-US" altLang="zh-CN" dirty="0"/>
                  <a:t>lookahead</a:t>
                </a:r>
                <a:r>
                  <a:rPr lang="zh-CN" altLang="en-US" dirty="0"/>
                  <a:t>判断集合的情况，</a:t>
                </a:r>
                <a:r>
                  <a:rPr lang="en-US" altLang="zh-CN" dirty="0"/>
                  <a:t>error()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预测翻译器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继承属性：添加参数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综合属性：添加返回值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语义规则：内嵌在函数调用之间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6AFB3D0-58F7-5E58-C57E-F9044756F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516" y="941696"/>
                <a:ext cx="5949483" cy="5360408"/>
              </a:xfrm>
              <a:blipFill>
                <a:blip r:embed="rId2"/>
                <a:stretch>
                  <a:fillRect t="-909" r="-2357" b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41C57824-DB89-4F1D-4AF4-C11292DA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必要的基础概念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53B4D8-0423-C625-0402-1B54C82C0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866" y="547121"/>
            <a:ext cx="5004392" cy="267221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AF273284-3583-D004-0A2E-E54990BD716A}"/>
              </a:ext>
            </a:extLst>
          </p:cNvPr>
          <p:cNvSpPr/>
          <p:nvPr/>
        </p:nvSpPr>
        <p:spPr>
          <a:xfrm>
            <a:off x="6596743" y="2188029"/>
            <a:ext cx="4680858" cy="413657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6FDAB7-A04F-BB98-6DCE-305013876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599" y="3396115"/>
            <a:ext cx="4680857" cy="299542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FD06065-ED9C-0F59-3131-0E0A9CF78999}"/>
              </a:ext>
            </a:extLst>
          </p:cNvPr>
          <p:cNvSpPr txBox="1"/>
          <p:nvPr/>
        </p:nvSpPr>
        <p:spPr>
          <a:xfrm>
            <a:off x="9779862" y="182658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8FAADC"/>
                </a:solidFill>
              </a:rPr>
              <a:t>Follow(R)</a:t>
            </a:r>
            <a:endParaRPr lang="zh-CN" altLang="en-US" b="1">
              <a:solidFill>
                <a:srgbClr val="8FAA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9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895825A-BB2F-CB60-1BB6-DAC34E7437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属性的</a:t>
                </a:r>
                <a:r>
                  <a:rPr lang="zh-CN" altLang="en-US" u="sng" dirty="0"/>
                  <a:t>含义</a:t>
                </a:r>
                <a:r>
                  <a:rPr lang="zh-CN" altLang="en-US" dirty="0"/>
                  <a:t>，属性是</a:t>
                </a:r>
                <a:r>
                  <a:rPr lang="zh-CN" altLang="en-US" u="sng" dirty="0"/>
                  <a:t>综合属性</a:t>
                </a:r>
                <a:r>
                  <a:rPr lang="zh-CN" altLang="en-US" dirty="0"/>
                  <a:t>还是</a:t>
                </a:r>
                <a:r>
                  <a:rPr lang="zh-CN" altLang="en-US" u="sng" dirty="0"/>
                  <a:t>继承属性</a:t>
                </a:r>
                <a:r>
                  <a:rPr lang="zh-CN" altLang="en-US" dirty="0"/>
                  <a:t>没有说明，容易导致误判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考试请写清楚</a:t>
                </a:r>
                <a:endParaRPr lang="en-US" altLang="zh-CN" dirty="0"/>
              </a:p>
              <a:p>
                <a:r>
                  <a:rPr lang="zh-CN" altLang="en-US" dirty="0"/>
                  <a:t>预测翻译器中，文法没有转成</a:t>
                </a:r>
                <a:r>
                  <a:rPr lang="en-US" altLang="zh-CN" u="sng" dirty="0"/>
                  <a:t>LL(1)</a:t>
                </a:r>
                <a:r>
                  <a:rPr lang="zh-CN" altLang="en-US" dirty="0"/>
                  <a:t>文法</a:t>
                </a:r>
                <a:endParaRPr lang="en-US" altLang="zh-CN" dirty="0"/>
              </a:p>
              <a:p>
                <a:r>
                  <a:rPr lang="zh-CN" altLang="en-US" dirty="0"/>
                  <a:t>预测翻译器</a:t>
                </a:r>
                <a:r>
                  <a:rPr lang="en-US" altLang="zh-CN" dirty="0"/>
                  <a:t>if-else</a:t>
                </a:r>
                <a:r>
                  <a:rPr lang="zh-CN" altLang="en-US" dirty="0"/>
                  <a:t>分支情况不够全面，特别是面对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zh-CN" altLang="en-US" dirty="0"/>
                  <a:t>的情况没有做特殊处理</a:t>
                </a:r>
                <a:endParaRPr lang="en-US" altLang="zh-CN" dirty="0"/>
              </a:p>
              <a:p>
                <a:r>
                  <a:rPr lang="zh-CN" altLang="en-US" dirty="0"/>
                  <a:t>语法制导定义和翻译方案不一致，存在笔误</a:t>
                </a:r>
                <a:endParaRPr lang="en-US" altLang="zh-CN" dirty="0"/>
              </a:p>
              <a:p>
                <a:r>
                  <a:rPr lang="zh-CN" altLang="en-US" dirty="0"/>
                  <a:t>漏写</a:t>
                </a:r>
                <a:r>
                  <a:rPr lang="zh-CN" altLang="en-US" u="sng" dirty="0"/>
                  <a:t>逗号</a:t>
                </a:r>
                <a:r>
                  <a:rPr lang="en-US" altLang="zh-CN" u="sng" dirty="0"/>
                  <a:t>token</a:t>
                </a:r>
                <a:r>
                  <a:rPr lang="zh-CN" altLang="en-US" dirty="0"/>
                  <a:t>引入的</a:t>
                </a:r>
                <a:r>
                  <a:rPr lang="en-US" altLang="zh-CN" dirty="0"/>
                  <a:t>+1</a:t>
                </a:r>
              </a:p>
              <a:p>
                <a:r>
                  <a:rPr lang="zh-CN" altLang="en-US" dirty="0"/>
                  <a:t>属性值没有初始化值；初始化值错误，导致得到的结果有整体偏移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895825A-BB2F-CB60-1BB6-DAC34E7437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8455297D-421D-53B7-320B-9DCAC07C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易错的点</a:t>
            </a:r>
          </a:p>
        </p:txBody>
      </p:sp>
    </p:spTree>
    <p:extLst>
      <p:ext uri="{BB962C8B-B14F-4D97-AF65-F5344CB8AC3E}">
        <p14:creationId xmlns:p14="http://schemas.microsoft.com/office/powerpoint/2010/main" val="414240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D2C220-85FA-9C9F-E5B4-B0C02A6F2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0" i="1" dirty="0">
                <a:solidFill>
                  <a:srgbClr val="333333"/>
                </a:solidFill>
                <a:effectLst/>
                <a:latin typeface="KaTeX_Math"/>
              </a:rPr>
              <a:t>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KaTeX_Main"/>
              </a:rPr>
              <a:t>→(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KaTeX_Math"/>
              </a:rPr>
              <a:t>L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KaTeX_Main"/>
              </a:rPr>
              <a:t>) ∣ 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KaTeX_Math"/>
              </a:rPr>
              <a:t>a</a:t>
            </a:r>
          </a:p>
          <a:p>
            <a:r>
              <a:rPr lang="en-US" altLang="zh-CN" b="0" i="1" dirty="0">
                <a:solidFill>
                  <a:srgbClr val="333333"/>
                </a:solidFill>
                <a:effectLst/>
                <a:latin typeface="KaTeX_Math"/>
              </a:rPr>
              <a:t>L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KaTeX_Main"/>
              </a:rPr>
              <a:t>→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KaTeX_Math"/>
              </a:rPr>
              <a:t>L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KaTeX_Main"/>
              </a:rPr>
              <a:t>,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KaTeX_Math"/>
              </a:rPr>
              <a:t>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KaTeX_Main"/>
              </a:rPr>
              <a:t> ∣ 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KaTeX_Math"/>
              </a:rPr>
              <a:t>S</a:t>
            </a:r>
            <a:endParaRPr lang="en-US" altLang="zh-CN" b="0" i="1" dirty="0">
              <a:solidFill>
                <a:srgbClr val="333333"/>
              </a:solidFill>
              <a:latin typeface="KaTeX_Math"/>
            </a:endParaRPr>
          </a:p>
          <a:p>
            <a:r>
              <a:rPr lang="zh-CN" altLang="en-US" dirty="0"/>
              <a:t>打印</a:t>
            </a:r>
            <a:r>
              <a:rPr lang="en-US" altLang="zh-CN" dirty="0"/>
              <a:t>a</a:t>
            </a:r>
            <a:r>
              <a:rPr lang="zh-CN" altLang="en-US" dirty="0"/>
              <a:t>在句子中是第几个字符</a:t>
            </a:r>
            <a:endParaRPr lang="en-US" altLang="zh-CN" dirty="0"/>
          </a:p>
          <a:p>
            <a:r>
              <a:rPr lang="zh-CN" altLang="en-US" dirty="0"/>
              <a:t>多种方法</a:t>
            </a:r>
            <a:endParaRPr lang="en-US" altLang="zh-CN" dirty="0"/>
          </a:p>
          <a:p>
            <a:pPr lvl="1"/>
            <a:r>
              <a:rPr lang="en-US" altLang="zh-CN" dirty="0" err="1"/>
              <a:t>index,length</a:t>
            </a:r>
            <a:r>
              <a:rPr lang="zh-CN" altLang="en-US" dirty="0"/>
              <a:t>形式</a:t>
            </a:r>
            <a:endParaRPr lang="en-US" altLang="zh-CN" dirty="0"/>
          </a:p>
          <a:p>
            <a:pPr lvl="2"/>
            <a:r>
              <a:rPr lang="en-US" altLang="zh-CN" dirty="0"/>
              <a:t>index</a:t>
            </a:r>
            <a:r>
              <a:rPr lang="zh-CN" altLang="en-US" dirty="0"/>
              <a:t>为产生式对应的第一个终结符位置</a:t>
            </a:r>
            <a:endParaRPr lang="en-US" altLang="zh-CN" dirty="0"/>
          </a:p>
          <a:p>
            <a:pPr lvl="2"/>
            <a:r>
              <a:rPr lang="en-US" altLang="zh-CN" dirty="0"/>
              <a:t>length</a:t>
            </a:r>
            <a:r>
              <a:rPr lang="zh-CN" altLang="en-US" dirty="0"/>
              <a:t>对应产生式对应的</a:t>
            </a:r>
            <a:r>
              <a:rPr lang="zh-CN" altLang="en-US"/>
              <a:t>终结符串的串长</a:t>
            </a:r>
            <a:endParaRPr lang="en-US" altLang="zh-CN" dirty="0"/>
          </a:p>
          <a:p>
            <a:pPr lvl="1"/>
            <a:r>
              <a:rPr lang="en-US" altLang="zh-CN" dirty="0" err="1"/>
              <a:t>left,right</a:t>
            </a:r>
            <a:r>
              <a:rPr lang="zh-CN" altLang="en-US" dirty="0"/>
              <a:t>位置信息形式</a:t>
            </a:r>
            <a:endParaRPr lang="en-US" altLang="zh-CN" dirty="0"/>
          </a:p>
          <a:p>
            <a:pPr lvl="2"/>
            <a:r>
              <a:rPr lang="en-US" altLang="zh-CN" dirty="0"/>
              <a:t>left</a:t>
            </a:r>
            <a:r>
              <a:rPr lang="zh-CN" altLang="en-US" dirty="0"/>
              <a:t>：</a:t>
            </a:r>
            <a:r>
              <a:rPr lang="en-US" altLang="zh-CN" dirty="0"/>
              <a:t>1. </a:t>
            </a:r>
            <a:r>
              <a:rPr lang="zh-CN" altLang="en-US" dirty="0"/>
              <a:t>在根据某产生式进行预测之前已经读入的终结符数量 </a:t>
            </a:r>
            <a:r>
              <a:rPr lang="en-US" altLang="zh-CN" dirty="0"/>
              <a:t>2.</a:t>
            </a:r>
            <a:r>
              <a:rPr lang="zh-CN" altLang="en-US" dirty="0"/>
              <a:t>当前产生式第一个终结符位置</a:t>
            </a:r>
            <a:endParaRPr lang="en-US" altLang="zh-CN" dirty="0"/>
          </a:p>
          <a:p>
            <a:pPr lvl="2"/>
            <a:r>
              <a:rPr lang="en-US" altLang="zh-CN" dirty="0"/>
              <a:t>right</a:t>
            </a:r>
            <a:r>
              <a:rPr lang="zh-CN" altLang="en-US" dirty="0"/>
              <a:t>：</a:t>
            </a:r>
            <a:r>
              <a:rPr lang="en-US" altLang="zh-CN" dirty="0"/>
              <a:t>1. </a:t>
            </a:r>
            <a:r>
              <a:rPr lang="zh-CN" altLang="en-US" dirty="0"/>
              <a:t>产生式结束位置</a:t>
            </a:r>
            <a:r>
              <a:rPr lang="en-US" altLang="zh-CN" dirty="0"/>
              <a:t> 2. </a:t>
            </a:r>
            <a:r>
              <a:rPr lang="zh-CN" altLang="en-US" dirty="0"/>
              <a:t>产生式结束位置下一个位置</a:t>
            </a:r>
            <a:endParaRPr lang="en-US" altLang="zh-CN" dirty="0"/>
          </a:p>
          <a:p>
            <a:pPr lvl="2"/>
            <a:r>
              <a:rPr lang="zh-CN" altLang="en-US" dirty="0"/>
              <a:t>需要阐明属性的具体含义，否则容易误判（</a:t>
            </a:r>
            <a:r>
              <a:rPr lang="en-US" altLang="zh-CN" dirty="0"/>
              <a:t>2x2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注意初值</a:t>
            </a:r>
            <a:endParaRPr lang="en-US" altLang="zh-CN" dirty="0"/>
          </a:p>
          <a:p>
            <a:pPr lvl="2"/>
            <a:r>
              <a:rPr lang="zh-CN" altLang="en-US" dirty="0"/>
              <a:t>即</a:t>
            </a:r>
            <a:r>
              <a:rPr lang="en-US" altLang="zh-CN" dirty="0"/>
              <a:t>index=1</a:t>
            </a:r>
            <a:r>
              <a:rPr lang="zh-CN" altLang="en-US" dirty="0"/>
              <a:t>还是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dirty="0"/>
              <a:t>left=1</a:t>
            </a:r>
            <a:r>
              <a:rPr lang="zh-CN" altLang="en-US" dirty="0"/>
              <a:t>还是</a:t>
            </a:r>
            <a:r>
              <a:rPr lang="en-US" altLang="zh-CN" dirty="0"/>
              <a:t>=0</a:t>
            </a:r>
          </a:p>
          <a:p>
            <a:pPr lvl="2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C1BD4C5-3E4C-4C77-4D4A-C8D12DE9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4.12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06ABF6-D079-9307-8DCE-22EE8C2B871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3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A6DDD93-FC85-32D7-D05E-E5212BF963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预测翻译器，需要转换为</a:t>
                </a:r>
                <a:r>
                  <a:rPr lang="en-US" altLang="zh-CN" dirty="0"/>
                  <a:t>LL(1)</a:t>
                </a:r>
                <a:r>
                  <a:rPr lang="zh-CN" altLang="en-US" dirty="0"/>
                  <a:t>文法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预测翻译器对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zh-CN" altLang="en-US" dirty="0"/>
                  <a:t>的情况的处理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Follow(L’)=Follow(L)={)}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FA6DDD93-FC85-32D7-D05E-E5212BF963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0304728A-8C51-FDDF-3723-3E92A8E0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4.12</a:t>
            </a:r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89E7C91-E78A-6977-3288-F564DA3D2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950" y="1257296"/>
            <a:ext cx="4852399" cy="2171704"/>
          </a:xfrm>
          <a:prstGeom prst="rect">
            <a:avLst/>
          </a:prstGeom>
          <a:ln w="28575">
            <a:solidFill>
              <a:srgbClr val="4472C4"/>
            </a:solidFill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953FD9F-C17A-249E-1D2E-3C98AE2B9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656" y="3377961"/>
            <a:ext cx="3824315" cy="3248049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8C960CD-C291-DF70-F024-5687B068D4C9}"/>
              </a:ext>
            </a:extLst>
          </p:cNvPr>
          <p:cNvSpPr/>
          <p:nvPr/>
        </p:nvSpPr>
        <p:spPr>
          <a:xfrm>
            <a:off x="2509157" y="5508171"/>
            <a:ext cx="2786743" cy="696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79D551-7113-0CEC-DD14-E30BB7EFE44C}"/>
              </a:ext>
            </a:extLst>
          </p:cNvPr>
          <p:cNvSpPr txBox="1"/>
          <p:nvPr/>
        </p:nvSpPr>
        <p:spPr>
          <a:xfrm>
            <a:off x="6820143" y="3110125"/>
            <a:ext cx="669783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56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B1CAAE-37D1-D057-F9AB-EF2BF002B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0" i="1" dirty="0">
                <a:solidFill>
                  <a:srgbClr val="333333"/>
                </a:solidFill>
                <a:effectLst/>
                <a:latin typeface="KaTeX_Math"/>
              </a:rPr>
              <a:t>P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KaTeX_Main"/>
              </a:rPr>
              <a:t>→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KaTeX_Math"/>
              </a:rPr>
              <a:t>D</a:t>
            </a:r>
          </a:p>
          <a:p>
            <a:r>
              <a:rPr lang="pl-PL" altLang="zh-CN" b="0" i="1" dirty="0">
                <a:solidFill>
                  <a:srgbClr val="333333"/>
                </a:solidFill>
                <a:effectLst/>
                <a:latin typeface="KaTeX_Math"/>
              </a:rPr>
              <a:t>D</a:t>
            </a:r>
            <a:r>
              <a:rPr lang="pl-PL" altLang="zh-CN" b="0" i="0" dirty="0">
                <a:solidFill>
                  <a:srgbClr val="333333"/>
                </a:solidFill>
                <a:effectLst/>
                <a:latin typeface="KaTeX_Main"/>
              </a:rPr>
              <a:t>→</a:t>
            </a:r>
            <a:r>
              <a:rPr lang="pl-PL" altLang="zh-CN" b="0" i="1" dirty="0">
                <a:solidFill>
                  <a:srgbClr val="333333"/>
                </a:solidFill>
                <a:effectLst/>
                <a:latin typeface="KaTeX_Math"/>
              </a:rPr>
              <a:t>D</a:t>
            </a:r>
            <a:r>
              <a:rPr lang="pl-PL" altLang="zh-CN" b="0" i="0" dirty="0">
                <a:solidFill>
                  <a:srgbClr val="333333"/>
                </a:solidFill>
                <a:effectLst/>
                <a:latin typeface="KaTeX_Main"/>
              </a:rPr>
              <a:t>;</a:t>
            </a:r>
            <a:r>
              <a:rPr lang="pl-PL" altLang="zh-CN" b="0" i="1" dirty="0">
                <a:solidFill>
                  <a:srgbClr val="333333"/>
                </a:solidFill>
                <a:effectLst/>
                <a:latin typeface="KaTeX_Math"/>
              </a:rPr>
              <a:t>D</a:t>
            </a:r>
            <a:r>
              <a:rPr lang="pl-PL" altLang="zh-CN" b="0" i="0" dirty="0">
                <a:solidFill>
                  <a:srgbClr val="333333"/>
                </a:solidFill>
                <a:effectLst/>
                <a:latin typeface="KaTeX_Main"/>
              </a:rPr>
              <a:t> ∣ </a:t>
            </a:r>
            <a:r>
              <a:rPr lang="pl-PL" altLang="zh-CN" b="0" i="0" dirty="0">
                <a:solidFill>
                  <a:srgbClr val="333333"/>
                </a:solidFill>
                <a:effectLst/>
                <a:latin typeface="KaTeX_SansSerif"/>
              </a:rPr>
              <a:t>id</a:t>
            </a:r>
            <a:r>
              <a:rPr lang="pl-PL" altLang="zh-CN" b="0" i="0" dirty="0">
                <a:solidFill>
                  <a:srgbClr val="333333"/>
                </a:solidFill>
                <a:effectLst/>
                <a:latin typeface="KaTeX_Main"/>
              </a:rPr>
              <a:t>:</a:t>
            </a:r>
            <a:r>
              <a:rPr lang="pl-PL" altLang="zh-CN" b="0" i="1" dirty="0">
                <a:solidFill>
                  <a:srgbClr val="333333"/>
                </a:solidFill>
                <a:effectLst/>
                <a:latin typeface="KaTeX_Math"/>
              </a:rPr>
              <a:t>T</a:t>
            </a:r>
            <a:r>
              <a:rPr lang="pl-PL" altLang="zh-CN" b="0" i="0" dirty="0">
                <a:solidFill>
                  <a:srgbClr val="333333"/>
                </a:solidFill>
                <a:effectLst/>
                <a:latin typeface="KaTeX_Main"/>
              </a:rPr>
              <a:t> ∣ </a:t>
            </a:r>
            <a:r>
              <a:rPr lang="pl-PL" altLang="zh-CN" b="0" i="0" dirty="0">
                <a:solidFill>
                  <a:srgbClr val="333333"/>
                </a:solidFill>
                <a:effectLst/>
                <a:latin typeface="KaTeX_SansSerif"/>
              </a:rPr>
              <a:t>proc</a:t>
            </a:r>
            <a:r>
              <a:rPr lang="pl-PL" altLang="zh-CN" b="0" i="0" dirty="0">
                <a:solidFill>
                  <a:srgbClr val="333333"/>
                </a:solidFill>
                <a:effectLst/>
                <a:latin typeface="KaTeX_Main"/>
              </a:rPr>
              <a:t> </a:t>
            </a:r>
            <a:r>
              <a:rPr lang="pl-PL" altLang="zh-CN" b="0" i="0" dirty="0">
                <a:solidFill>
                  <a:srgbClr val="333333"/>
                </a:solidFill>
                <a:effectLst/>
                <a:latin typeface="KaTeX_SansSerif"/>
              </a:rPr>
              <a:t>id</a:t>
            </a:r>
            <a:r>
              <a:rPr lang="pl-PL" altLang="zh-CN" b="0" i="0" dirty="0">
                <a:solidFill>
                  <a:srgbClr val="333333"/>
                </a:solidFill>
                <a:effectLst/>
                <a:latin typeface="KaTeX_Main"/>
              </a:rPr>
              <a:t>;</a:t>
            </a:r>
            <a:r>
              <a:rPr lang="pl-PL" altLang="zh-CN" b="0" i="1" dirty="0">
                <a:solidFill>
                  <a:srgbClr val="333333"/>
                </a:solidFill>
                <a:effectLst/>
                <a:latin typeface="KaTeX_Math"/>
              </a:rPr>
              <a:t>D</a:t>
            </a:r>
            <a:r>
              <a:rPr lang="pl-PL" altLang="zh-CN" b="0" i="0" dirty="0">
                <a:solidFill>
                  <a:srgbClr val="333333"/>
                </a:solidFill>
                <a:effectLst/>
                <a:latin typeface="KaTeX_Main"/>
              </a:rPr>
              <a:t>;</a:t>
            </a:r>
            <a:r>
              <a:rPr lang="pl-PL" altLang="zh-CN" b="0" i="1" dirty="0">
                <a:solidFill>
                  <a:srgbClr val="333333"/>
                </a:solidFill>
                <a:effectLst/>
                <a:latin typeface="KaTeX_Math"/>
              </a:rPr>
              <a:t>S</a:t>
            </a:r>
            <a:endParaRPr lang="en-US" altLang="zh-CN" b="0" i="1" dirty="0">
              <a:solidFill>
                <a:srgbClr val="333333"/>
              </a:solidFill>
              <a:effectLst/>
              <a:latin typeface="KaTeX_Math"/>
            </a:endParaRPr>
          </a:p>
          <a:p>
            <a:r>
              <a:rPr lang="en-US" altLang="zh-CN" dirty="0">
                <a:solidFill>
                  <a:srgbClr val="0179CF"/>
                </a:solidFill>
                <a:latin typeface="KaTeX_Math"/>
              </a:rPr>
              <a:t>(a) </a:t>
            </a:r>
            <a:r>
              <a:rPr lang="zh-CN" altLang="en-US" dirty="0">
                <a:solidFill>
                  <a:srgbClr val="0179CF"/>
                </a:solidFill>
                <a:latin typeface="KaTeX_Math"/>
              </a:rPr>
              <a:t>打印</a:t>
            </a:r>
            <a:r>
              <a:rPr lang="en-US" altLang="zh-CN" dirty="0">
                <a:solidFill>
                  <a:srgbClr val="0179CF"/>
                </a:solidFill>
                <a:latin typeface="KaTeX_Math"/>
              </a:rPr>
              <a:t>id</a:t>
            </a:r>
            <a:r>
              <a:rPr lang="zh-CN" altLang="en-US" dirty="0">
                <a:solidFill>
                  <a:srgbClr val="0179CF"/>
                </a:solidFill>
                <a:latin typeface="KaTeX_Math"/>
              </a:rPr>
              <a:t>数量，语法制导定义</a:t>
            </a:r>
            <a:endParaRPr lang="en-US" altLang="zh-CN" dirty="0">
              <a:solidFill>
                <a:srgbClr val="0179CF"/>
              </a:solidFill>
              <a:latin typeface="KaTeX_Math"/>
            </a:endParaRPr>
          </a:p>
          <a:p>
            <a:r>
              <a:rPr lang="en-US" altLang="zh-CN" dirty="0">
                <a:solidFill>
                  <a:srgbClr val="0179CF"/>
                </a:solidFill>
                <a:latin typeface="KaTeX_Math"/>
              </a:rPr>
              <a:t>(b) </a:t>
            </a:r>
            <a:r>
              <a:rPr lang="zh-CN" altLang="en-US" dirty="0">
                <a:solidFill>
                  <a:srgbClr val="0179CF"/>
                </a:solidFill>
                <a:latin typeface="KaTeX_Math"/>
              </a:rPr>
              <a:t>打印</a:t>
            </a:r>
            <a:r>
              <a:rPr lang="en-US" altLang="zh-CN" dirty="0">
                <a:solidFill>
                  <a:srgbClr val="0179CF"/>
                </a:solidFill>
                <a:latin typeface="KaTeX_Math"/>
              </a:rPr>
              <a:t>id</a:t>
            </a:r>
            <a:r>
              <a:rPr lang="zh-CN" altLang="en-US" dirty="0">
                <a:solidFill>
                  <a:srgbClr val="0179CF"/>
                </a:solidFill>
                <a:latin typeface="KaTeX_Math"/>
              </a:rPr>
              <a:t>嵌套深度，翻译方案</a:t>
            </a:r>
            <a:endParaRPr lang="en-US" altLang="zh-CN" dirty="0">
              <a:solidFill>
                <a:srgbClr val="0179CF"/>
              </a:solidFill>
              <a:latin typeface="KaTeX_Math"/>
            </a:endParaRPr>
          </a:p>
          <a:p>
            <a:pPr lvl="1"/>
            <a:r>
              <a:rPr lang="pl-PL" altLang="zh-CN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a:T;proc b;ba:T;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		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的嵌套深度是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ba</a:t>
            </a:r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的嵌套深度是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2</a:t>
            </a:r>
          </a:p>
          <a:p>
            <a:pPr lvl="1"/>
            <a:endParaRPr lang="en-US" altLang="zh-CN" b="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179CF"/>
                </a:solidFill>
                <a:latin typeface="Consolas" panose="020B0609020204030204" pitchFamily="49" charset="0"/>
              </a:rPr>
              <a:t>对于嵌套深度的理解</a:t>
            </a:r>
            <a:r>
              <a:rPr lang="pl-PL" altLang="zh-CN" i="1" dirty="0">
                <a:solidFill>
                  <a:srgbClr val="0179CF"/>
                </a:solidFill>
                <a:effectLst/>
                <a:latin typeface="KaTeX_Math"/>
              </a:rPr>
              <a:t>D</a:t>
            </a:r>
            <a:r>
              <a:rPr lang="pl-PL" altLang="zh-CN" i="0" dirty="0">
                <a:solidFill>
                  <a:srgbClr val="0179CF"/>
                </a:solidFill>
                <a:effectLst/>
                <a:latin typeface="KaTeX_Main"/>
              </a:rPr>
              <a:t>→</a:t>
            </a:r>
            <a:r>
              <a:rPr lang="pl-PL" altLang="zh-CN" i="1" dirty="0">
                <a:solidFill>
                  <a:srgbClr val="0179CF"/>
                </a:solidFill>
                <a:effectLst/>
                <a:latin typeface="KaTeX_Math"/>
              </a:rPr>
              <a:t>D</a:t>
            </a:r>
            <a:r>
              <a:rPr lang="pl-PL" altLang="zh-CN" i="0" dirty="0">
                <a:solidFill>
                  <a:srgbClr val="0179CF"/>
                </a:solidFill>
                <a:effectLst/>
                <a:latin typeface="KaTeX_Main"/>
              </a:rPr>
              <a:t>;</a:t>
            </a:r>
            <a:r>
              <a:rPr lang="pl-PL" altLang="zh-CN" i="1" dirty="0">
                <a:solidFill>
                  <a:srgbClr val="0179CF"/>
                </a:solidFill>
                <a:effectLst/>
                <a:latin typeface="KaTeX_Math"/>
              </a:rPr>
              <a:t>D</a:t>
            </a:r>
            <a:endParaRPr lang="en-US" altLang="zh-CN" i="1" dirty="0">
              <a:solidFill>
                <a:srgbClr val="0179CF"/>
              </a:solidFill>
              <a:effectLst/>
              <a:latin typeface="KaTeX_Math"/>
            </a:endParaRPr>
          </a:p>
          <a:p>
            <a:pPr lvl="1"/>
            <a:r>
              <a:rPr lang="en-US" altLang="zh-CN" dirty="0" err="1">
                <a:solidFill>
                  <a:srgbClr val="0179CF"/>
                </a:solidFill>
                <a:latin typeface="Consolas" panose="020B0609020204030204" pitchFamily="49" charset="0"/>
              </a:rPr>
              <a:t>D.depth</a:t>
            </a:r>
            <a:r>
              <a:rPr lang="zh-CN" altLang="en-US" dirty="0">
                <a:solidFill>
                  <a:srgbClr val="0179CF"/>
                </a:solidFill>
                <a:latin typeface="Consolas" panose="020B0609020204030204" pitchFamily="49" charset="0"/>
              </a:rPr>
              <a:t>为继承属性，表示当前分析的嵌套深度</a:t>
            </a:r>
            <a:endParaRPr lang="en-US" altLang="zh-CN" dirty="0">
              <a:solidFill>
                <a:srgbClr val="0179CF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0" i="1" dirty="0">
                <a:solidFill>
                  <a:srgbClr val="333333"/>
                </a:solidFill>
                <a:effectLst/>
                <a:latin typeface="KaTeX_Math"/>
              </a:rPr>
              <a:t>P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KaTeX_Main"/>
              </a:rPr>
              <a:t>→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KaTeX_Math"/>
              </a:rPr>
              <a:t>{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KaTeX_Math"/>
              </a:rPr>
              <a:t>D.depth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KaTeX_Math"/>
              </a:rPr>
              <a:t>=0;}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KaTeX_Math"/>
              </a:rPr>
              <a:t> D</a:t>
            </a:r>
            <a:endParaRPr lang="en-US" altLang="zh-CN" b="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pl-PL" altLang="zh-CN" b="0" i="1" dirty="0">
                <a:solidFill>
                  <a:srgbClr val="333333"/>
                </a:solidFill>
                <a:effectLst/>
                <a:latin typeface="KaTeX_Math"/>
              </a:rPr>
              <a:t>D</a:t>
            </a:r>
            <a:r>
              <a:rPr lang="pl-PL" altLang="zh-CN" b="0" i="0" dirty="0">
                <a:solidFill>
                  <a:srgbClr val="333333"/>
                </a:solidFill>
                <a:effectLst/>
                <a:latin typeface="KaTeX_Main"/>
              </a:rPr>
              <a:t>→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KaTeX_Main"/>
              </a:rPr>
              <a:t>{D1.depth=D.depth+1;}</a:t>
            </a:r>
            <a:r>
              <a:rPr lang="pl-PL" altLang="zh-CN" b="0" i="1" dirty="0">
                <a:solidFill>
                  <a:srgbClr val="333333"/>
                </a:solidFill>
                <a:effectLst/>
                <a:latin typeface="KaTeX_Math"/>
              </a:rPr>
              <a:t>D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KaTeX_Math"/>
              </a:rPr>
              <a:t>1</a:t>
            </a:r>
            <a:r>
              <a:rPr lang="pl-PL" altLang="zh-CN" b="0" i="0" dirty="0">
                <a:solidFill>
                  <a:srgbClr val="333333"/>
                </a:solidFill>
                <a:effectLst/>
                <a:latin typeface="KaTeX_Main"/>
              </a:rPr>
              <a:t>;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KaTeX_Main"/>
              </a:rPr>
              <a:t> {D2.depth=D.depth+1;} </a:t>
            </a:r>
            <a:r>
              <a:rPr lang="pl-PL" altLang="zh-CN" b="0" i="1" dirty="0">
                <a:solidFill>
                  <a:srgbClr val="333333"/>
                </a:solidFill>
                <a:effectLst/>
                <a:latin typeface="KaTeX_Math"/>
              </a:rPr>
              <a:t>D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KaTeX_Math"/>
              </a:rPr>
              <a:t>2</a:t>
            </a:r>
          </a:p>
          <a:p>
            <a:pPr lvl="1"/>
            <a:r>
              <a:rPr lang="zh-CN" altLang="en-US" b="0" dirty="0">
                <a:solidFill>
                  <a:srgbClr val="333333"/>
                </a:solidFill>
                <a:latin typeface="Consolas" panose="020B0609020204030204" pitchFamily="49" charset="0"/>
              </a:rPr>
              <a:t>对于例子：</a:t>
            </a:r>
            <a:r>
              <a:rPr lang="en-US" altLang="zh-CN" b="0" dirty="0">
                <a:solidFill>
                  <a:srgbClr val="333333"/>
                </a:solidFill>
                <a:latin typeface="Consolas" panose="020B0609020204030204" pitchFamily="49" charset="0"/>
              </a:rPr>
              <a:t>a:T;b:T;c:T</a:t>
            </a:r>
            <a:endParaRPr lang="en-US" altLang="zh-CN" b="0" i="1" dirty="0">
              <a:solidFill>
                <a:srgbClr val="333333"/>
              </a:solidFill>
              <a:effectLst/>
              <a:latin typeface="KaTeX_Math"/>
            </a:endParaRPr>
          </a:p>
          <a:p>
            <a:pPr lvl="2"/>
            <a:r>
              <a:rPr lang="zh-CN" altLang="en-US" b="0" dirty="0">
                <a:solidFill>
                  <a:srgbClr val="333333"/>
                </a:solidFill>
                <a:latin typeface="KaTeX_Math"/>
              </a:rPr>
              <a:t>答案：</a:t>
            </a:r>
            <a:r>
              <a:rPr lang="en-US" altLang="zh-CN" b="0" dirty="0">
                <a:solidFill>
                  <a:srgbClr val="333333"/>
                </a:solidFill>
                <a:latin typeface="KaTeX_Math"/>
              </a:rPr>
              <a:t>1, 2, 2?	2, 2, 1? </a:t>
            </a:r>
            <a:r>
              <a:rPr lang="zh-CN" altLang="en-US" b="0" dirty="0">
                <a:solidFill>
                  <a:srgbClr val="333333"/>
                </a:solidFill>
                <a:latin typeface="KaTeX_Math"/>
              </a:rPr>
              <a:t>有不同的深度，但按理来说应该是一样的，都为</a:t>
            </a:r>
            <a:r>
              <a:rPr lang="en-US" altLang="zh-CN" b="0" dirty="0">
                <a:solidFill>
                  <a:srgbClr val="333333"/>
                </a:solidFill>
                <a:latin typeface="KaTeX_Math"/>
              </a:rPr>
              <a:t>1,1,1</a:t>
            </a:r>
            <a:endParaRPr lang="zh-CN" altLang="en-US" b="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20B960-01E9-4505-0088-C49AE82E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45E14C-8CF6-503F-2962-D944316293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5C7F98B-09EE-01AB-9787-E9C7C28EE29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DBE436-EC3C-0A67-17FB-E47280AC0E5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/>
              <a:t>PW3 C++</a:t>
            </a:r>
            <a:r>
              <a:rPr lang="zh-CN" altLang="en-US"/>
              <a:t>智能指针</a:t>
            </a:r>
          </a:p>
        </p:txBody>
      </p:sp>
    </p:spTree>
    <p:extLst>
      <p:ext uri="{BB962C8B-B14F-4D97-AF65-F5344CB8AC3E}">
        <p14:creationId xmlns:p14="http://schemas.microsoft.com/office/powerpoint/2010/main" val="425869762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2" id="{80E8655A-9169-4EE1-8129-12DC46312B9E}" vid="{F441F3DB-8751-4317-A88C-E22417227B7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F746C9E5A542A54A8B513C1ACE44F90B" ma:contentTypeVersion="8" ma:contentTypeDescription="新建文档。" ma:contentTypeScope="" ma:versionID="4c936cff723e7e82aaa6dfd8bd932124">
  <xsd:schema xmlns:xsd="http://www.w3.org/2001/XMLSchema" xmlns:xs="http://www.w3.org/2001/XMLSchema" xmlns:p="http://schemas.microsoft.com/office/2006/metadata/properties" xmlns:ns3="f50a6934-4bbe-4094-8b9c-5427d528f684" targetNamespace="http://schemas.microsoft.com/office/2006/metadata/properties" ma:root="true" ma:fieldsID="77c60a92f3b701519866b900b6bfaadb" ns3:_="">
    <xsd:import namespace="f50a6934-4bbe-4094-8b9c-5427d528f6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0a6934-4bbe-4094-8b9c-5427d528f6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EDB14F-A761-4508-8B5F-4DDF8E7EB318}">
  <ds:schemaRefs>
    <ds:schemaRef ds:uri="f50a6934-4bbe-4094-8b9c-5427d528f68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E833C4B-2007-4F97-B470-2EAB8A8A567A}">
  <ds:schemaRefs>
    <ds:schemaRef ds:uri="f50a6934-4bbe-4094-8b9c-5427d528f68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1F9C048-6884-40CF-A589-6306558308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科大</Template>
  <TotalTime>0</TotalTime>
  <Words>2418</Words>
  <Application>Microsoft Office PowerPoint</Application>
  <PresentationFormat>宽屏</PresentationFormat>
  <Paragraphs>295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-apple-system</vt:lpstr>
      <vt:lpstr>Hack</vt:lpstr>
      <vt:lpstr>KaTeX_Main</vt:lpstr>
      <vt:lpstr>KaTeX_Math</vt:lpstr>
      <vt:lpstr>KaTeX_SansSerif</vt:lpstr>
      <vt:lpstr>等线</vt:lpstr>
      <vt:lpstr>方正清刻本悦宋简体</vt:lpstr>
      <vt:lpstr>Microsoft YaHei</vt:lpstr>
      <vt:lpstr>Microsoft YaHei</vt:lpstr>
      <vt:lpstr>Arial</vt:lpstr>
      <vt:lpstr>Cambria Math</vt:lpstr>
      <vt:lpstr>Consolas</vt:lpstr>
      <vt:lpstr>Verdana</vt:lpstr>
      <vt:lpstr>Wingdings</vt:lpstr>
      <vt:lpstr>主题2</vt:lpstr>
      <vt:lpstr>PowerPoint 演示文稿</vt:lpstr>
      <vt:lpstr>必要的基础概念</vt:lpstr>
      <vt:lpstr>必要的基础概念</vt:lpstr>
      <vt:lpstr>必要的基础概念</vt:lpstr>
      <vt:lpstr>易错的点</vt:lpstr>
      <vt:lpstr>4.12</vt:lpstr>
      <vt:lpstr>4.12</vt:lpstr>
      <vt:lpstr>4.14</vt:lpstr>
      <vt:lpstr>PowerPoint 演示文稿</vt:lpstr>
      <vt:lpstr>第1关：auto_ptr和unique_ptr指针</vt:lpstr>
      <vt:lpstr>第1关：auto_ptr和unique_ptr指针</vt:lpstr>
      <vt:lpstr>第1关：auto_ptr和unique_ptr指针</vt:lpstr>
      <vt:lpstr>第1关：auto_ptr和unique_ptr指针</vt:lpstr>
      <vt:lpstr>第1关：auto_ptr和unique_ptr指针</vt:lpstr>
      <vt:lpstr>第1关：auto_ptr和unique_ptr指针</vt:lpstr>
      <vt:lpstr>第1关：auto_ptr和unique_ptr指针</vt:lpstr>
      <vt:lpstr>第1关：auto_ptr和unique_ptr指针</vt:lpstr>
      <vt:lpstr>第2关：weak_ptr和shared_ptr指针</vt:lpstr>
      <vt:lpstr>第3关 1</vt:lpstr>
      <vt:lpstr>第3关 2</vt:lpstr>
      <vt:lpstr>第3关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qw</dc:creator>
  <cp:lastModifiedBy>l qw</cp:lastModifiedBy>
  <cp:revision>1</cp:revision>
  <dcterms:created xsi:type="dcterms:W3CDTF">2022-10-27T02:01:26Z</dcterms:created>
  <dcterms:modified xsi:type="dcterms:W3CDTF">2022-10-30T12:43:12Z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0x010100F746C9E5A542A54A8B513C1ACE44F90B</vt:lpwstr>
  </property>
</Properties>
</file>