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2" r:id="rId3"/>
  </p:sldMasterIdLst>
  <p:sldIdLst>
    <p:sldId id="256" r:id="rId4"/>
    <p:sldId id="260" r:id="rId5"/>
    <p:sldId id="263" r:id="rId6"/>
    <p:sldId id="264" r:id="rId7"/>
    <p:sldId id="272" r:id="rId8"/>
    <p:sldId id="273" r:id="rId9"/>
    <p:sldId id="265" r:id="rId10"/>
    <p:sldId id="275" r:id="rId11"/>
    <p:sldId id="274" r:id="rId12"/>
    <p:sldId id="276" r:id="rId13"/>
    <p:sldId id="262" r:id="rId14"/>
  </p:sldIdLst>
  <p:sldSz cx="9144000" cy="5143500" type="screen16x9"/>
  <p:notesSz cx="6858000" cy="9144000"/>
  <p:embeddedFontLst>
    <p:embeddedFont>
      <p:font typeface="Calibri" panose="020F0502020204030204" pitchFamily="34" charset="0"/>
      <p:regular r:id="rId18"/>
    </p:embeddedFont>
  </p:embeddedFontLst>
  <p:defaultTextStyle>
    <a:defPPr>
      <a:defRPr lang="ko-KR"/>
    </a:defPPr>
    <a:lvl1pPr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1pPr>
    <a:lvl2pPr marL="4572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2pPr>
    <a:lvl3pPr marL="9144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3pPr>
    <a:lvl4pPr marL="13716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4pPr>
    <a:lvl5pPr marL="18288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5pPr>
    <a:lvl6pPr marL="22860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6pPr>
    <a:lvl7pPr marL="27432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7pPr>
    <a:lvl8pPr marL="32004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8pPr>
    <a:lvl9pPr marL="36576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9pPr>
  </p:defaultTextStyle>
  <p:extLst>
    <p:ext uri="{EFAFB233-063F-42B5-8137-9DF3F51BA10A}">
      <p15:sldGuideLst xmlns:p15="http://schemas.microsoft.com/office/powerpoint/2012/main">
        <p15:guide id="1" orient="horz" pos="167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992"/>
    <a:srgbClr val="0056AC"/>
    <a:srgbClr val="000099"/>
    <a:srgbClr val="333399"/>
    <a:srgbClr val="000066"/>
    <a:srgbClr val="0046AC"/>
    <a:srgbClr val="DDE8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727" autoAdjust="0"/>
  </p:normalViewPr>
  <p:slideViewPr>
    <p:cSldViewPr showGuides="1">
      <p:cViewPr varScale="1">
        <p:scale>
          <a:sx n="90" d="100"/>
          <a:sy n="90" d="100"/>
        </p:scale>
        <p:origin x="810" y="78"/>
      </p:cViewPr>
      <p:guideLst>
        <p:guide orient="horz" pos="167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7"/>
          <p:cNvSpPr/>
          <p:nvPr userDrawn="1"/>
        </p:nvSpPr>
        <p:spPr>
          <a:xfrm>
            <a:off x="0" y="5116513"/>
            <a:ext cx="9144000" cy="34925"/>
          </a:xfrm>
          <a:prstGeom prst="rect">
            <a:avLst/>
          </a:prstGeom>
          <a:solidFill>
            <a:srgbClr val="000099"/>
          </a:solidFill>
          <a:ln>
            <a:noFill/>
          </a:ln>
        </p:spPr>
        <p:style>
          <a:lnRef idx="3">
            <a:schemeClr val="lt1"/>
          </a:lnRef>
          <a:fillRef idx="1">
            <a:schemeClr val="accent1"/>
          </a:fillRef>
          <a:effectRef idx="1">
            <a:schemeClr val="accent1"/>
          </a:effectRef>
          <a:fontRef idx="minor">
            <a:schemeClr val="lt1"/>
          </a:fontRef>
        </p:style>
        <p:txBody>
          <a:bodyPr anchor="ctr"/>
          <a:lstStyle/>
          <a:p>
            <a:pPr algn="ctr" eaLnBrk="1" latinLnBrk="1" hangingPunct="1">
              <a:defRPr/>
            </a:pPr>
            <a:endParaRPr lang="zh-CN" altLang="en-US" dirty="0">
              <a:ln>
                <a:solidFill>
                  <a:schemeClr val="tx2">
                    <a:lumMod val="60000"/>
                    <a:lumOff val="40000"/>
                  </a:schemeClr>
                </a:solidFill>
              </a:ln>
              <a:solidFill>
                <a:schemeClr val="tx2"/>
              </a:solidFill>
            </a:endParaRPr>
          </a:p>
        </p:txBody>
      </p:sp>
      <p:sp>
        <p:nvSpPr>
          <p:cNvPr id="4" name="矩形 8"/>
          <p:cNvSpPr/>
          <p:nvPr userDrawn="1"/>
        </p:nvSpPr>
        <p:spPr>
          <a:xfrm>
            <a:off x="0" y="4357688"/>
            <a:ext cx="9144000" cy="785812"/>
          </a:xfrm>
          <a:prstGeom prst="rect">
            <a:avLst/>
          </a:prstGeom>
          <a:solidFill>
            <a:srgbClr val="004992"/>
          </a:solidFill>
          <a:ln>
            <a:noFill/>
          </a:ln>
        </p:spPr>
        <p:style>
          <a:lnRef idx="3">
            <a:schemeClr val="lt1"/>
          </a:lnRef>
          <a:fillRef idx="1">
            <a:schemeClr val="accent1"/>
          </a:fillRef>
          <a:effectRef idx="1">
            <a:schemeClr val="accent1"/>
          </a:effectRef>
          <a:fontRef idx="minor">
            <a:schemeClr val="lt1"/>
          </a:fontRef>
        </p:style>
        <p:txBody>
          <a:bodyPr anchor="ctr"/>
          <a:lstStyle/>
          <a:p>
            <a:pPr algn="ctr" eaLnBrk="1" latinLnBrk="1" hangingPunct="1">
              <a:defRPr/>
            </a:pPr>
            <a:endParaRPr lang="zh-CN" altLang="en-US" dirty="0">
              <a:ln>
                <a:solidFill>
                  <a:schemeClr val="tx2">
                    <a:lumMod val="60000"/>
                    <a:lumOff val="40000"/>
                  </a:schemeClr>
                </a:solidFill>
              </a:ln>
              <a:solidFill>
                <a:schemeClr val="tx2"/>
              </a:solidFill>
            </a:endParaRPr>
          </a:p>
        </p:txBody>
      </p:sp>
      <p:sp>
        <p:nvSpPr>
          <p:cNvPr id="5" name="矩形 9"/>
          <p:cNvSpPr/>
          <p:nvPr userDrawn="1"/>
        </p:nvSpPr>
        <p:spPr>
          <a:xfrm>
            <a:off x="0" y="0"/>
            <a:ext cx="9144000" cy="428625"/>
          </a:xfrm>
          <a:prstGeom prst="rect">
            <a:avLst/>
          </a:prstGeom>
          <a:solidFill>
            <a:srgbClr val="004992"/>
          </a:solidFill>
          <a:ln>
            <a:noFill/>
          </a:ln>
          <a:effectLst>
            <a:outerShdw blurRad="40000" dist="20000" dir="5400000" rotWithShape="0">
              <a:schemeClr val="bg1">
                <a:alpha val="38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1" hangingPunct="1">
              <a:defRPr/>
            </a:pPr>
            <a:endParaRPr lang="zh-CN" altLang="en-US" dirty="0">
              <a:ln>
                <a:solidFill>
                  <a:schemeClr val="tx2">
                    <a:lumMod val="60000"/>
                    <a:lumOff val="40000"/>
                  </a:schemeClr>
                </a:solidFill>
              </a:ln>
              <a:solidFill>
                <a:schemeClr val="tx2"/>
              </a:solidFill>
            </a:endParaRPr>
          </a:p>
        </p:txBody>
      </p:sp>
      <p:pic>
        <p:nvPicPr>
          <p:cNvPr id="6" name="图片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57563" y="4532313"/>
            <a:ext cx="2214562"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14"/>
          <p:cNvSpPr/>
          <p:nvPr userDrawn="1"/>
        </p:nvSpPr>
        <p:spPr>
          <a:xfrm>
            <a:off x="0" y="4343400"/>
            <a:ext cx="9144000" cy="17463"/>
          </a:xfrm>
          <a:prstGeom prst="rect">
            <a:avLst/>
          </a:prstGeom>
          <a:solidFill>
            <a:schemeClr val="bg2"/>
          </a:solidFill>
          <a:ln>
            <a:noFill/>
          </a:ln>
        </p:spPr>
        <p:style>
          <a:lnRef idx="3">
            <a:schemeClr val="lt1"/>
          </a:lnRef>
          <a:fillRef idx="1">
            <a:schemeClr val="accent1"/>
          </a:fillRef>
          <a:effectRef idx="1">
            <a:schemeClr val="accent1"/>
          </a:effectRef>
          <a:fontRef idx="minor">
            <a:schemeClr val="lt1"/>
          </a:fontRef>
        </p:style>
        <p:txBody>
          <a:bodyPr anchor="ctr"/>
          <a:lstStyle/>
          <a:p>
            <a:pPr algn="ctr" eaLnBrk="1" latinLnBrk="1" hangingPunct="1">
              <a:defRPr/>
            </a:pPr>
            <a:endParaRPr lang="zh-CN" altLang="en-US" dirty="0">
              <a:ln>
                <a:solidFill>
                  <a:schemeClr val="tx2">
                    <a:lumMod val="60000"/>
                    <a:lumOff val="40000"/>
                  </a:schemeClr>
                </a:solidFill>
              </a:ln>
              <a:solidFill>
                <a:schemeClr val="tx2"/>
              </a:solidFill>
            </a:endParaRPr>
          </a:p>
        </p:txBody>
      </p:sp>
      <p:sp>
        <p:nvSpPr>
          <p:cNvPr id="8" name="矩形 15"/>
          <p:cNvSpPr/>
          <p:nvPr userDrawn="1"/>
        </p:nvSpPr>
        <p:spPr>
          <a:xfrm>
            <a:off x="0" y="398463"/>
            <a:ext cx="9144000" cy="7937"/>
          </a:xfrm>
          <a:prstGeom prst="rect">
            <a:avLst/>
          </a:prstGeom>
          <a:solidFill>
            <a:schemeClr val="bg2"/>
          </a:solidFill>
          <a:ln>
            <a:noFill/>
          </a:ln>
        </p:spPr>
        <p:style>
          <a:lnRef idx="3">
            <a:schemeClr val="lt1"/>
          </a:lnRef>
          <a:fillRef idx="1">
            <a:schemeClr val="accent1"/>
          </a:fillRef>
          <a:effectRef idx="1">
            <a:schemeClr val="accent1"/>
          </a:effectRef>
          <a:fontRef idx="minor">
            <a:schemeClr val="lt1"/>
          </a:fontRef>
        </p:style>
        <p:txBody>
          <a:bodyPr anchor="ctr"/>
          <a:lstStyle/>
          <a:p>
            <a:pPr algn="ctr" eaLnBrk="1" latinLnBrk="1" hangingPunct="1">
              <a:defRPr/>
            </a:pPr>
            <a:endParaRPr lang="zh-CN" altLang="en-US" dirty="0">
              <a:ln>
                <a:solidFill>
                  <a:schemeClr val="tx2">
                    <a:lumMod val="60000"/>
                    <a:lumOff val="40000"/>
                  </a:schemeClr>
                </a:solidFill>
              </a:ln>
              <a:solidFill>
                <a:schemeClr val="tx2"/>
              </a:solidFill>
            </a:endParaRPr>
          </a:p>
        </p:txBody>
      </p:sp>
      <p:sp>
        <p:nvSpPr>
          <p:cNvPr id="21" name="标题 1"/>
          <p:cNvSpPr>
            <a:spLocks noGrp="1"/>
          </p:cNvSpPr>
          <p:nvPr>
            <p:ph type="ctrTitle"/>
          </p:nvPr>
        </p:nvSpPr>
        <p:spPr>
          <a:xfrm>
            <a:off x="685800" y="1597819"/>
            <a:ext cx="7772400" cy="1102519"/>
          </a:xfrm>
          <a:prstGeom prst="rect">
            <a:avLst/>
          </a:prstGeom>
        </p:spPr>
        <p:txBody>
          <a:bodyPr/>
          <a:lstStyle>
            <a:lvl1pPr>
              <a:defRPr>
                <a:latin typeface="黑体" panose="02010609060101010101" pitchFamily="49" charset="-122"/>
                <a:ea typeface="黑体" panose="02010609060101010101" pitchFamily="49" charset="-122"/>
              </a:defRPr>
            </a:lvl1pPr>
          </a:lstStyle>
          <a:p>
            <a:endParaRPr lang="zh-CN" altLang="en-US" dirty="0"/>
          </a:p>
        </p:txBody>
      </p:sp>
      <p:sp>
        <p:nvSpPr>
          <p:cNvPr id="9" name="Rectangle 5"/>
          <p:cNvSpPr>
            <a:spLocks noGrp="1" noChangeArrowheads="1"/>
          </p:cNvSpPr>
          <p:nvPr>
            <p:ph type="dt" sz="half" idx="10"/>
          </p:nvPr>
        </p:nvSpPr>
        <p:spPr bwMode="auto">
          <a:xfrm>
            <a:off x="685800" y="4857750"/>
            <a:ext cx="1905000" cy="228600"/>
          </a:xfrm>
          <a:ln>
            <a:miter lim="800000"/>
          </a:ln>
        </p:spPr>
        <p:txBody>
          <a:bodyPr wrap="square" numCol="1" anchor="t" anchorCtr="0" compatLnSpc="1"/>
          <a:lstStyle>
            <a:lvl1pPr algn="l">
              <a:defRPr sz="1400">
                <a:solidFill>
                  <a:srgbClr val="192214"/>
                </a:solidFill>
                <a:latin typeface="+mn-lt"/>
                <a:ea typeface="+mn-ea"/>
              </a:defRPr>
            </a:lvl1pPr>
          </a:lstStyle>
          <a:p>
            <a:pPr>
              <a:defRPr/>
            </a:pPr>
            <a:endParaRPr lang="en-US" altLang="ko-KR"/>
          </a:p>
        </p:txBody>
      </p:sp>
      <p:sp>
        <p:nvSpPr>
          <p:cNvPr id="10" name="Rectangle 6"/>
          <p:cNvSpPr>
            <a:spLocks noGrp="1" noChangeArrowheads="1"/>
          </p:cNvSpPr>
          <p:nvPr>
            <p:ph type="ftr" sz="quarter" idx="11"/>
          </p:nvPr>
        </p:nvSpPr>
        <p:spPr bwMode="auto">
          <a:xfrm>
            <a:off x="3124200" y="4857750"/>
            <a:ext cx="2895600" cy="228600"/>
          </a:xfrm>
          <a:ln>
            <a:miter lim="800000"/>
          </a:ln>
        </p:spPr>
        <p:txBody>
          <a:bodyPr wrap="square" numCol="1" anchor="t" anchorCtr="0" compatLnSpc="1"/>
          <a:lstStyle>
            <a:lvl1pPr>
              <a:defRPr sz="1400">
                <a:solidFill>
                  <a:srgbClr val="192214"/>
                </a:solidFill>
                <a:latin typeface="+mn-lt"/>
                <a:ea typeface="+mn-ea"/>
              </a:defRPr>
            </a:lvl1pPr>
          </a:lstStyle>
          <a:p>
            <a:pPr>
              <a:defRPr/>
            </a:pPr>
            <a:endParaRPr lang="en-US" altLang="ko-KR"/>
          </a:p>
        </p:txBody>
      </p:sp>
      <p:sp>
        <p:nvSpPr>
          <p:cNvPr id="11" name="Rectangle 7"/>
          <p:cNvSpPr>
            <a:spLocks noGrp="1" noChangeArrowheads="1"/>
          </p:cNvSpPr>
          <p:nvPr>
            <p:ph type="sldNum" sz="quarter" idx="12"/>
          </p:nvPr>
        </p:nvSpPr>
        <p:spPr bwMode="auto">
          <a:xfrm>
            <a:off x="6553200" y="4857750"/>
            <a:ext cx="1905000" cy="228600"/>
          </a:xfrm>
          <a:ln>
            <a:miter lim="800000"/>
          </a:ln>
        </p:spPr>
        <p:txBody>
          <a:bodyPr anchor="t"/>
          <a:lstStyle>
            <a:lvl1pPr>
              <a:defRPr sz="1400">
                <a:solidFill>
                  <a:srgbClr val="192214"/>
                </a:solidFill>
                <a:latin typeface="-쉬리M" panose="02030504000101010101" pitchFamily="18" charset="-127"/>
                <a:ea typeface="-쉬리M" panose="02030504000101010101" pitchFamily="18" charset="-127"/>
              </a:defRPr>
            </a:lvl1pPr>
          </a:lstStyle>
          <a:p>
            <a:pPr>
              <a:defRPr/>
            </a:pPr>
            <a:fld id="{6A3A4197-5C2D-48FE-BC09-23C048E686D0}" type="slidenum">
              <a:rPr lang="en-US" altLang="ko-KR"/>
            </a:fld>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401E7F4-3F84-4054-A700-796B5FFDA01C}"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0AF5D0D-1C05-45C7-8406-AD04D6787BBB}"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839CA9DC-1CC2-4075-AEA8-0A75CC28876B}"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FB5AA1A-8C06-4A79-9A23-E6847201A93A}"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8FE1A8B-5C82-42E6-96EF-3C1A2BF49C3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7656534-8537-4C2C-8D8E-A2F5D3B5A6F4}"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353AEDA-3E84-4DFE-A030-C3AE97899D7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E96EB5A-B42A-4DAC-911E-F4065FC6884B}"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245FC2B-C3A7-4C34-8764-5845CD22180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78E6495-4122-4558-90AE-2432D8445710}"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91729"/>
            <a:ext cx="8229600" cy="579821"/>
          </a:xfrm>
          <a:prstGeom prst="rect">
            <a:avLst/>
          </a:prstGeom>
        </p:spPr>
        <p:txBody>
          <a:bodyPr/>
          <a:lstStyle>
            <a:lvl1pPr>
              <a:defRPr>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57200" y="915566"/>
            <a:ext cx="8229600" cy="3679057"/>
          </a:xfrm>
          <a:prstGeom prst="rect">
            <a:avLst/>
          </a:prstGeom>
        </p:spPr>
        <p:txBody>
          <a:bodyPr/>
          <a:lstStyle>
            <a:lvl1pPr>
              <a:defRPr>
                <a:latin typeface="楷体" panose="02010609060101010101" pitchFamily="49" charset="-122"/>
                <a:ea typeface="楷体" panose="02010609060101010101" pitchFamily="49" charset="-122"/>
              </a:defRPr>
            </a:lvl1pPr>
            <a:lvl2pPr>
              <a:defRPr/>
            </a:lvl2pPr>
            <a:lvl3pPr>
              <a:defRPr/>
            </a:lvl3pPr>
            <a:lvl4pPr>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6F5F7B9-B780-4C79-90B0-CB3FFBFDACC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5302751-3691-4F59-A4DD-44F35C19E6A1}"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200150"/>
            <a:ext cx="8229600" cy="3394075"/>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79CC1EB-CDE0-4D60-88DB-998E3953A5D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474F18C-8A46-4C97-BAF1-D9CCE080422A}"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59F988C6-B849-4510-BFB9-8BA7D1804F2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B75A686-AABE-410B-970F-492E8957E19D}"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45B96082-B8A7-4852-AC4E-D642A7180046}"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914CF03-9B2A-4945-ACEC-0D744063AA20}"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3E5B2FF-F008-4895-AE66-7DDC1EB81990}"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C2F74B16-6C5F-4089-8976-71DAC9965433}"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8AF0E108-FE03-49EC-B562-DC43AC5DF8D5}"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D80B7FE-0AFF-44C1-BBE5-F8FDA0CF0E8C}"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4" Type="http://schemas.openxmlformats.org/officeDocument/2006/relationships/theme" Target="../theme/theme2.xml"/><Relationship Id="rId13" Type="http://schemas.openxmlformats.org/officeDocument/2006/relationships/image" Target="../media/image7.png"/><Relationship Id="rId12" Type="http://schemas.openxmlformats.org/officeDocument/2006/relationships/image" Target="../media/image6.png"/><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7EFF2"/>
        </a:solidFill>
        <a:effectLst/>
      </p:bgPr>
    </p:bg>
    <p:spTree>
      <p:nvGrpSpPr>
        <p:cNvPr id="1" name=""/>
        <p:cNvGrpSpPr/>
        <p:nvPr/>
      </p:nvGrpSpPr>
      <p:grpSpPr>
        <a:xfrm>
          <a:off x="0" y="0"/>
          <a:ext cx="0" cy="0"/>
          <a:chOff x="0" y="0"/>
          <a:chExt cx="0" cy="0"/>
        </a:xfrm>
      </p:grpSpPr>
      <p:sp>
        <p:nvSpPr>
          <p:cNvPr id="12"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latinLnBrk="1" hangingPunct="1">
              <a:defRPr sz="1200">
                <a:solidFill>
                  <a:schemeClr val="tx1">
                    <a:tint val="75000"/>
                  </a:schemeClr>
                </a:solidFill>
              </a:defRPr>
            </a:lvl1pPr>
          </a:lstStyle>
          <a:p>
            <a:pPr>
              <a:defRPr/>
            </a:pPr>
            <a:fld id="{1FE01024-ED54-4812-9021-73ACCB10C07D}" type="datetimeFigureOut">
              <a:rPr lang="zh-CN" altLang="en-US"/>
            </a:fld>
            <a:endParaRPr lang="zh-CN" altLang="en-US"/>
          </a:p>
        </p:txBody>
      </p:sp>
      <p:sp>
        <p:nvSpPr>
          <p:cNvPr id="13"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latinLnBrk="1" hangingPunct="1">
              <a:defRPr sz="1200">
                <a:solidFill>
                  <a:schemeClr val="tx1">
                    <a:tint val="75000"/>
                  </a:schemeClr>
                </a:solidFill>
              </a:defRPr>
            </a:lvl1pPr>
          </a:lstStyle>
          <a:p>
            <a:pPr>
              <a:defRPr/>
            </a:pPr>
            <a:endParaRPr lang="zh-CN" altLang="en-US"/>
          </a:p>
        </p:txBody>
      </p:sp>
      <p:sp>
        <p:nvSpPr>
          <p:cNvPr id="14"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eaLnBrk="1" latinLnBrk="1" hangingPunct="1">
              <a:defRPr sz="1200">
                <a:solidFill>
                  <a:srgbClr val="898989"/>
                </a:solidFill>
              </a:defRPr>
            </a:lvl1pPr>
          </a:lstStyle>
          <a:p>
            <a:pPr>
              <a:defRPr/>
            </a:pPr>
            <a:fld id="{222C212A-87C6-4DBD-AE29-35349032BA6E}" type="slidenum">
              <a:rPr lang="zh-CN" altLang="en-US"/>
            </a:fld>
            <a:endParaRPr lang="zh-CN" altLang="en-US"/>
          </a:p>
        </p:txBody>
      </p:sp>
      <p:pic>
        <p:nvPicPr>
          <p:cNvPr id="1029" name="图片 14"/>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113" y="4706938"/>
            <a:ext cx="34893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图片 15"/>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715000" y="4700588"/>
            <a:ext cx="3429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22"/>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786188" y="4689475"/>
            <a:ext cx="17145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rtl="0" eaLnBrk="0" fontAlgn="base" latinLnBrk="1" hangingPunct="0">
        <a:spcBef>
          <a:spcPct val="0"/>
        </a:spcBef>
        <a:spcAft>
          <a:spcPct val="0"/>
        </a:spcAft>
        <a:defRPr kumimoji="1" sz="4000">
          <a:solidFill>
            <a:srgbClr val="E7EDEB"/>
          </a:solidFill>
          <a:latin typeface="+mj-lt"/>
          <a:ea typeface="+mj-ea"/>
          <a:cs typeface="+mj-cs"/>
        </a:defRPr>
      </a:lvl1pPr>
      <a:lvl2pPr algn="ctr" rtl="0" eaLnBrk="0" fontAlgn="base" latinLnBrk="1" hangingPunct="0">
        <a:spcBef>
          <a:spcPct val="0"/>
        </a:spcBef>
        <a:spcAft>
          <a:spcPct val="0"/>
        </a:spcAft>
        <a:defRPr kumimoji="1" sz="4000">
          <a:solidFill>
            <a:srgbClr val="E7EDEB"/>
          </a:solidFill>
          <a:latin typeface="-쉬리B" panose="02030504000101010101" pitchFamily="18" charset="-127"/>
          <a:ea typeface="-쉬리B" panose="02030504000101010101" pitchFamily="18" charset="-127"/>
        </a:defRPr>
      </a:lvl2pPr>
      <a:lvl3pPr algn="ctr" rtl="0" eaLnBrk="0" fontAlgn="base" latinLnBrk="1" hangingPunct="0">
        <a:spcBef>
          <a:spcPct val="0"/>
        </a:spcBef>
        <a:spcAft>
          <a:spcPct val="0"/>
        </a:spcAft>
        <a:defRPr kumimoji="1" sz="4000">
          <a:solidFill>
            <a:srgbClr val="E7EDEB"/>
          </a:solidFill>
          <a:latin typeface="-쉬리B" panose="02030504000101010101" pitchFamily="18" charset="-127"/>
          <a:ea typeface="-쉬리B" panose="02030504000101010101" pitchFamily="18" charset="-127"/>
        </a:defRPr>
      </a:lvl3pPr>
      <a:lvl4pPr algn="ctr" rtl="0" eaLnBrk="0" fontAlgn="base" latinLnBrk="1" hangingPunct="0">
        <a:spcBef>
          <a:spcPct val="0"/>
        </a:spcBef>
        <a:spcAft>
          <a:spcPct val="0"/>
        </a:spcAft>
        <a:defRPr kumimoji="1" sz="4000">
          <a:solidFill>
            <a:srgbClr val="E7EDEB"/>
          </a:solidFill>
          <a:latin typeface="-쉬리B" panose="02030504000101010101" pitchFamily="18" charset="-127"/>
          <a:ea typeface="-쉬리B" panose="02030504000101010101" pitchFamily="18" charset="-127"/>
        </a:defRPr>
      </a:lvl4pPr>
      <a:lvl5pPr algn="ctr" rtl="0" eaLnBrk="0" fontAlgn="base" latinLnBrk="1" hangingPunct="0">
        <a:spcBef>
          <a:spcPct val="0"/>
        </a:spcBef>
        <a:spcAft>
          <a:spcPct val="0"/>
        </a:spcAft>
        <a:defRPr kumimoji="1" sz="4000">
          <a:solidFill>
            <a:srgbClr val="E7EDEB"/>
          </a:solidFill>
          <a:latin typeface="-쉬리B" panose="02030504000101010101" pitchFamily="18" charset="-127"/>
          <a:ea typeface="-쉬리B" panose="02030504000101010101" pitchFamily="18" charset="-127"/>
        </a:defRPr>
      </a:lvl5pPr>
      <a:lvl6pPr marL="457200" algn="ctr" rtl="0" fontAlgn="base" latinLnBrk="1">
        <a:spcBef>
          <a:spcPct val="0"/>
        </a:spcBef>
        <a:spcAft>
          <a:spcPct val="0"/>
        </a:spcAft>
        <a:defRPr kumimoji="1" sz="4000">
          <a:solidFill>
            <a:srgbClr val="E7EDEB"/>
          </a:solidFill>
          <a:latin typeface="-쉬리B" panose="02030504000101010101" pitchFamily="18" charset="-127"/>
          <a:ea typeface="-쉬리B" panose="02030504000101010101" pitchFamily="18" charset="-127"/>
        </a:defRPr>
      </a:lvl6pPr>
      <a:lvl7pPr marL="914400" algn="ctr" rtl="0" fontAlgn="base" latinLnBrk="1">
        <a:spcBef>
          <a:spcPct val="0"/>
        </a:spcBef>
        <a:spcAft>
          <a:spcPct val="0"/>
        </a:spcAft>
        <a:defRPr kumimoji="1" sz="4000">
          <a:solidFill>
            <a:srgbClr val="E7EDEB"/>
          </a:solidFill>
          <a:latin typeface="-쉬리B" panose="02030504000101010101" pitchFamily="18" charset="-127"/>
          <a:ea typeface="-쉬리B" panose="02030504000101010101" pitchFamily="18" charset="-127"/>
        </a:defRPr>
      </a:lvl7pPr>
      <a:lvl8pPr marL="1371600" algn="ctr" rtl="0" fontAlgn="base" latinLnBrk="1">
        <a:spcBef>
          <a:spcPct val="0"/>
        </a:spcBef>
        <a:spcAft>
          <a:spcPct val="0"/>
        </a:spcAft>
        <a:defRPr kumimoji="1" sz="4000">
          <a:solidFill>
            <a:srgbClr val="E7EDEB"/>
          </a:solidFill>
          <a:latin typeface="-쉬리B" panose="02030504000101010101" pitchFamily="18" charset="-127"/>
          <a:ea typeface="-쉬리B" panose="02030504000101010101" pitchFamily="18" charset="-127"/>
        </a:defRPr>
      </a:lvl8pPr>
      <a:lvl9pPr marL="1828800" algn="ctr" rtl="0" fontAlgn="base" latinLnBrk="1">
        <a:spcBef>
          <a:spcPct val="0"/>
        </a:spcBef>
        <a:spcAft>
          <a:spcPct val="0"/>
        </a:spcAft>
        <a:defRPr kumimoji="1" sz="4000">
          <a:solidFill>
            <a:srgbClr val="E7EDEB"/>
          </a:solidFill>
          <a:latin typeface="-쉬리B" panose="02030504000101010101" pitchFamily="18" charset="-127"/>
          <a:ea typeface="-쉬리B" panose="02030504000101010101" pitchFamily="18" charset="-127"/>
        </a:defRPr>
      </a:lvl9pPr>
    </p:titleStyle>
    <p:bodyStyle>
      <a:lvl1pPr marL="342900" indent="-342900" algn="l" rtl="0" eaLnBrk="0" fontAlgn="base" latinLnBrk="1" hangingPunct="0">
        <a:spcBef>
          <a:spcPct val="20000"/>
        </a:spcBef>
        <a:spcAft>
          <a:spcPct val="0"/>
        </a:spcAft>
        <a:buChar char="•"/>
        <a:defRPr kumimoji="1" sz="2200">
          <a:solidFill>
            <a:srgbClr val="B1C9A9"/>
          </a:solidFill>
          <a:latin typeface="+mn-lt"/>
          <a:ea typeface="+mn-ea"/>
          <a:cs typeface="+mn-cs"/>
        </a:defRPr>
      </a:lvl1pPr>
      <a:lvl2pPr marL="742950" indent="-285750" algn="l" rtl="0" eaLnBrk="0" fontAlgn="base" latinLnBrk="1" hangingPunct="0">
        <a:spcBef>
          <a:spcPct val="20000"/>
        </a:spcBef>
        <a:spcAft>
          <a:spcPct val="0"/>
        </a:spcAft>
        <a:buChar char="•"/>
        <a:defRPr kumimoji="1" sz="2000">
          <a:solidFill>
            <a:srgbClr val="B1C9A9"/>
          </a:solidFill>
          <a:latin typeface="+mn-lt"/>
          <a:ea typeface="+mn-ea"/>
        </a:defRPr>
      </a:lvl2pPr>
      <a:lvl3pPr marL="1143000" indent="-228600" algn="l" rtl="0" eaLnBrk="0" fontAlgn="base" latinLnBrk="1" hangingPunct="0">
        <a:spcBef>
          <a:spcPct val="20000"/>
        </a:spcBef>
        <a:spcAft>
          <a:spcPct val="0"/>
        </a:spcAft>
        <a:buChar char="•"/>
        <a:defRPr kumimoji="1">
          <a:solidFill>
            <a:srgbClr val="B1C9A9"/>
          </a:solidFill>
          <a:latin typeface="+mn-lt"/>
          <a:ea typeface="+mn-ea"/>
        </a:defRPr>
      </a:lvl3pPr>
      <a:lvl4pPr marL="1600200" indent="-228600" algn="l" rtl="0" eaLnBrk="0" fontAlgn="base" latinLnBrk="1" hangingPunct="0">
        <a:spcBef>
          <a:spcPct val="20000"/>
        </a:spcBef>
        <a:spcAft>
          <a:spcPct val="0"/>
        </a:spcAft>
        <a:buChar char="•"/>
        <a:defRPr kumimoji="1" sz="1600">
          <a:solidFill>
            <a:srgbClr val="B1C9A9"/>
          </a:solidFill>
          <a:latin typeface="+mn-lt"/>
          <a:ea typeface="+mn-ea"/>
        </a:defRPr>
      </a:lvl4pPr>
      <a:lvl5pPr marL="2057400" indent="-228600" algn="l" rtl="0" eaLnBrk="0" fontAlgn="base" latinLnBrk="1" hangingPunct="0">
        <a:spcBef>
          <a:spcPct val="20000"/>
        </a:spcBef>
        <a:spcAft>
          <a:spcPct val="0"/>
        </a:spcAft>
        <a:buChar char="•"/>
        <a:defRPr kumimoji="1" sz="1400">
          <a:solidFill>
            <a:srgbClr val="B1C9A9"/>
          </a:solidFill>
          <a:latin typeface="+mn-lt"/>
          <a:ea typeface="+mn-ea"/>
        </a:defRPr>
      </a:lvl5pPr>
      <a:lvl6pPr marL="2514600" indent="-228600" algn="l" rtl="0" fontAlgn="base" latinLnBrk="1">
        <a:spcBef>
          <a:spcPct val="20000"/>
        </a:spcBef>
        <a:spcAft>
          <a:spcPct val="0"/>
        </a:spcAft>
        <a:buChar char="•"/>
        <a:defRPr kumimoji="1" sz="1400">
          <a:solidFill>
            <a:srgbClr val="B1C9A9"/>
          </a:solidFill>
          <a:latin typeface="+mn-lt"/>
          <a:ea typeface="+mn-ea"/>
        </a:defRPr>
      </a:lvl6pPr>
      <a:lvl7pPr marL="2971800" indent="-228600" algn="l" rtl="0" fontAlgn="base" latinLnBrk="1">
        <a:spcBef>
          <a:spcPct val="20000"/>
        </a:spcBef>
        <a:spcAft>
          <a:spcPct val="0"/>
        </a:spcAft>
        <a:buChar char="•"/>
        <a:defRPr kumimoji="1" sz="1400">
          <a:solidFill>
            <a:srgbClr val="B1C9A9"/>
          </a:solidFill>
          <a:latin typeface="+mn-lt"/>
          <a:ea typeface="+mn-ea"/>
        </a:defRPr>
      </a:lvl7pPr>
      <a:lvl8pPr marL="3429000" indent="-228600" algn="l" rtl="0" fontAlgn="base" latinLnBrk="1">
        <a:spcBef>
          <a:spcPct val="20000"/>
        </a:spcBef>
        <a:spcAft>
          <a:spcPct val="0"/>
        </a:spcAft>
        <a:buChar char="•"/>
        <a:defRPr kumimoji="1" sz="1400">
          <a:solidFill>
            <a:srgbClr val="B1C9A9"/>
          </a:solidFill>
          <a:latin typeface="+mn-lt"/>
          <a:ea typeface="+mn-ea"/>
        </a:defRPr>
      </a:lvl8pPr>
      <a:lvl9pPr marL="3886200" indent="-228600" algn="l" rtl="0" fontAlgn="base" latinLnBrk="1">
        <a:spcBef>
          <a:spcPct val="20000"/>
        </a:spcBef>
        <a:spcAft>
          <a:spcPct val="0"/>
        </a:spcAft>
        <a:buChar char="•"/>
        <a:defRPr kumimoji="1" sz="1400">
          <a:solidFill>
            <a:srgbClr val="B1C9A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latinLnBrk="1" hangingPunct="1">
              <a:defRPr sz="1200">
                <a:solidFill>
                  <a:schemeClr val="tx1">
                    <a:tint val="75000"/>
                  </a:schemeClr>
                </a:solidFill>
              </a:defRPr>
            </a:lvl1pPr>
          </a:lstStyle>
          <a:p>
            <a:pPr>
              <a:defRPr/>
            </a:pPr>
            <a:fld id="{0C504C88-7FC7-47C8-9F01-037DA3470D5D}"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latinLnBrk="1" hangingPunct="1">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eaLnBrk="1" latinLnBrk="1" hangingPunct="1">
              <a:defRPr sz="1200">
                <a:solidFill>
                  <a:srgbClr val="898989"/>
                </a:solidFill>
              </a:defRPr>
            </a:lvl1pPr>
          </a:lstStyle>
          <a:p>
            <a:pPr>
              <a:defRPr/>
            </a:pPr>
            <a:fld id="{0ECCD663-9FF0-49B8-9F86-603D03AF92E9}" type="slidenum">
              <a:rPr lang="zh-CN" altLang="en-US"/>
            </a:fld>
            <a:endParaRPr lang="zh-CN" altLang="en-US"/>
          </a:p>
        </p:txBody>
      </p:sp>
      <p:pic>
        <p:nvPicPr>
          <p:cNvPr id="2053" name="图片 6"/>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4679950"/>
            <a:ext cx="43497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图片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286250" y="4643438"/>
            <a:ext cx="48577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Malgun Gothic" panose="020B0503020000020004" pitchFamily="34" charset="-127"/>
        </a:defRPr>
      </a:lvl2pPr>
      <a:lvl3pPr algn="ctr" rtl="0" eaLnBrk="0" fontAlgn="base" hangingPunct="0">
        <a:spcBef>
          <a:spcPct val="0"/>
        </a:spcBef>
        <a:spcAft>
          <a:spcPct val="0"/>
        </a:spcAft>
        <a:defRPr sz="4400">
          <a:solidFill>
            <a:schemeClr val="tx1"/>
          </a:solidFill>
          <a:latin typeface="Calibri" panose="020F0502020204030204" pitchFamily="34" charset="0"/>
          <a:ea typeface="Malgun Gothic" panose="020B0503020000020004" pitchFamily="34" charset="-127"/>
        </a:defRPr>
      </a:lvl3pPr>
      <a:lvl4pPr algn="ctr" rtl="0" eaLnBrk="0" fontAlgn="base" hangingPunct="0">
        <a:spcBef>
          <a:spcPct val="0"/>
        </a:spcBef>
        <a:spcAft>
          <a:spcPct val="0"/>
        </a:spcAft>
        <a:defRPr sz="4400">
          <a:solidFill>
            <a:schemeClr val="tx1"/>
          </a:solidFill>
          <a:latin typeface="Calibri" panose="020F0502020204030204" pitchFamily="34" charset="0"/>
          <a:ea typeface="Malgun Gothic" panose="020B0503020000020004" pitchFamily="34" charset="-127"/>
        </a:defRPr>
      </a:lvl4pPr>
      <a:lvl5pPr algn="ctr" rtl="0" eaLnBrk="0" fontAlgn="base" hangingPunct="0">
        <a:spcBef>
          <a:spcPct val="0"/>
        </a:spcBef>
        <a:spcAft>
          <a:spcPct val="0"/>
        </a:spcAft>
        <a:defRPr sz="4400">
          <a:solidFill>
            <a:schemeClr val="tx1"/>
          </a:solidFill>
          <a:latin typeface="Calibri" panose="020F0502020204030204" pitchFamily="34" charset="0"/>
          <a:ea typeface="Malgun Gothic" panose="020B0503020000020004" pitchFamily="34" charset="-127"/>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9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文本框 6"/>
          <p:cNvSpPr txBox="1"/>
          <p:nvPr/>
        </p:nvSpPr>
        <p:spPr>
          <a:xfrm>
            <a:off x="611505" y="987425"/>
            <a:ext cx="8076565" cy="2744470"/>
          </a:xfrm>
          <a:prstGeom prst="rect">
            <a:avLst/>
          </a:prstGeom>
          <a:noFill/>
        </p:spPr>
        <p:txBody>
          <a:bodyPr wrap="square" rtlCol="0">
            <a:noAutofit/>
          </a:bodyPr>
          <a:p>
            <a:pPr algn="ctr">
              <a:lnSpc>
                <a:spcPct val="150000"/>
              </a:lnSpc>
            </a:pPr>
            <a:r>
              <a:rPr lang="zh-CN" altLang="en-US" sz="3200" b="1" dirty="0">
                <a:solidFill>
                  <a:srgbClr val="002060"/>
                </a:solidFill>
                <a:latin typeface="Arial Bold" panose="020B0604020202090204" charset="0"/>
                <a:ea typeface="微软雅黑" panose="020B0503020204020204" charset="-122"/>
                <a:cs typeface="Arial Bold" panose="020B0604020202090204" charset="0"/>
              </a:rPr>
              <a:t>基于高频特征的</a:t>
            </a:r>
            <a:endParaRPr lang="zh-CN" altLang="en-US" sz="3200" b="1" dirty="0">
              <a:solidFill>
                <a:srgbClr val="002060"/>
              </a:solidFill>
              <a:latin typeface="Arial Bold" panose="020B0604020202090204" charset="0"/>
              <a:ea typeface="微软雅黑" panose="020B0503020204020204" charset="-122"/>
              <a:cs typeface="Arial Bold" panose="020B0604020202090204" charset="0"/>
            </a:endParaRPr>
          </a:p>
          <a:p>
            <a:pPr algn="ctr">
              <a:lnSpc>
                <a:spcPct val="150000"/>
              </a:lnSpc>
            </a:pPr>
            <a:r>
              <a:rPr lang="zh-CN" altLang="en-US" sz="3200" b="1" dirty="0">
                <a:solidFill>
                  <a:srgbClr val="002060"/>
                </a:solidFill>
                <a:latin typeface="Arial Bold" panose="020B0604020202090204" charset="0"/>
                <a:ea typeface="微软雅黑" panose="020B0503020204020204" charset="-122"/>
                <a:cs typeface="Arial Bold" panose="020B0604020202090204" charset="0"/>
              </a:rPr>
              <a:t>面部伪造检测的泛化研究</a:t>
            </a:r>
            <a:endParaRPr lang="zh-CN" altLang="en-US" sz="3200" b="1" dirty="0">
              <a:solidFill>
                <a:srgbClr val="002060"/>
              </a:solidFill>
              <a:latin typeface="Arial Bold" panose="020B0604020202090204" charset="0"/>
              <a:ea typeface="微软雅黑" panose="020B0503020204020204" charset="-122"/>
              <a:cs typeface="Arial Bold" panose="020B0604020202090204" charset="0"/>
            </a:endParaRPr>
          </a:p>
          <a:p>
            <a:pPr algn="ctr">
              <a:lnSpc>
                <a:spcPct val="150000"/>
              </a:lnSpc>
            </a:pPr>
            <a:endParaRPr lang="zh-CN" altLang="en-US" sz="2000" b="1" dirty="0">
              <a:solidFill>
                <a:srgbClr val="002060"/>
              </a:solidFill>
              <a:latin typeface="Arial Bold" panose="020B0604020202090204" charset="0"/>
              <a:ea typeface="微软雅黑" panose="020B0503020204020204" charset="-122"/>
              <a:cs typeface="Arial Bold" panose="020B0604020202090204" charset="0"/>
            </a:endParaRPr>
          </a:p>
          <a:p>
            <a:pPr algn="ctr">
              <a:lnSpc>
                <a:spcPct val="150000"/>
              </a:lnSpc>
            </a:pPr>
            <a:r>
              <a:rPr lang="zh-CN" altLang="en-US" sz="2000" b="1" dirty="0">
                <a:solidFill>
                  <a:srgbClr val="002060"/>
                </a:solidFill>
                <a:latin typeface="Arial Bold" panose="020B0604020202090204" charset="0"/>
                <a:ea typeface="微软雅黑" panose="020B0503020204020204" charset="-122"/>
                <a:cs typeface="Arial Bold" panose="020B0604020202090204" charset="0"/>
              </a:rPr>
              <a:t>制作人：马子睿</a:t>
            </a:r>
            <a:endParaRPr lang="en-US" altLang="zh-CN" sz="2000" b="1" dirty="0">
              <a:solidFill>
                <a:srgbClr val="002060"/>
              </a:solidFill>
              <a:latin typeface="Arial Bold" panose="020B0604020202090204" charset="0"/>
              <a:ea typeface="微软雅黑" panose="020B0503020204020204" charset="-122"/>
              <a:cs typeface="Arial Bold" panose="020B0604020202090204" charset="0"/>
            </a:endParaRPr>
          </a:p>
          <a:p>
            <a:pPr algn="ctr">
              <a:lnSpc>
                <a:spcPct val="150000"/>
              </a:lnSpc>
            </a:pPr>
            <a:br>
              <a:rPr lang="zh-CN" altLang="en-US" sz="1350" b="1" dirty="0">
                <a:latin typeface="微软雅黑" panose="020B0503020204020204" charset="-122"/>
                <a:ea typeface="微软雅黑" panose="020B0503020204020204" charset="-122"/>
              </a:rPr>
            </a:br>
            <a:endParaRPr lang="zh-CN" altLang="en-US" sz="1350" b="1" dirty="0">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bwMode="auto">
          <a:xfrm>
            <a:off x="457200" y="192088"/>
            <a:ext cx="8229600" cy="57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tLang="en-US"/>
          </a:p>
        </p:txBody>
      </p:sp>
      <p:sp>
        <p:nvSpPr>
          <p:cNvPr id="6147" name="Content Placeholder 2"/>
          <p:cNvSpPr>
            <a:spLocks noGrp="1" noChangeArrowheads="1"/>
          </p:cNvSpPr>
          <p:nvPr>
            <p:ph idx="1"/>
          </p:nvPr>
        </p:nvSpPr>
        <p:spPr bwMode="auto">
          <a:xfrm>
            <a:off x="252095" y="771525"/>
            <a:ext cx="4294505" cy="422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lnSpc>
                <a:spcPct val="150000"/>
              </a:lnSpc>
              <a:buNone/>
            </a:pPr>
            <a:r>
              <a:rPr lang="zh-CN" altLang="en-US">
                <a:solidFill>
                  <a:srgbClr val="002060"/>
                </a:solidFill>
              </a:rPr>
              <a:t>在与采用多任务学习的伪造检测方法相比，本文的方法在跨数据库评估中的表现更为突出。</a:t>
            </a:r>
            <a:endParaRPr lang="zh-CN" altLang="en-US">
              <a:solidFill>
                <a:srgbClr val="002060"/>
              </a:solidFill>
            </a:endParaRPr>
          </a:p>
          <a:p>
            <a:pPr marL="0" indent="0">
              <a:lnSpc>
                <a:spcPct val="150000"/>
              </a:lnSpc>
              <a:buNone/>
            </a:pPr>
            <a:endParaRPr lang="zh-CN" altLang="en-US">
              <a:solidFill>
                <a:srgbClr val="002060"/>
              </a:solidFill>
            </a:endParaRPr>
          </a:p>
          <a:p>
            <a:pPr marL="0" indent="0">
              <a:lnSpc>
                <a:spcPct val="150000"/>
              </a:lnSpc>
              <a:buNone/>
            </a:pPr>
            <a:r>
              <a:rPr lang="zh-CN" altLang="en-US">
                <a:solidFill>
                  <a:srgbClr val="002060"/>
                </a:solidFill>
              </a:rPr>
              <a:t>在训练于F2F并测试于FS时，本文方法的检测精度达到了</a:t>
            </a:r>
            <a:r>
              <a:rPr lang="zh-CN" altLang="en-US">
                <a:solidFill>
                  <a:srgbClr val="FF0000"/>
                </a:solidFill>
              </a:rPr>
              <a:t>0.867</a:t>
            </a:r>
            <a:r>
              <a:rPr lang="zh-CN" altLang="en-US">
                <a:solidFill>
                  <a:srgbClr val="002060"/>
                </a:solidFill>
              </a:rPr>
              <a:t>，而ForensicTrans仅为</a:t>
            </a:r>
            <a:r>
              <a:rPr lang="zh-CN" altLang="en-US">
                <a:solidFill>
                  <a:srgbClr val="FF0000"/>
                </a:solidFill>
              </a:rPr>
              <a:t>0.726</a:t>
            </a:r>
            <a:r>
              <a:rPr lang="zh-CN" altLang="en-US">
                <a:solidFill>
                  <a:srgbClr val="002060"/>
                </a:solidFill>
              </a:rPr>
              <a:t>。</a:t>
            </a:r>
            <a:endParaRPr lang="zh-CN" altLang="en-US">
              <a:solidFill>
                <a:srgbClr val="002060"/>
              </a:solidFill>
            </a:endParaRPr>
          </a:p>
        </p:txBody>
      </p:sp>
      <p:grpSp>
        <p:nvGrpSpPr>
          <p:cNvPr id="90" name="组合 7"/>
          <p:cNvGrpSpPr/>
          <p:nvPr/>
        </p:nvGrpSpPr>
        <p:grpSpPr>
          <a:xfrm>
            <a:off x="-27007" y="42148"/>
            <a:ext cx="10864663" cy="458788"/>
            <a:chOff x="1264583" y="1333738"/>
            <a:chExt cx="10864663" cy="458788"/>
          </a:xfrm>
        </p:grpSpPr>
        <p:grpSp>
          <p:nvGrpSpPr>
            <p:cNvPr id="91" name="组合 16"/>
            <p:cNvGrpSpPr/>
            <p:nvPr/>
          </p:nvGrpSpPr>
          <p:grpSpPr>
            <a:xfrm>
              <a:off x="1264583" y="1333738"/>
              <a:ext cx="10864663" cy="458788"/>
              <a:chOff x="602408" y="1239153"/>
              <a:chExt cx="6336274" cy="503919"/>
            </a:xfrm>
          </p:grpSpPr>
          <p:sp>
            <p:nvSpPr>
              <p:cNvPr id="1048662" name="流程图: 手动输入 3"/>
              <p:cNvSpPr/>
              <p:nvPr/>
            </p:nvSpPr>
            <p:spPr>
              <a:xfrm rot="5400000">
                <a:off x="1858704" y="-17143"/>
                <a:ext cx="503919" cy="3016512"/>
              </a:xfrm>
              <a:prstGeom prst="flowChartManualInput">
                <a:avLst/>
              </a:prstGeom>
              <a:solidFill>
                <a:srgbClr val="003E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pPr>
                <a:endParaRPr kumimoji="0" lang="zh-CN" altLang="en-US" sz="1800" b="0" i="0" u="none" strike="noStrike" kern="1200" cap="none" spc="0" normalizeH="0" baseline="0" noProof="0" dirty="0">
                  <a:ln>
                    <a:noFill/>
                  </a:ln>
                  <a:solidFill>
                    <a:srgbClr val="FFFFFF"/>
                  </a:solidFill>
                  <a:effectLst/>
                  <a:uLnTx/>
                  <a:uFillTx/>
                  <a:latin typeface="Arial" panose="020B0604020202090204"/>
                  <a:ea typeface="宋体" pitchFamily="2" charset="-122"/>
                  <a:cs typeface="+mn-cs"/>
                </a:endParaRPr>
              </a:p>
            </p:txBody>
          </p:sp>
          <p:cxnSp>
            <p:nvCxnSpPr>
              <p:cNvPr id="3145736" name="直接连接符 5"/>
              <p:cNvCxnSpPr/>
              <p:nvPr/>
            </p:nvCxnSpPr>
            <p:spPr>
              <a:xfrm>
                <a:off x="2245839" y="1732611"/>
                <a:ext cx="4692843" cy="8718"/>
              </a:xfrm>
              <a:prstGeom prst="line">
                <a:avLst/>
              </a:prstGeom>
              <a:ln>
                <a:solidFill>
                  <a:srgbClr val="003EA4"/>
                </a:solidFill>
              </a:ln>
            </p:spPr>
            <p:style>
              <a:lnRef idx="1">
                <a:schemeClr val="accent1"/>
              </a:lnRef>
              <a:fillRef idx="0">
                <a:schemeClr val="accent1"/>
              </a:fillRef>
              <a:effectRef idx="0">
                <a:schemeClr val="accent1"/>
              </a:effectRef>
              <a:fontRef idx="minor">
                <a:schemeClr val="tx1"/>
              </a:fontRef>
            </p:style>
          </p:cxnSp>
        </p:grpSp>
        <p:sp>
          <p:nvSpPr>
            <p:cNvPr id="1048663" name="文本框 13"/>
            <p:cNvSpPr txBox="1"/>
            <p:nvPr/>
          </p:nvSpPr>
          <p:spPr>
            <a:xfrm>
              <a:off x="1279998" y="1333739"/>
              <a:ext cx="3903406" cy="429895"/>
            </a:xfrm>
            <a:prstGeom prst="rect">
              <a:avLst/>
            </a:prstGeom>
            <a:noFill/>
            <a:ln w="9525">
              <a:noFill/>
            </a:ln>
          </p:spPr>
          <p:txBody>
            <a:bodyPr wrap="square">
              <a:spAutoFit/>
            </a:bodyPr>
            <a:p>
              <a:pPr marL="0" marR="0" lvl="0" indent="0" defTabSz="914400" rtl="0" eaLnBrk="1" fontAlgn="auto" latinLnBrk="0" hangingPunct="1">
                <a:lnSpc>
                  <a:spcPct val="100000"/>
                </a:lnSpc>
                <a:spcBef>
                  <a:spcPts val="0"/>
                </a:spcBef>
                <a:spcAft>
                  <a:spcPts val="0"/>
                </a:spcAft>
                <a:buClrTx/>
                <a:buSzTx/>
                <a:buFontTx/>
                <a:buNone/>
              </a:pPr>
              <a:r>
                <a:rPr kumimoji="0" lang="zh-CN" altLang="en-US" sz="2200" b="1" i="0" u="none" strike="noStrike" kern="1200" cap="none" spc="0" normalizeH="0" baseline="0" noProof="0" dirty="0">
                  <a:ln>
                    <a:noFill/>
                  </a:ln>
                  <a:solidFill>
                    <a:srgbClr val="FFFFFF"/>
                  </a:solidFill>
                  <a:effectLst/>
                  <a:uLnTx/>
                  <a:uFillTx/>
                  <a:latin typeface="Arial" panose="020B0604020202090204" pitchFamily="34" charset="0"/>
                  <a:ea typeface="微软雅黑" panose="020B0503020204020204" charset="-122"/>
                  <a:cs typeface="+mn-cs"/>
                </a:rPr>
                <a:t>实验分析——多任务学习对比</a:t>
              </a:r>
              <a:endParaRPr kumimoji="0" lang="zh-CN" altLang="en-US" sz="2200" b="1" i="0" u="none" strike="noStrike" kern="1200" cap="none" spc="0" normalizeH="0" baseline="0" noProof="0" dirty="0">
                <a:ln>
                  <a:noFill/>
                </a:ln>
                <a:solidFill>
                  <a:srgbClr val="FFFFFF"/>
                </a:solidFill>
                <a:effectLst/>
                <a:uLnTx/>
                <a:uFillTx/>
                <a:latin typeface="Arial" panose="020B0604020202090204" pitchFamily="34" charset="0"/>
                <a:ea typeface="微软雅黑" panose="020B0503020204020204" charset="-122"/>
                <a:cs typeface="+mn-cs"/>
              </a:endParaRPr>
            </a:p>
          </p:txBody>
        </p:sp>
      </p:grpSp>
      <p:pic>
        <p:nvPicPr>
          <p:cNvPr id="9" name="图片 8"/>
          <p:cNvPicPr>
            <a:picLocks noChangeAspect="1"/>
          </p:cNvPicPr>
          <p:nvPr/>
        </p:nvPicPr>
        <p:blipFill>
          <a:blip r:embed="rId1"/>
          <a:stretch>
            <a:fillRect/>
          </a:stretch>
        </p:blipFill>
        <p:spPr>
          <a:xfrm>
            <a:off x="4500245" y="1779270"/>
            <a:ext cx="4641850" cy="17538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E7EFF2"/>
        </a:solidFill>
        <a:effectLst/>
      </p:bgPr>
    </p:bg>
    <p:spTree>
      <p:nvGrpSpPr>
        <p:cNvPr id="1" name=""/>
        <p:cNvGrpSpPr/>
        <p:nvPr/>
      </p:nvGrpSpPr>
      <p:grpSpPr>
        <a:xfrm>
          <a:off x="0" y="0"/>
          <a:ext cx="0" cy="0"/>
          <a:chOff x="0" y="0"/>
          <a:chExt cx="0" cy="0"/>
        </a:xfrm>
      </p:grpSpPr>
      <p:sp>
        <p:nvSpPr>
          <p:cNvPr id="5" name="矩形 4"/>
          <p:cNvSpPr/>
          <p:nvPr/>
        </p:nvSpPr>
        <p:spPr>
          <a:xfrm>
            <a:off x="0" y="3054350"/>
            <a:ext cx="9144000" cy="33338"/>
          </a:xfrm>
          <a:prstGeom prst="rect">
            <a:avLst/>
          </a:prstGeom>
          <a:solidFill>
            <a:srgbClr val="000099"/>
          </a:solidFill>
          <a:ln>
            <a:noFill/>
          </a:ln>
        </p:spPr>
        <p:style>
          <a:lnRef idx="3">
            <a:schemeClr val="lt1"/>
          </a:lnRef>
          <a:fillRef idx="1">
            <a:schemeClr val="accent1"/>
          </a:fillRef>
          <a:effectRef idx="1">
            <a:schemeClr val="accent1"/>
          </a:effectRef>
          <a:fontRef idx="minor">
            <a:schemeClr val="lt1"/>
          </a:fontRef>
        </p:style>
        <p:txBody>
          <a:bodyPr anchor="ctr"/>
          <a:lstStyle/>
          <a:p>
            <a:pPr algn="ctr" eaLnBrk="1" latinLnBrk="1" hangingPunct="1">
              <a:defRPr/>
            </a:pPr>
            <a:endParaRPr lang="zh-CN" altLang="en-US" dirty="0">
              <a:ln>
                <a:solidFill>
                  <a:schemeClr val="tx2">
                    <a:lumMod val="60000"/>
                    <a:lumOff val="40000"/>
                  </a:schemeClr>
                </a:solidFill>
              </a:ln>
              <a:solidFill>
                <a:schemeClr val="tx2"/>
              </a:solidFill>
            </a:endParaRPr>
          </a:p>
        </p:txBody>
      </p:sp>
      <p:sp>
        <p:nvSpPr>
          <p:cNvPr id="7171" name="TextBox 6"/>
          <p:cNvSpPr txBox="1">
            <a:spLocks noChangeArrowheads="1"/>
          </p:cNvSpPr>
          <p:nvPr/>
        </p:nvSpPr>
        <p:spPr bwMode="auto">
          <a:xfrm>
            <a:off x="2286000" y="3786188"/>
            <a:ext cx="29289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Gulim" panose="020B0600000101010101" pitchFamily="34" charset="-127"/>
                <a:ea typeface="Gulim" panose="020B0600000101010101" pitchFamily="34" charset="-127"/>
              </a:defRPr>
            </a:lvl1pPr>
            <a:lvl2pPr marL="742950" indent="-285750">
              <a:defRPr kumimoji="1" sz="2400">
                <a:solidFill>
                  <a:schemeClr val="tx1"/>
                </a:solidFill>
                <a:latin typeface="Gulim" panose="020B0600000101010101" pitchFamily="34" charset="-127"/>
                <a:ea typeface="Gulim" panose="020B0600000101010101" pitchFamily="34" charset="-127"/>
              </a:defRPr>
            </a:lvl2pPr>
            <a:lvl3pPr marL="1143000" indent="-228600">
              <a:defRPr kumimoji="1" sz="2400">
                <a:solidFill>
                  <a:schemeClr val="tx1"/>
                </a:solidFill>
                <a:latin typeface="Gulim" panose="020B0600000101010101" pitchFamily="34" charset="-127"/>
                <a:ea typeface="Gulim" panose="020B0600000101010101" pitchFamily="34" charset="-127"/>
              </a:defRPr>
            </a:lvl3pPr>
            <a:lvl4pPr marL="1600200" indent="-228600">
              <a:defRPr kumimoji="1" sz="2400">
                <a:solidFill>
                  <a:schemeClr val="tx1"/>
                </a:solidFill>
                <a:latin typeface="Gulim" panose="020B0600000101010101" pitchFamily="34" charset="-127"/>
                <a:ea typeface="Gulim" panose="020B0600000101010101" pitchFamily="34" charset="-127"/>
              </a:defRPr>
            </a:lvl4pPr>
            <a:lvl5pPr marL="2057400" indent="-22860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latinLnBrk="1" hangingPunct="1"/>
            <a:r>
              <a:rPr lang="en-US" altLang="zh-CN" sz="3600">
                <a:solidFill>
                  <a:srgbClr val="C00000"/>
                </a:solidFill>
                <a:latin typeface="Arial Black" panose="020B0A04020102020204" pitchFamily="34" charset="0"/>
                <a:ea typeface="黑体" panose="02010609060101010101" pitchFamily="49" charset="-122"/>
              </a:rPr>
              <a:t>THANKS</a:t>
            </a:r>
            <a:endParaRPr lang="zh-CN" altLang="en-US" sz="3600">
              <a:solidFill>
                <a:srgbClr val="C00000"/>
              </a:solidFill>
              <a:latin typeface="Arial Black" panose="020B0A04020102020204" pitchFamily="34" charset="0"/>
              <a:ea typeface="黑体" panose="02010609060101010101" pitchFamily="49" charset="-122"/>
            </a:endParaRPr>
          </a:p>
        </p:txBody>
      </p:sp>
      <p:pic>
        <p:nvPicPr>
          <p:cNvPr id="7172" name="图片 10"/>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15188" y="3786188"/>
            <a:ext cx="1714500"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bwMode="auto">
          <a:xfrm>
            <a:off x="457200" y="192088"/>
            <a:ext cx="8229600" cy="57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tLang="en-US"/>
          </a:p>
        </p:txBody>
      </p:sp>
      <p:sp>
        <p:nvSpPr>
          <p:cNvPr id="6147" name="Content Placeholder 2"/>
          <p:cNvSpPr>
            <a:spLocks noGrp="1" noChangeArrowheads="1"/>
          </p:cNvSpPr>
          <p:nvPr>
            <p:ph idx="1"/>
          </p:nvPr>
        </p:nvSpPr>
        <p:spPr bwMode="auto">
          <a:xfrm>
            <a:off x="179705" y="627380"/>
            <a:ext cx="4794250" cy="40614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sz="2000">
                <a:solidFill>
                  <a:srgbClr val="002060"/>
                </a:solidFill>
              </a:rPr>
              <a:t>面部</a:t>
            </a:r>
            <a:r>
              <a:rPr lang="zh-CN" altLang="en-US" sz="2000">
                <a:solidFill>
                  <a:srgbClr val="002060"/>
                </a:solidFill>
              </a:rPr>
              <a:t>伪造技术的发展为娱乐行业、教育领域以及虚拟现实带来了机遇。</a:t>
            </a:r>
            <a:endParaRPr lang="zh-CN" altLang="en-US" sz="2000">
              <a:solidFill>
                <a:srgbClr val="002060"/>
              </a:solidFill>
            </a:endParaRPr>
          </a:p>
          <a:p>
            <a:endParaRPr lang="zh-CN" altLang="en-US" sz="2000">
              <a:solidFill>
                <a:srgbClr val="002060"/>
              </a:solidFill>
            </a:endParaRPr>
          </a:p>
          <a:p>
            <a:pPr algn="l">
              <a:buClrTx/>
              <a:buSzTx/>
              <a:buFontTx/>
            </a:pPr>
            <a:r>
              <a:rPr lang="zh-CN" altLang="en-US" sz="2000">
                <a:solidFill>
                  <a:srgbClr val="002060"/>
                </a:solidFill>
              </a:rPr>
              <a:t>伪造的虚假内容的传播对公众信任和社会稳定造成了严重威胁。</a:t>
            </a:r>
            <a:endParaRPr lang="zh-CN" altLang="en-US" sz="2000">
              <a:solidFill>
                <a:srgbClr val="002060"/>
              </a:solidFill>
            </a:endParaRPr>
          </a:p>
          <a:p>
            <a:pPr algn="l">
              <a:buClrTx/>
              <a:buSzTx/>
              <a:buFontTx/>
            </a:pPr>
            <a:endParaRPr lang="zh-CN" altLang="en-US" sz="2000">
              <a:solidFill>
                <a:srgbClr val="002060"/>
              </a:solidFill>
            </a:endParaRPr>
          </a:p>
          <a:p>
            <a:pPr algn="l">
              <a:buClrTx/>
              <a:buSzTx/>
              <a:buFontTx/>
            </a:pPr>
            <a:r>
              <a:rPr lang="zh-CN" altLang="en-US" sz="2000">
                <a:solidFill>
                  <a:srgbClr val="002060"/>
                </a:solidFill>
              </a:rPr>
              <a:t>不同的伪造技术生成的图像具有显著的分布差异，现有方法无法充分泛化到这些不同分布的数据上。</a:t>
            </a:r>
            <a:endParaRPr lang="zh-CN" altLang="en-US" sz="2000">
              <a:solidFill>
                <a:srgbClr val="002060"/>
              </a:solidFill>
            </a:endParaRPr>
          </a:p>
          <a:p>
            <a:pPr algn="l">
              <a:buClrTx/>
              <a:buSzTx/>
              <a:buFontTx/>
            </a:pPr>
            <a:endParaRPr lang="zh-CN" altLang="en-US" sz="2000">
              <a:solidFill>
                <a:srgbClr val="002060"/>
              </a:solidFill>
            </a:endParaRPr>
          </a:p>
          <a:p>
            <a:pPr algn="l">
              <a:buClrTx/>
              <a:buSzTx/>
              <a:buFontTx/>
            </a:pPr>
            <a:r>
              <a:rPr lang="zh-CN" altLang="en-US" sz="2000">
                <a:solidFill>
                  <a:srgbClr val="002060"/>
                </a:solidFill>
              </a:rPr>
              <a:t>开发一种能够应对多样化伪造生成技术的检测方法是解决问题的关键。</a:t>
            </a:r>
            <a:endParaRPr lang="zh-CN" altLang="en-US" sz="2000">
              <a:solidFill>
                <a:srgbClr val="002060"/>
              </a:solidFill>
            </a:endParaRPr>
          </a:p>
        </p:txBody>
      </p:sp>
      <p:grpSp>
        <p:nvGrpSpPr>
          <p:cNvPr id="90" name="组合 7"/>
          <p:cNvGrpSpPr/>
          <p:nvPr/>
        </p:nvGrpSpPr>
        <p:grpSpPr>
          <a:xfrm>
            <a:off x="-27007" y="42148"/>
            <a:ext cx="10864663" cy="458788"/>
            <a:chOff x="1264583" y="1333738"/>
            <a:chExt cx="10864663" cy="458788"/>
          </a:xfrm>
        </p:grpSpPr>
        <p:grpSp>
          <p:nvGrpSpPr>
            <p:cNvPr id="91" name="组合 16"/>
            <p:cNvGrpSpPr/>
            <p:nvPr/>
          </p:nvGrpSpPr>
          <p:grpSpPr>
            <a:xfrm>
              <a:off x="1264583" y="1333738"/>
              <a:ext cx="10864663" cy="458788"/>
              <a:chOff x="602408" y="1239153"/>
              <a:chExt cx="6336274" cy="503919"/>
            </a:xfrm>
          </p:grpSpPr>
          <p:sp>
            <p:nvSpPr>
              <p:cNvPr id="1048662" name="流程图: 手动输入 3"/>
              <p:cNvSpPr/>
              <p:nvPr/>
            </p:nvSpPr>
            <p:spPr>
              <a:xfrm rot="5400000">
                <a:off x="1858704" y="-17143"/>
                <a:ext cx="503919" cy="3016512"/>
              </a:xfrm>
              <a:prstGeom prst="flowChartManualInput">
                <a:avLst/>
              </a:prstGeom>
              <a:solidFill>
                <a:srgbClr val="003E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pPr>
                <a:endParaRPr kumimoji="0" lang="zh-CN" altLang="en-US" sz="1800" b="0" i="0" u="none" strike="noStrike" kern="1200" cap="none" spc="0" normalizeH="0" baseline="0" noProof="0" dirty="0">
                  <a:ln>
                    <a:noFill/>
                  </a:ln>
                  <a:solidFill>
                    <a:srgbClr val="FFFFFF"/>
                  </a:solidFill>
                  <a:effectLst/>
                  <a:uLnTx/>
                  <a:uFillTx/>
                  <a:latin typeface="Arial" panose="020B0604020202090204"/>
                  <a:ea typeface="宋体" pitchFamily="2" charset="-122"/>
                  <a:cs typeface="+mn-cs"/>
                </a:endParaRPr>
              </a:p>
            </p:txBody>
          </p:sp>
          <p:cxnSp>
            <p:nvCxnSpPr>
              <p:cNvPr id="3145736" name="直接连接符 5"/>
              <p:cNvCxnSpPr/>
              <p:nvPr/>
            </p:nvCxnSpPr>
            <p:spPr>
              <a:xfrm>
                <a:off x="2245839" y="1732611"/>
                <a:ext cx="4692843" cy="8718"/>
              </a:xfrm>
              <a:prstGeom prst="line">
                <a:avLst/>
              </a:prstGeom>
              <a:ln>
                <a:solidFill>
                  <a:srgbClr val="003EA4"/>
                </a:solidFill>
              </a:ln>
            </p:spPr>
            <p:style>
              <a:lnRef idx="1">
                <a:schemeClr val="accent1"/>
              </a:lnRef>
              <a:fillRef idx="0">
                <a:schemeClr val="accent1"/>
              </a:fillRef>
              <a:effectRef idx="0">
                <a:schemeClr val="accent1"/>
              </a:effectRef>
              <a:fontRef idx="minor">
                <a:schemeClr val="tx1"/>
              </a:fontRef>
            </p:style>
          </p:cxnSp>
        </p:grpSp>
        <p:sp>
          <p:nvSpPr>
            <p:cNvPr id="1048663" name="文本框 13"/>
            <p:cNvSpPr txBox="1"/>
            <p:nvPr/>
          </p:nvSpPr>
          <p:spPr>
            <a:xfrm>
              <a:off x="1279998" y="1333739"/>
              <a:ext cx="3903406" cy="429895"/>
            </a:xfrm>
            <a:prstGeom prst="rect">
              <a:avLst/>
            </a:prstGeom>
            <a:noFill/>
            <a:ln w="9525">
              <a:noFill/>
            </a:ln>
          </p:spPr>
          <p:txBody>
            <a:bodyPr wrap="square">
              <a:spAutoFit/>
            </a:bodyPr>
            <a:p>
              <a:pPr marL="0" marR="0" lvl="0" indent="0" defTabSz="914400" rtl="0" eaLnBrk="1" fontAlgn="auto" latinLnBrk="0" hangingPunct="1">
                <a:lnSpc>
                  <a:spcPct val="100000"/>
                </a:lnSpc>
                <a:spcBef>
                  <a:spcPts val="0"/>
                </a:spcBef>
                <a:spcAft>
                  <a:spcPts val="0"/>
                </a:spcAft>
                <a:buClrTx/>
                <a:buSzTx/>
                <a:buFontTx/>
                <a:buNone/>
              </a:pPr>
              <a:r>
                <a:rPr kumimoji="0" lang="zh-CN" altLang="en-US" sz="2200" b="1" i="0" u="none" strike="noStrike" kern="1200" cap="none" spc="0" normalizeH="0" baseline="0" noProof="0" dirty="0">
                  <a:ln>
                    <a:noFill/>
                  </a:ln>
                  <a:solidFill>
                    <a:srgbClr val="FFFFFF"/>
                  </a:solidFill>
                  <a:effectLst/>
                  <a:uLnTx/>
                  <a:uFillTx/>
                  <a:latin typeface="Arial" panose="020B0604020202090204" pitchFamily="34" charset="0"/>
                  <a:ea typeface="微软雅黑" panose="020B0503020204020204" charset="-122"/>
                  <a:cs typeface="+mn-cs"/>
                </a:rPr>
                <a:t>研究背景与意义</a:t>
              </a:r>
              <a:endParaRPr kumimoji="0" lang="zh-CN" altLang="en-US" sz="2200" b="1" i="0" u="none" strike="noStrike" kern="1200" cap="none" spc="0" normalizeH="0" baseline="0" noProof="0" dirty="0">
                <a:ln>
                  <a:noFill/>
                </a:ln>
                <a:solidFill>
                  <a:srgbClr val="FFFFFF"/>
                </a:solidFill>
                <a:effectLst/>
                <a:uLnTx/>
                <a:uFillTx/>
                <a:latin typeface="Arial" panose="020B0604020202090204" pitchFamily="34" charset="0"/>
                <a:ea typeface="微软雅黑" panose="020B0503020204020204" charset="-122"/>
                <a:cs typeface="+mn-cs"/>
              </a:endParaRPr>
            </a:p>
          </p:txBody>
        </p:sp>
      </p:grpSp>
      <p:pic>
        <p:nvPicPr>
          <p:cNvPr id="3" name="图片 2"/>
          <p:cNvPicPr>
            <a:picLocks noChangeAspect="1"/>
          </p:cNvPicPr>
          <p:nvPr/>
        </p:nvPicPr>
        <p:blipFill>
          <a:blip r:embed="rId1"/>
          <a:stretch>
            <a:fillRect/>
          </a:stretch>
        </p:blipFill>
        <p:spPr>
          <a:xfrm>
            <a:off x="5076190" y="1563370"/>
            <a:ext cx="3954145" cy="23837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bwMode="auto">
          <a:xfrm>
            <a:off x="457200" y="192088"/>
            <a:ext cx="8229600" cy="57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tLang="en-US"/>
          </a:p>
        </p:txBody>
      </p:sp>
      <p:sp>
        <p:nvSpPr>
          <p:cNvPr id="6147" name="Content Placeholder 2"/>
          <p:cNvSpPr>
            <a:spLocks noGrp="1" noChangeArrowheads="1"/>
          </p:cNvSpPr>
          <p:nvPr>
            <p:ph idx="1"/>
          </p:nvPr>
        </p:nvSpPr>
        <p:spPr bwMode="auto">
          <a:xfrm>
            <a:off x="211455" y="771525"/>
            <a:ext cx="4796790" cy="367792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buNone/>
            </a:pPr>
            <a:endParaRPr lang="zh-CN" altLang="en-US" sz="2400">
              <a:solidFill>
                <a:srgbClr val="002060"/>
              </a:solidFill>
            </a:endParaRPr>
          </a:p>
          <a:p>
            <a:pPr algn="l">
              <a:buClrTx/>
              <a:buSzTx/>
              <a:buFontTx/>
            </a:pPr>
            <a:r>
              <a:rPr lang="zh-CN" altLang="en-US" b="1">
                <a:solidFill>
                  <a:schemeClr val="tx1"/>
                </a:solidFill>
              </a:rPr>
              <a:t>主要挑战</a:t>
            </a:r>
            <a:r>
              <a:rPr lang="zh-CN" altLang="en-US">
                <a:solidFill>
                  <a:srgbClr val="002060"/>
                </a:solidFill>
              </a:rPr>
              <a:t>：实现具有强泛化能力的面部伪造检测，使其能在一般情况下具有良好的识别率。</a:t>
            </a:r>
            <a:r>
              <a:rPr lang="zh-CN" altLang="en-US">
                <a:solidFill>
                  <a:srgbClr val="FF0000"/>
                </a:solidFill>
              </a:rPr>
              <a:t>——有效利用纹理偏差</a:t>
            </a:r>
            <a:endParaRPr lang="zh-CN" altLang="en-US">
              <a:solidFill>
                <a:srgbClr val="002060"/>
              </a:solidFill>
            </a:endParaRPr>
          </a:p>
          <a:p>
            <a:pPr algn="l">
              <a:buClrTx/>
              <a:buSzTx/>
              <a:buFontTx/>
            </a:pPr>
            <a:endParaRPr lang="zh-CN" altLang="en-US">
              <a:solidFill>
                <a:srgbClr val="002060"/>
              </a:solidFill>
            </a:endParaRPr>
          </a:p>
          <a:p>
            <a:pPr algn="l">
              <a:buClrTx/>
              <a:buSzTx/>
              <a:buFontTx/>
            </a:pPr>
            <a:r>
              <a:rPr lang="zh-CN" altLang="en-US" b="1">
                <a:solidFill>
                  <a:schemeClr val="tx1"/>
                </a:solidFill>
              </a:rPr>
              <a:t>现有方法局限性</a:t>
            </a:r>
            <a:r>
              <a:rPr lang="zh-CN" altLang="en-US">
                <a:solidFill>
                  <a:srgbClr val="002060"/>
                </a:solidFill>
              </a:rPr>
              <a:t>：伪造处理会在</a:t>
            </a:r>
            <a:r>
              <a:rPr lang="zh-CN" altLang="en-US">
                <a:solidFill>
                  <a:srgbClr val="FF0000"/>
                </a:solidFill>
              </a:rPr>
              <a:t>伪造区域与背景之间引入不一致性</a:t>
            </a:r>
            <a:r>
              <a:rPr lang="zh-CN" altLang="en-US">
                <a:solidFill>
                  <a:srgbClr val="002060"/>
                </a:solidFill>
              </a:rPr>
              <a:t>。现有方法并未充分利用这些跨区域的不一致性，导致检测能力不足。</a:t>
            </a:r>
            <a:endParaRPr lang="zh-CN" altLang="en-US">
              <a:solidFill>
                <a:srgbClr val="002060"/>
              </a:solidFill>
            </a:endParaRPr>
          </a:p>
        </p:txBody>
      </p:sp>
      <p:grpSp>
        <p:nvGrpSpPr>
          <p:cNvPr id="90" name="组合 7"/>
          <p:cNvGrpSpPr/>
          <p:nvPr/>
        </p:nvGrpSpPr>
        <p:grpSpPr>
          <a:xfrm>
            <a:off x="-27007" y="42148"/>
            <a:ext cx="10864663" cy="458788"/>
            <a:chOff x="1264583" y="1333738"/>
            <a:chExt cx="10864663" cy="458788"/>
          </a:xfrm>
        </p:grpSpPr>
        <p:grpSp>
          <p:nvGrpSpPr>
            <p:cNvPr id="91" name="组合 16"/>
            <p:cNvGrpSpPr/>
            <p:nvPr/>
          </p:nvGrpSpPr>
          <p:grpSpPr>
            <a:xfrm>
              <a:off x="1264583" y="1333738"/>
              <a:ext cx="10864663" cy="458788"/>
              <a:chOff x="602408" y="1239153"/>
              <a:chExt cx="6336274" cy="503919"/>
            </a:xfrm>
          </p:grpSpPr>
          <p:sp>
            <p:nvSpPr>
              <p:cNvPr id="1048662" name="流程图: 手动输入 3"/>
              <p:cNvSpPr/>
              <p:nvPr/>
            </p:nvSpPr>
            <p:spPr>
              <a:xfrm rot="5400000">
                <a:off x="1858704" y="-17143"/>
                <a:ext cx="503919" cy="3016512"/>
              </a:xfrm>
              <a:prstGeom prst="flowChartManualInput">
                <a:avLst/>
              </a:prstGeom>
              <a:solidFill>
                <a:srgbClr val="003E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pPr>
                <a:endParaRPr kumimoji="0" lang="zh-CN" altLang="en-US" sz="1800" b="0" i="0" u="none" strike="noStrike" kern="1200" cap="none" spc="0" normalizeH="0" baseline="0" noProof="0" dirty="0">
                  <a:ln>
                    <a:noFill/>
                  </a:ln>
                  <a:solidFill>
                    <a:srgbClr val="FFFFFF"/>
                  </a:solidFill>
                  <a:effectLst/>
                  <a:uLnTx/>
                  <a:uFillTx/>
                  <a:latin typeface="Arial" panose="020B0604020202090204"/>
                  <a:ea typeface="宋体" pitchFamily="2" charset="-122"/>
                  <a:cs typeface="+mn-cs"/>
                </a:endParaRPr>
              </a:p>
            </p:txBody>
          </p:sp>
          <p:cxnSp>
            <p:nvCxnSpPr>
              <p:cNvPr id="3145736" name="直接连接符 5"/>
              <p:cNvCxnSpPr/>
              <p:nvPr/>
            </p:nvCxnSpPr>
            <p:spPr>
              <a:xfrm>
                <a:off x="2245839" y="1732611"/>
                <a:ext cx="4692843" cy="8718"/>
              </a:xfrm>
              <a:prstGeom prst="line">
                <a:avLst/>
              </a:prstGeom>
              <a:ln>
                <a:solidFill>
                  <a:srgbClr val="003EA4"/>
                </a:solidFill>
              </a:ln>
            </p:spPr>
            <p:style>
              <a:lnRef idx="1">
                <a:schemeClr val="accent1"/>
              </a:lnRef>
              <a:fillRef idx="0">
                <a:schemeClr val="accent1"/>
              </a:fillRef>
              <a:effectRef idx="0">
                <a:schemeClr val="accent1"/>
              </a:effectRef>
              <a:fontRef idx="minor">
                <a:schemeClr val="tx1"/>
              </a:fontRef>
            </p:style>
          </p:cxnSp>
        </p:grpSp>
        <p:sp>
          <p:nvSpPr>
            <p:cNvPr id="1048663" name="文本框 13"/>
            <p:cNvSpPr txBox="1"/>
            <p:nvPr/>
          </p:nvSpPr>
          <p:spPr>
            <a:xfrm>
              <a:off x="1279998" y="1333739"/>
              <a:ext cx="3903406" cy="429895"/>
            </a:xfrm>
            <a:prstGeom prst="rect">
              <a:avLst/>
            </a:prstGeom>
            <a:noFill/>
            <a:ln w="9525">
              <a:noFill/>
            </a:ln>
          </p:spPr>
          <p:txBody>
            <a:bodyPr wrap="square">
              <a:spAutoFit/>
            </a:bodyPr>
            <a:p>
              <a:pPr marL="0" marR="0" lvl="0" indent="0" defTabSz="914400" rtl="0" eaLnBrk="1" fontAlgn="auto" latinLnBrk="0" hangingPunct="1">
                <a:lnSpc>
                  <a:spcPct val="100000"/>
                </a:lnSpc>
                <a:spcBef>
                  <a:spcPts val="0"/>
                </a:spcBef>
                <a:spcAft>
                  <a:spcPts val="0"/>
                </a:spcAft>
                <a:buClrTx/>
                <a:buSzTx/>
                <a:buFontTx/>
                <a:buNone/>
              </a:pPr>
              <a:r>
                <a:rPr kumimoji="0" lang="zh-CN" altLang="en-US" sz="2200" b="1" i="0" u="none" strike="noStrike" kern="1200" cap="none" spc="0" normalizeH="0" baseline="0" noProof="0" dirty="0">
                  <a:ln>
                    <a:noFill/>
                  </a:ln>
                  <a:solidFill>
                    <a:srgbClr val="FFFFFF"/>
                  </a:solidFill>
                  <a:effectLst/>
                  <a:uLnTx/>
                  <a:uFillTx/>
                  <a:latin typeface="Arial" panose="020B0604020202090204" pitchFamily="34" charset="0"/>
                  <a:ea typeface="微软雅黑" panose="020B0503020204020204" charset="-122"/>
                  <a:cs typeface="+mn-cs"/>
                </a:rPr>
                <a:t>问题描述</a:t>
              </a:r>
              <a:endParaRPr kumimoji="0" lang="zh-CN" altLang="en-US" sz="2200" b="1" i="0" u="none" strike="noStrike" kern="1200" cap="none" spc="0" normalizeH="0" baseline="0" noProof="0" dirty="0">
                <a:ln>
                  <a:noFill/>
                </a:ln>
                <a:solidFill>
                  <a:srgbClr val="FFFFFF"/>
                </a:solidFill>
                <a:effectLst/>
                <a:uLnTx/>
                <a:uFillTx/>
                <a:latin typeface="Arial" panose="020B0604020202090204" pitchFamily="34" charset="0"/>
                <a:ea typeface="微软雅黑" panose="020B0503020204020204" charset="-122"/>
                <a:cs typeface="+mn-cs"/>
              </a:endParaRPr>
            </a:p>
          </p:txBody>
        </p:sp>
      </p:grpSp>
      <p:pic>
        <p:nvPicPr>
          <p:cNvPr id="2" name="图片 1"/>
          <p:cNvPicPr>
            <a:picLocks noChangeAspect="1"/>
          </p:cNvPicPr>
          <p:nvPr/>
        </p:nvPicPr>
        <p:blipFill>
          <a:blip r:embed="rId1"/>
          <a:stretch>
            <a:fillRect/>
          </a:stretch>
        </p:blipFill>
        <p:spPr>
          <a:xfrm>
            <a:off x="5220335" y="1347470"/>
            <a:ext cx="3822700" cy="2870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bwMode="auto">
          <a:xfrm>
            <a:off x="457200" y="192088"/>
            <a:ext cx="8229600" cy="57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tLang="en-US"/>
          </a:p>
        </p:txBody>
      </p:sp>
      <p:sp>
        <p:nvSpPr>
          <p:cNvPr id="6147" name="Content Placeholder 2"/>
          <p:cNvSpPr>
            <a:spLocks noGrp="1" noChangeArrowheads="1"/>
          </p:cNvSpPr>
          <p:nvPr>
            <p:ph idx="1"/>
          </p:nvPr>
        </p:nvSpPr>
        <p:spPr bwMode="auto">
          <a:xfrm>
            <a:off x="252095" y="843280"/>
            <a:ext cx="3689350" cy="340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lgn="ctr">
              <a:buNone/>
            </a:pPr>
            <a:endParaRPr lang="en-US" altLang="zh-CN">
              <a:solidFill>
                <a:schemeClr val="tx1"/>
              </a:solidFill>
              <a:latin typeface="黑体" charset="0"/>
              <a:ea typeface="黑体" charset="0"/>
            </a:endParaRPr>
          </a:p>
          <a:p>
            <a:pPr marL="0" indent="0" algn="ctr">
              <a:buNone/>
            </a:pPr>
            <a:r>
              <a:rPr lang="en-US" altLang="zh-CN">
                <a:solidFill>
                  <a:schemeClr val="tx1"/>
                </a:solidFill>
                <a:latin typeface="黑体" charset="0"/>
                <a:ea typeface="黑体" charset="0"/>
              </a:rPr>
              <a:t>多尺度高频特征提取模块</a:t>
            </a:r>
            <a:endParaRPr lang="en-US" altLang="zh-CN">
              <a:solidFill>
                <a:srgbClr val="002060"/>
              </a:solidFill>
              <a:latin typeface="黑体" charset="0"/>
              <a:ea typeface="黑体" charset="0"/>
            </a:endParaRPr>
          </a:p>
          <a:p>
            <a:pPr algn="l">
              <a:buClrTx/>
              <a:buSzTx/>
              <a:buFontTx/>
            </a:pPr>
            <a:endParaRPr lang="en-US" altLang="zh-CN">
              <a:solidFill>
                <a:srgbClr val="002060"/>
              </a:solidFill>
            </a:endParaRPr>
          </a:p>
          <a:p>
            <a:r>
              <a:rPr lang="en-US" altLang="zh-CN">
                <a:solidFill>
                  <a:srgbClr val="002060"/>
                </a:solidFill>
              </a:rPr>
              <a:t>本文在多尺度特征图上应用高通滤波器，以捕捉更加丰富的高频信息。这些多尺度特征能够有效地突出伪造区域的边界。</a:t>
            </a:r>
            <a:endParaRPr lang="en-US" altLang="zh-CN">
              <a:solidFill>
                <a:srgbClr val="002060"/>
              </a:solidFill>
            </a:endParaRPr>
          </a:p>
        </p:txBody>
      </p:sp>
      <p:grpSp>
        <p:nvGrpSpPr>
          <p:cNvPr id="90" name="组合 7"/>
          <p:cNvGrpSpPr/>
          <p:nvPr/>
        </p:nvGrpSpPr>
        <p:grpSpPr>
          <a:xfrm>
            <a:off x="-27007" y="42148"/>
            <a:ext cx="10864663" cy="458788"/>
            <a:chOff x="1264583" y="1333738"/>
            <a:chExt cx="10864663" cy="458788"/>
          </a:xfrm>
        </p:grpSpPr>
        <p:grpSp>
          <p:nvGrpSpPr>
            <p:cNvPr id="91" name="组合 16"/>
            <p:cNvGrpSpPr/>
            <p:nvPr/>
          </p:nvGrpSpPr>
          <p:grpSpPr>
            <a:xfrm>
              <a:off x="1264583" y="1333738"/>
              <a:ext cx="10864663" cy="458788"/>
              <a:chOff x="602408" y="1239153"/>
              <a:chExt cx="6336274" cy="503919"/>
            </a:xfrm>
          </p:grpSpPr>
          <p:sp>
            <p:nvSpPr>
              <p:cNvPr id="1048662" name="流程图: 手动输入 3"/>
              <p:cNvSpPr/>
              <p:nvPr/>
            </p:nvSpPr>
            <p:spPr>
              <a:xfrm rot="5400000">
                <a:off x="1858704" y="-17143"/>
                <a:ext cx="503919" cy="3016512"/>
              </a:xfrm>
              <a:prstGeom prst="flowChartManualInput">
                <a:avLst/>
              </a:prstGeom>
              <a:solidFill>
                <a:srgbClr val="003E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pPr>
                <a:endParaRPr kumimoji="0" lang="zh-CN" altLang="en-US" sz="1800" b="0" i="0" u="none" strike="noStrike" kern="1200" cap="none" spc="0" normalizeH="0" baseline="0" noProof="0" dirty="0">
                  <a:ln>
                    <a:noFill/>
                  </a:ln>
                  <a:solidFill>
                    <a:srgbClr val="FFFFFF"/>
                  </a:solidFill>
                  <a:effectLst/>
                  <a:uLnTx/>
                  <a:uFillTx/>
                  <a:latin typeface="Arial" panose="020B0604020202090204"/>
                  <a:ea typeface="宋体" pitchFamily="2" charset="-122"/>
                  <a:cs typeface="+mn-cs"/>
                </a:endParaRPr>
              </a:p>
            </p:txBody>
          </p:sp>
          <p:cxnSp>
            <p:nvCxnSpPr>
              <p:cNvPr id="3145736" name="直接连接符 5"/>
              <p:cNvCxnSpPr/>
              <p:nvPr/>
            </p:nvCxnSpPr>
            <p:spPr>
              <a:xfrm>
                <a:off x="2245839" y="1732611"/>
                <a:ext cx="4692843" cy="8718"/>
              </a:xfrm>
              <a:prstGeom prst="line">
                <a:avLst/>
              </a:prstGeom>
              <a:ln>
                <a:solidFill>
                  <a:srgbClr val="003EA4"/>
                </a:solidFill>
              </a:ln>
            </p:spPr>
            <p:style>
              <a:lnRef idx="1">
                <a:schemeClr val="accent1"/>
              </a:lnRef>
              <a:fillRef idx="0">
                <a:schemeClr val="accent1"/>
              </a:fillRef>
              <a:effectRef idx="0">
                <a:schemeClr val="accent1"/>
              </a:effectRef>
              <a:fontRef idx="minor">
                <a:schemeClr val="tx1"/>
              </a:fontRef>
            </p:style>
          </p:cxnSp>
        </p:grpSp>
        <p:sp>
          <p:nvSpPr>
            <p:cNvPr id="1048663" name="文本框 13"/>
            <p:cNvSpPr txBox="1"/>
            <p:nvPr/>
          </p:nvSpPr>
          <p:spPr>
            <a:xfrm>
              <a:off x="1279998" y="1333739"/>
              <a:ext cx="3903406" cy="429895"/>
            </a:xfrm>
            <a:prstGeom prst="rect">
              <a:avLst/>
            </a:prstGeom>
            <a:noFill/>
            <a:ln w="9525">
              <a:noFill/>
            </a:ln>
          </p:spPr>
          <p:txBody>
            <a:bodyPr wrap="square">
              <a:spAutoFit/>
            </a:bodyPr>
            <a:p>
              <a:pPr marL="0" marR="0" lvl="0" indent="0" defTabSz="914400" rtl="0" eaLnBrk="1" fontAlgn="auto" latinLnBrk="0" hangingPunct="1">
                <a:lnSpc>
                  <a:spcPct val="100000"/>
                </a:lnSpc>
                <a:spcBef>
                  <a:spcPts val="0"/>
                </a:spcBef>
                <a:spcAft>
                  <a:spcPts val="0"/>
                </a:spcAft>
                <a:buClrTx/>
                <a:buSzTx/>
                <a:buFontTx/>
                <a:buNone/>
              </a:pPr>
              <a:r>
                <a:rPr kumimoji="0" lang="zh-CN" altLang="en-US" sz="2200" b="1" i="0" u="none" strike="noStrike" kern="1200" cap="none" spc="0" normalizeH="0" baseline="0" noProof="0" dirty="0">
                  <a:ln>
                    <a:noFill/>
                  </a:ln>
                  <a:solidFill>
                    <a:srgbClr val="FFFFFF"/>
                  </a:solidFill>
                  <a:effectLst/>
                  <a:uLnTx/>
                  <a:uFillTx/>
                  <a:latin typeface="Arial" panose="020B0604020202090204" pitchFamily="34" charset="0"/>
                  <a:ea typeface="微软雅黑" panose="020B0503020204020204" charset="-122"/>
                  <a:cs typeface="+mn-cs"/>
                </a:rPr>
                <a:t>解决方案</a:t>
              </a:r>
              <a:endParaRPr kumimoji="0" lang="zh-CN" altLang="en-US" sz="2200" b="1" i="0" u="none" strike="noStrike" kern="1200" cap="none" spc="0" normalizeH="0" baseline="0" noProof="0" dirty="0">
                <a:ln>
                  <a:noFill/>
                </a:ln>
                <a:solidFill>
                  <a:srgbClr val="FFFFFF"/>
                </a:solidFill>
                <a:effectLst/>
                <a:uLnTx/>
                <a:uFillTx/>
                <a:latin typeface="Arial" panose="020B0604020202090204" pitchFamily="34" charset="0"/>
                <a:ea typeface="微软雅黑" panose="020B0503020204020204" charset="-122"/>
                <a:cs typeface="+mn-cs"/>
              </a:endParaRPr>
            </a:p>
          </p:txBody>
        </p:sp>
      </p:grpSp>
      <p:pic>
        <p:nvPicPr>
          <p:cNvPr id="3" name="图片 2"/>
          <p:cNvPicPr>
            <a:picLocks noChangeAspect="1"/>
          </p:cNvPicPr>
          <p:nvPr/>
        </p:nvPicPr>
        <p:blipFill>
          <a:blip r:embed="rId1"/>
          <a:stretch>
            <a:fillRect/>
          </a:stretch>
        </p:blipFill>
        <p:spPr>
          <a:xfrm>
            <a:off x="4140200" y="1410970"/>
            <a:ext cx="4650105" cy="23209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bwMode="auto">
          <a:xfrm>
            <a:off x="457200" y="192088"/>
            <a:ext cx="8229600" cy="57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tLang="en-US"/>
          </a:p>
        </p:txBody>
      </p:sp>
      <p:sp>
        <p:nvSpPr>
          <p:cNvPr id="6147" name="Content Placeholder 2"/>
          <p:cNvSpPr>
            <a:spLocks noGrp="1" noChangeArrowheads="1"/>
          </p:cNvSpPr>
          <p:nvPr>
            <p:ph idx="1"/>
          </p:nvPr>
        </p:nvSpPr>
        <p:spPr bwMode="auto">
          <a:xfrm>
            <a:off x="252095" y="843280"/>
            <a:ext cx="3689350" cy="340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lgn="ctr">
              <a:buNone/>
            </a:pPr>
            <a:endParaRPr lang="en-US" altLang="zh-CN">
              <a:solidFill>
                <a:schemeClr val="tx1"/>
              </a:solidFill>
              <a:latin typeface="黑体" charset="0"/>
              <a:ea typeface="黑体" charset="0"/>
            </a:endParaRPr>
          </a:p>
          <a:p>
            <a:pPr marL="0" indent="0" algn="ctr">
              <a:buNone/>
            </a:pPr>
            <a:r>
              <a:rPr lang="en-US" altLang="zh-CN">
                <a:solidFill>
                  <a:schemeClr val="tx1"/>
                </a:solidFill>
                <a:latin typeface="黑体" charset="0"/>
                <a:ea typeface="黑体" charset="0"/>
              </a:rPr>
              <a:t>残差引导空间注意模块</a:t>
            </a:r>
            <a:endParaRPr lang="zh-CN" altLang="en-US"/>
          </a:p>
          <a:p>
            <a:pPr algn="l">
              <a:buClrTx/>
              <a:buSzTx/>
              <a:buFontTx/>
            </a:pPr>
            <a:endParaRPr lang="en-US" altLang="zh-CN">
              <a:solidFill>
                <a:srgbClr val="002060"/>
              </a:solidFill>
            </a:endParaRPr>
          </a:p>
          <a:p>
            <a:r>
              <a:rPr lang="en-US" altLang="zh-CN">
                <a:solidFill>
                  <a:srgbClr val="002060"/>
                </a:solidFill>
              </a:rPr>
              <a:t>本文设计了一种利用高频噪声生成空间注意力图的方法。这种注意力图能够从噪声视角引导模型，使其专注于伪造痕迹，同时抑制真实背景的干扰。</a:t>
            </a:r>
            <a:endParaRPr lang="en-US" altLang="zh-CN">
              <a:solidFill>
                <a:srgbClr val="002060"/>
              </a:solidFill>
            </a:endParaRPr>
          </a:p>
        </p:txBody>
      </p:sp>
      <p:grpSp>
        <p:nvGrpSpPr>
          <p:cNvPr id="90" name="组合 7"/>
          <p:cNvGrpSpPr/>
          <p:nvPr/>
        </p:nvGrpSpPr>
        <p:grpSpPr>
          <a:xfrm>
            <a:off x="-27007" y="42148"/>
            <a:ext cx="10864663" cy="458788"/>
            <a:chOff x="1264583" y="1333738"/>
            <a:chExt cx="10864663" cy="458788"/>
          </a:xfrm>
        </p:grpSpPr>
        <p:grpSp>
          <p:nvGrpSpPr>
            <p:cNvPr id="91" name="组合 16"/>
            <p:cNvGrpSpPr/>
            <p:nvPr/>
          </p:nvGrpSpPr>
          <p:grpSpPr>
            <a:xfrm>
              <a:off x="1264583" y="1333738"/>
              <a:ext cx="10864663" cy="458788"/>
              <a:chOff x="602408" y="1239153"/>
              <a:chExt cx="6336274" cy="503919"/>
            </a:xfrm>
          </p:grpSpPr>
          <p:sp>
            <p:nvSpPr>
              <p:cNvPr id="1048662" name="流程图: 手动输入 3"/>
              <p:cNvSpPr/>
              <p:nvPr/>
            </p:nvSpPr>
            <p:spPr>
              <a:xfrm rot="5400000">
                <a:off x="1858704" y="-17143"/>
                <a:ext cx="503919" cy="3016512"/>
              </a:xfrm>
              <a:prstGeom prst="flowChartManualInput">
                <a:avLst/>
              </a:prstGeom>
              <a:solidFill>
                <a:srgbClr val="003E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pPr>
                <a:endParaRPr kumimoji="0" lang="zh-CN" altLang="en-US" sz="1800" b="0" i="0" u="none" strike="noStrike" kern="1200" cap="none" spc="0" normalizeH="0" baseline="0" noProof="0" dirty="0">
                  <a:ln>
                    <a:noFill/>
                  </a:ln>
                  <a:solidFill>
                    <a:srgbClr val="FFFFFF"/>
                  </a:solidFill>
                  <a:effectLst/>
                  <a:uLnTx/>
                  <a:uFillTx/>
                  <a:latin typeface="Arial" panose="020B0604020202090204"/>
                  <a:ea typeface="宋体" pitchFamily="2" charset="-122"/>
                  <a:cs typeface="+mn-cs"/>
                </a:endParaRPr>
              </a:p>
            </p:txBody>
          </p:sp>
          <p:cxnSp>
            <p:nvCxnSpPr>
              <p:cNvPr id="3145736" name="直接连接符 5"/>
              <p:cNvCxnSpPr/>
              <p:nvPr/>
            </p:nvCxnSpPr>
            <p:spPr>
              <a:xfrm>
                <a:off x="2245839" y="1732611"/>
                <a:ext cx="4692843" cy="8718"/>
              </a:xfrm>
              <a:prstGeom prst="line">
                <a:avLst/>
              </a:prstGeom>
              <a:ln>
                <a:solidFill>
                  <a:srgbClr val="003EA4"/>
                </a:solidFill>
              </a:ln>
            </p:spPr>
            <p:style>
              <a:lnRef idx="1">
                <a:schemeClr val="accent1"/>
              </a:lnRef>
              <a:fillRef idx="0">
                <a:schemeClr val="accent1"/>
              </a:fillRef>
              <a:effectRef idx="0">
                <a:schemeClr val="accent1"/>
              </a:effectRef>
              <a:fontRef idx="minor">
                <a:schemeClr val="tx1"/>
              </a:fontRef>
            </p:style>
          </p:cxnSp>
        </p:grpSp>
        <p:sp>
          <p:nvSpPr>
            <p:cNvPr id="1048663" name="文本框 13"/>
            <p:cNvSpPr txBox="1"/>
            <p:nvPr/>
          </p:nvSpPr>
          <p:spPr>
            <a:xfrm>
              <a:off x="1279998" y="1333739"/>
              <a:ext cx="3903406" cy="429895"/>
            </a:xfrm>
            <a:prstGeom prst="rect">
              <a:avLst/>
            </a:prstGeom>
            <a:noFill/>
            <a:ln w="9525">
              <a:noFill/>
            </a:ln>
          </p:spPr>
          <p:txBody>
            <a:bodyPr wrap="square">
              <a:spAutoFit/>
            </a:bodyPr>
            <a:p>
              <a:pPr marL="0" marR="0" lvl="0" indent="0" defTabSz="914400" rtl="0" eaLnBrk="1" fontAlgn="auto" latinLnBrk="0" hangingPunct="1">
                <a:lnSpc>
                  <a:spcPct val="100000"/>
                </a:lnSpc>
                <a:spcBef>
                  <a:spcPts val="0"/>
                </a:spcBef>
                <a:spcAft>
                  <a:spcPts val="0"/>
                </a:spcAft>
                <a:buClrTx/>
                <a:buSzTx/>
                <a:buFontTx/>
                <a:buNone/>
              </a:pPr>
              <a:r>
                <a:rPr kumimoji="0" lang="zh-CN" altLang="en-US" sz="2200" b="1" i="0" u="none" strike="noStrike" kern="1200" cap="none" spc="0" normalizeH="0" baseline="0" noProof="0" dirty="0">
                  <a:ln>
                    <a:noFill/>
                  </a:ln>
                  <a:solidFill>
                    <a:srgbClr val="FFFFFF"/>
                  </a:solidFill>
                  <a:effectLst/>
                  <a:uLnTx/>
                  <a:uFillTx/>
                  <a:latin typeface="Arial" panose="020B0604020202090204" pitchFamily="34" charset="0"/>
                  <a:ea typeface="微软雅黑" panose="020B0503020204020204" charset="-122"/>
                  <a:cs typeface="+mn-cs"/>
                </a:rPr>
                <a:t>解决方案</a:t>
              </a:r>
              <a:endParaRPr kumimoji="0" lang="zh-CN" altLang="en-US" sz="2200" b="1" i="0" u="none" strike="noStrike" kern="1200" cap="none" spc="0" normalizeH="0" baseline="0" noProof="0" dirty="0">
                <a:ln>
                  <a:noFill/>
                </a:ln>
                <a:solidFill>
                  <a:srgbClr val="FFFFFF"/>
                </a:solidFill>
                <a:effectLst/>
                <a:uLnTx/>
                <a:uFillTx/>
                <a:latin typeface="Arial" panose="020B0604020202090204" pitchFamily="34" charset="0"/>
                <a:ea typeface="微软雅黑" panose="020B0503020204020204" charset="-122"/>
                <a:cs typeface="+mn-cs"/>
              </a:endParaRPr>
            </a:p>
          </p:txBody>
        </p:sp>
      </p:grpSp>
      <p:pic>
        <p:nvPicPr>
          <p:cNvPr id="4" name="图片 3"/>
          <p:cNvPicPr>
            <a:picLocks noChangeAspect="1"/>
          </p:cNvPicPr>
          <p:nvPr/>
        </p:nvPicPr>
        <p:blipFill>
          <a:blip r:embed="rId1"/>
          <a:stretch>
            <a:fillRect/>
          </a:stretch>
        </p:blipFill>
        <p:spPr>
          <a:xfrm>
            <a:off x="3996055" y="1369060"/>
            <a:ext cx="4857115" cy="28778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bwMode="auto">
          <a:xfrm>
            <a:off x="457200" y="192088"/>
            <a:ext cx="8229600" cy="57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tLang="en-US"/>
          </a:p>
        </p:txBody>
      </p:sp>
      <p:sp>
        <p:nvSpPr>
          <p:cNvPr id="6147" name="Content Placeholder 2"/>
          <p:cNvSpPr>
            <a:spLocks noGrp="1" noChangeArrowheads="1"/>
          </p:cNvSpPr>
          <p:nvPr>
            <p:ph idx="1"/>
          </p:nvPr>
        </p:nvSpPr>
        <p:spPr bwMode="auto">
          <a:xfrm>
            <a:off x="252095" y="843280"/>
            <a:ext cx="3689350" cy="340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lgn="ctr">
              <a:buNone/>
            </a:pPr>
            <a:endParaRPr lang="en-US" altLang="zh-CN">
              <a:solidFill>
                <a:schemeClr val="tx1"/>
              </a:solidFill>
              <a:latin typeface="黑体" charset="0"/>
              <a:ea typeface="黑体" charset="0"/>
            </a:endParaRPr>
          </a:p>
          <a:p>
            <a:pPr marL="0" indent="0" algn="ctr">
              <a:buNone/>
            </a:pPr>
            <a:r>
              <a:rPr lang="en-US" altLang="zh-CN">
                <a:solidFill>
                  <a:schemeClr val="tx1"/>
                </a:solidFill>
                <a:latin typeface="黑体" charset="0"/>
                <a:ea typeface="黑体" charset="0"/>
              </a:rPr>
              <a:t>跨模态双注意力模块</a:t>
            </a:r>
            <a:endParaRPr lang="zh-CN" altLang="en-US"/>
          </a:p>
          <a:p>
            <a:pPr algn="l">
              <a:buClrTx/>
              <a:buSzTx/>
              <a:buFontTx/>
            </a:pPr>
            <a:endParaRPr lang="en-US" altLang="zh-CN">
              <a:solidFill>
                <a:srgbClr val="002060"/>
              </a:solidFill>
            </a:endParaRPr>
          </a:p>
          <a:p>
            <a:r>
              <a:rPr lang="en-US" altLang="zh-CN">
                <a:solidFill>
                  <a:srgbClr val="002060"/>
                </a:solidFill>
              </a:rPr>
              <a:t>本文提出的跨模态双注意力模块通过建立低频纹理和高频噪声之间的交互关系，实现信息互补增强。</a:t>
            </a:r>
            <a:endParaRPr lang="en-US" altLang="zh-CN">
              <a:solidFill>
                <a:srgbClr val="002060"/>
              </a:solidFill>
            </a:endParaRPr>
          </a:p>
        </p:txBody>
      </p:sp>
      <p:grpSp>
        <p:nvGrpSpPr>
          <p:cNvPr id="90" name="组合 7"/>
          <p:cNvGrpSpPr/>
          <p:nvPr/>
        </p:nvGrpSpPr>
        <p:grpSpPr>
          <a:xfrm>
            <a:off x="-27007" y="42148"/>
            <a:ext cx="10864663" cy="458788"/>
            <a:chOff x="1264583" y="1333738"/>
            <a:chExt cx="10864663" cy="458788"/>
          </a:xfrm>
        </p:grpSpPr>
        <p:grpSp>
          <p:nvGrpSpPr>
            <p:cNvPr id="91" name="组合 16"/>
            <p:cNvGrpSpPr/>
            <p:nvPr/>
          </p:nvGrpSpPr>
          <p:grpSpPr>
            <a:xfrm>
              <a:off x="1264583" y="1333738"/>
              <a:ext cx="10864663" cy="458788"/>
              <a:chOff x="602408" y="1239153"/>
              <a:chExt cx="6336274" cy="503919"/>
            </a:xfrm>
          </p:grpSpPr>
          <p:sp>
            <p:nvSpPr>
              <p:cNvPr id="1048662" name="流程图: 手动输入 3"/>
              <p:cNvSpPr/>
              <p:nvPr/>
            </p:nvSpPr>
            <p:spPr>
              <a:xfrm rot="5400000">
                <a:off x="1858704" y="-17143"/>
                <a:ext cx="503919" cy="3016512"/>
              </a:xfrm>
              <a:prstGeom prst="flowChartManualInput">
                <a:avLst/>
              </a:prstGeom>
              <a:solidFill>
                <a:srgbClr val="003E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pPr>
                <a:endParaRPr kumimoji="0" lang="zh-CN" altLang="en-US" sz="1800" b="0" i="0" u="none" strike="noStrike" kern="1200" cap="none" spc="0" normalizeH="0" baseline="0" noProof="0" dirty="0">
                  <a:ln>
                    <a:noFill/>
                  </a:ln>
                  <a:solidFill>
                    <a:srgbClr val="FFFFFF"/>
                  </a:solidFill>
                  <a:effectLst/>
                  <a:uLnTx/>
                  <a:uFillTx/>
                  <a:latin typeface="Arial" panose="020B0604020202090204"/>
                  <a:ea typeface="宋体" pitchFamily="2" charset="-122"/>
                  <a:cs typeface="+mn-cs"/>
                </a:endParaRPr>
              </a:p>
            </p:txBody>
          </p:sp>
          <p:cxnSp>
            <p:nvCxnSpPr>
              <p:cNvPr id="3145736" name="直接连接符 5"/>
              <p:cNvCxnSpPr/>
              <p:nvPr/>
            </p:nvCxnSpPr>
            <p:spPr>
              <a:xfrm>
                <a:off x="2245839" y="1732611"/>
                <a:ext cx="4692843" cy="8718"/>
              </a:xfrm>
              <a:prstGeom prst="line">
                <a:avLst/>
              </a:prstGeom>
              <a:ln>
                <a:solidFill>
                  <a:srgbClr val="003EA4"/>
                </a:solidFill>
              </a:ln>
            </p:spPr>
            <p:style>
              <a:lnRef idx="1">
                <a:schemeClr val="accent1"/>
              </a:lnRef>
              <a:fillRef idx="0">
                <a:schemeClr val="accent1"/>
              </a:fillRef>
              <a:effectRef idx="0">
                <a:schemeClr val="accent1"/>
              </a:effectRef>
              <a:fontRef idx="minor">
                <a:schemeClr val="tx1"/>
              </a:fontRef>
            </p:style>
          </p:cxnSp>
        </p:grpSp>
        <p:sp>
          <p:nvSpPr>
            <p:cNvPr id="1048663" name="文本框 13"/>
            <p:cNvSpPr txBox="1"/>
            <p:nvPr/>
          </p:nvSpPr>
          <p:spPr>
            <a:xfrm>
              <a:off x="1279998" y="1333739"/>
              <a:ext cx="3903406" cy="429895"/>
            </a:xfrm>
            <a:prstGeom prst="rect">
              <a:avLst/>
            </a:prstGeom>
            <a:noFill/>
            <a:ln w="9525">
              <a:noFill/>
            </a:ln>
          </p:spPr>
          <p:txBody>
            <a:bodyPr wrap="square">
              <a:spAutoFit/>
            </a:bodyPr>
            <a:p>
              <a:pPr marL="0" marR="0" lvl="0" indent="0" defTabSz="914400" rtl="0" eaLnBrk="1" fontAlgn="auto" latinLnBrk="0" hangingPunct="1">
                <a:lnSpc>
                  <a:spcPct val="100000"/>
                </a:lnSpc>
                <a:spcBef>
                  <a:spcPts val="0"/>
                </a:spcBef>
                <a:spcAft>
                  <a:spcPts val="0"/>
                </a:spcAft>
                <a:buClrTx/>
                <a:buSzTx/>
                <a:buFontTx/>
                <a:buNone/>
              </a:pPr>
              <a:r>
                <a:rPr kumimoji="0" lang="zh-CN" altLang="en-US" sz="2200" b="1" i="0" u="none" strike="noStrike" kern="1200" cap="none" spc="0" normalizeH="0" baseline="0" noProof="0" dirty="0">
                  <a:ln>
                    <a:noFill/>
                  </a:ln>
                  <a:solidFill>
                    <a:srgbClr val="FFFFFF"/>
                  </a:solidFill>
                  <a:effectLst/>
                  <a:uLnTx/>
                  <a:uFillTx/>
                  <a:latin typeface="Arial" panose="020B0604020202090204" pitchFamily="34" charset="0"/>
                  <a:ea typeface="微软雅黑" panose="020B0503020204020204" charset="-122"/>
                  <a:cs typeface="+mn-cs"/>
                </a:rPr>
                <a:t>解决方案</a:t>
              </a:r>
              <a:endParaRPr kumimoji="0" lang="zh-CN" altLang="en-US" sz="2200" b="1" i="0" u="none" strike="noStrike" kern="1200" cap="none" spc="0" normalizeH="0" baseline="0" noProof="0" dirty="0">
                <a:ln>
                  <a:noFill/>
                </a:ln>
                <a:solidFill>
                  <a:srgbClr val="FFFFFF"/>
                </a:solidFill>
                <a:effectLst/>
                <a:uLnTx/>
                <a:uFillTx/>
                <a:latin typeface="Arial" panose="020B0604020202090204" pitchFamily="34" charset="0"/>
                <a:ea typeface="微软雅黑" panose="020B0503020204020204" charset="-122"/>
                <a:cs typeface="+mn-cs"/>
              </a:endParaRPr>
            </a:p>
          </p:txBody>
        </p:sp>
      </p:grpSp>
      <p:pic>
        <p:nvPicPr>
          <p:cNvPr id="5" name="图片 4"/>
          <p:cNvPicPr>
            <a:picLocks noChangeAspect="1"/>
          </p:cNvPicPr>
          <p:nvPr/>
        </p:nvPicPr>
        <p:blipFill>
          <a:blip r:embed="rId1"/>
          <a:stretch>
            <a:fillRect/>
          </a:stretch>
        </p:blipFill>
        <p:spPr>
          <a:xfrm>
            <a:off x="4428490" y="1167765"/>
            <a:ext cx="4236720" cy="27552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bwMode="auto">
          <a:xfrm>
            <a:off x="457200" y="192088"/>
            <a:ext cx="8229600" cy="57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tLang="en-US"/>
          </a:p>
        </p:txBody>
      </p:sp>
      <p:sp>
        <p:nvSpPr>
          <p:cNvPr id="6147" name="Content Placeholder 2"/>
          <p:cNvSpPr>
            <a:spLocks noGrp="1" noChangeArrowheads="1"/>
          </p:cNvSpPr>
          <p:nvPr>
            <p:ph idx="1"/>
          </p:nvPr>
        </p:nvSpPr>
        <p:spPr bwMode="auto">
          <a:xfrm>
            <a:off x="467995" y="555625"/>
            <a:ext cx="8141335" cy="374904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buNone/>
            </a:pPr>
            <a:endParaRPr lang="zh-CN" altLang="en-US" sz="2400">
              <a:solidFill>
                <a:srgbClr val="002060"/>
              </a:solidFill>
            </a:endParaRPr>
          </a:p>
          <a:p>
            <a:pPr>
              <a:lnSpc>
                <a:spcPct val="150000"/>
              </a:lnSpc>
            </a:pPr>
            <a:r>
              <a:rPr lang="zh-CN" altLang="en-US">
                <a:solidFill>
                  <a:srgbClr val="002060"/>
                </a:solidFill>
              </a:rPr>
              <a:t>数据集：</a:t>
            </a:r>
            <a:r>
              <a:rPr lang="en-US" altLang="zh-CN">
                <a:solidFill>
                  <a:srgbClr val="002060"/>
                </a:solidFill>
              </a:rPr>
              <a:t>FaceForensics++（FF++）、DeepfakeDetection（DFD）、CelebDF、DFDC和DeeperForensics-1.0（DF1.0）</a:t>
            </a:r>
            <a:r>
              <a:rPr lang="zh-CN" altLang="en-US">
                <a:solidFill>
                  <a:srgbClr val="002060"/>
                </a:solidFill>
              </a:rPr>
              <a:t>等</a:t>
            </a:r>
            <a:endParaRPr lang="zh-CN" altLang="en-US">
              <a:solidFill>
                <a:srgbClr val="002060"/>
              </a:solidFill>
            </a:endParaRPr>
          </a:p>
          <a:p>
            <a:pPr>
              <a:lnSpc>
                <a:spcPct val="150000"/>
              </a:lnSpc>
            </a:pPr>
            <a:endParaRPr lang="en-US" altLang="zh-CN">
              <a:solidFill>
                <a:srgbClr val="002060"/>
              </a:solidFill>
            </a:endParaRPr>
          </a:p>
          <a:p>
            <a:pPr>
              <a:lnSpc>
                <a:spcPct val="150000"/>
              </a:lnSpc>
            </a:pPr>
            <a:r>
              <a:rPr lang="en-US" altLang="zh-CN">
                <a:solidFill>
                  <a:srgbClr val="002060"/>
                </a:solidFill>
              </a:rPr>
              <a:t>实验分为“数据库内评估”和“跨数据库评估”两个部分，全面考察了方法在不同场景下的性能。</a:t>
            </a:r>
            <a:endParaRPr lang="en-US" altLang="zh-CN">
              <a:solidFill>
                <a:srgbClr val="002060"/>
              </a:solidFill>
            </a:endParaRPr>
          </a:p>
        </p:txBody>
      </p:sp>
      <p:grpSp>
        <p:nvGrpSpPr>
          <p:cNvPr id="90" name="组合 7"/>
          <p:cNvGrpSpPr/>
          <p:nvPr/>
        </p:nvGrpSpPr>
        <p:grpSpPr>
          <a:xfrm>
            <a:off x="-27007" y="42148"/>
            <a:ext cx="10864663" cy="458788"/>
            <a:chOff x="1264583" y="1333738"/>
            <a:chExt cx="10864663" cy="458788"/>
          </a:xfrm>
        </p:grpSpPr>
        <p:grpSp>
          <p:nvGrpSpPr>
            <p:cNvPr id="91" name="组合 16"/>
            <p:cNvGrpSpPr/>
            <p:nvPr/>
          </p:nvGrpSpPr>
          <p:grpSpPr>
            <a:xfrm>
              <a:off x="1264583" y="1333738"/>
              <a:ext cx="10864663" cy="458788"/>
              <a:chOff x="602408" y="1239153"/>
              <a:chExt cx="6336274" cy="503919"/>
            </a:xfrm>
          </p:grpSpPr>
          <p:sp>
            <p:nvSpPr>
              <p:cNvPr id="1048662" name="流程图: 手动输入 3"/>
              <p:cNvSpPr/>
              <p:nvPr/>
            </p:nvSpPr>
            <p:spPr>
              <a:xfrm rot="5400000">
                <a:off x="1858704" y="-17143"/>
                <a:ext cx="503919" cy="3016512"/>
              </a:xfrm>
              <a:prstGeom prst="flowChartManualInput">
                <a:avLst/>
              </a:prstGeom>
              <a:solidFill>
                <a:srgbClr val="003E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pPr>
                <a:endParaRPr kumimoji="0" lang="zh-CN" altLang="en-US" sz="1800" b="0" i="0" u="none" strike="noStrike" kern="1200" cap="none" spc="0" normalizeH="0" baseline="0" noProof="0" dirty="0">
                  <a:ln>
                    <a:noFill/>
                  </a:ln>
                  <a:solidFill>
                    <a:srgbClr val="FFFFFF"/>
                  </a:solidFill>
                  <a:effectLst/>
                  <a:uLnTx/>
                  <a:uFillTx/>
                  <a:latin typeface="Arial" panose="020B0604020202090204"/>
                  <a:ea typeface="宋体" pitchFamily="2" charset="-122"/>
                  <a:cs typeface="+mn-cs"/>
                </a:endParaRPr>
              </a:p>
            </p:txBody>
          </p:sp>
          <p:cxnSp>
            <p:nvCxnSpPr>
              <p:cNvPr id="3145736" name="直接连接符 5"/>
              <p:cNvCxnSpPr/>
              <p:nvPr/>
            </p:nvCxnSpPr>
            <p:spPr>
              <a:xfrm>
                <a:off x="2245839" y="1732611"/>
                <a:ext cx="4692843" cy="8718"/>
              </a:xfrm>
              <a:prstGeom prst="line">
                <a:avLst/>
              </a:prstGeom>
              <a:ln>
                <a:solidFill>
                  <a:srgbClr val="003EA4"/>
                </a:solidFill>
              </a:ln>
            </p:spPr>
            <p:style>
              <a:lnRef idx="1">
                <a:schemeClr val="accent1"/>
              </a:lnRef>
              <a:fillRef idx="0">
                <a:schemeClr val="accent1"/>
              </a:fillRef>
              <a:effectRef idx="0">
                <a:schemeClr val="accent1"/>
              </a:effectRef>
              <a:fontRef idx="minor">
                <a:schemeClr val="tx1"/>
              </a:fontRef>
            </p:style>
          </p:cxnSp>
        </p:grpSp>
        <p:sp>
          <p:nvSpPr>
            <p:cNvPr id="1048663" name="文本框 13"/>
            <p:cNvSpPr txBox="1"/>
            <p:nvPr/>
          </p:nvSpPr>
          <p:spPr>
            <a:xfrm>
              <a:off x="1279998" y="1333739"/>
              <a:ext cx="3903406" cy="429895"/>
            </a:xfrm>
            <a:prstGeom prst="rect">
              <a:avLst/>
            </a:prstGeom>
            <a:noFill/>
            <a:ln w="9525">
              <a:noFill/>
            </a:ln>
          </p:spPr>
          <p:txBody>
            <a:bodyPr wrap="square">
              <a:spAutoFit/>
            </a:bodyPr>
            <a:p>
              <a:pPr marL="0" marR="0" lvl="0" indent="0" defTabSz="914400" rtl="0" eaLnBrk="1" fontAlgn="auto" latinLnBrk="0" hangingPunct="1">
                <a:lnSpc>
                  <a:spcPct val="100000"/>
                </a:lnSpc>
                <a:spcBef>
                  <a:spcPts val="0"/>
                </a:spcBef>
                <a:spcAft>
                  <a:spcPts val="0"/>
                </a:spcAft>
                <a:buClrTx/>
                <a:buSzTx/>
                <a:buFontTx/>
                <a:buNone/>
              </a:pPr>
              <a:r>
                <a:rPr kumimoji="0" lang="zh-CN" altLang="en-US" sz="2200" b="1" i="0" u="none" strike="noStrike" kern="1200" cap="none" spc="0" normalizeH="0" baseline="0" noProof="0" dirty="0">
                  <a:ln>
                    <a:noFill/>
                  </a:ln>
                  <a:solidFill>
                    <a:srgbClr val="FFFFFF"/>
                  </a:solidFill>
                  <a:effectLst/>
                  <a:uLnTx/>
                  <a:uFillTx/>
                  <a:latin typeface="Arial" panose="020B0604020202090204" pitchFamily="34" charset="0"/>
                  <a:ea typeface="微软雅黑" panose="020B0503020204020204" charset="-122"/>
                  <a:cs typeface="+mn-cs"/>
                </a:rPr>
                <a:t>实验分析</a:t>
              </a:r>
              <a:endParaRPr kumimoji="0" lang="zh-CN" altLang="en-US" sz="2200" b="1" i="0" u="none" strike="noStrike" kern="1200" cap="none" spc="0" normalizeH="0" baseline="0" noProof="0" dirty="0">
                <a:ln>
                  <a:noFill/>
                </a:ln>
                <a:solidFill>
                  <a:srgbClr val="FFFFFF"/>
                </a:solidFill>
                <a:effectLst/>
                <a:uLnTx/>
                <a:uFillTx/>
                <a:latin typeface="Arial" panose="020B0604020202090204" pitchFamily="34" charset="0"/>
                <a:ea typeface="微软雅黑" panose="020B0503020204020204" charset="-122"/>
                <a:cs typeface="+mn-cs"/>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bwMode="auto">
          <a:xfrm>
            <a:off x="457200" y="192088"/>
            <a:ext cx="8229600" cy="57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tLang="en-US"/>
          </a:p>
        </p:txBody>
      </p:sp>
      <p:sp>
        <p:nvSpPr>
          <p:cNvPr id="6147" name="Content Placeholder 2"/>
          <p:cNvSpPr>
            <a:spLocks noGrp="1" noChangeArrowheads="1"/>
          </p:cNvSpPr>
          <p:nvPr>
            <p:ph idx="1"/>
          </p:nvPr>
        </p:nvSpPr>
        <p:spPr bwMode="auto">
          <a:xfrm>
            <a:off x="683895" y="575945"/>
            <a:ext cx="7788910" cy="374904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buNone/>
            </a:pPr>
            <a:endParaRPr lang="zh-CN" altLang="en-US" sz="2400">
              <a:solidFill>
                <a:srgbClr val="002060"/>
              </a:solidFill>
            </a:endParaRPr>
          </a:p>
          <a:p>
            <a:pPr marL="0" indent="0">
              <a:lnSpc>
                <a:spcPct val="150000"/>
              </a:lnSpc>
              <a:buNone/>
            </a:pPr>
            <a:r>
              <a:rPr lang="zh-CN" altLang="en-US">
                <a:solidFill>
                  <a:srgbClr val="002060"/>
                </a:solidFill>
              </a:rPr>
              <a:t>通过在FF++数据库上的消融实验，验证了每个模块对整体性能的贡献。</a:t>
            </a:r>
            <a:endParaRPr lang="zh-CN" altLang="en-US">
              <a:solidFill>
                <a:srgbClr val="002060"/>
              </a:solidFill>
            </a:endParaRPr>
          </a:p>
        </p:txBody>
      </p:sp>
      <p:grpSp>
        <p:nvGrpSpPr>
          <p:cNvPr id="90" name="组合 7"/>
          <p:cNvGrpSpPr/>
          <p:nvPr/>
        </p:nvGrpSpPr>
        <p:grpSpPr>
          <a:xfrm>
            <a:off x="-27007" y="42148"/>
            <a:ext cx="10864663" cy="458788"/>
            <a:chOff x="1264583" y="1333738"/>
            <a:chExt cx="10864663" cy="458788"/>
          </a:xfrm>
        </p:grpSpPr>
        <p:grpSp>
          <p:nvGrpSpPr>
            <p:cNvPr id="91" name="组合 16"/>
            <p:cNvGrpSpPr/>
            <p:nvPr/>
          </p:nvGrpSpPr>
          <p:grpSpPr>
            <a:xfrm>
              <a:off x="1264583" y="1333738"/>
              <a:ext cx="10864663" cy="458788"/>
              <a:chOff x="602408" y="1239153"/>
              <a:chExt cx="6336274" cy="503919"/>
            </a:xfrm>
          </p:grpSpPr>
          <p:sp>
            <p:nvSpPr>
              <p:cNvPr id="1048662" name="流程图: 手动输入 3"/>
              <p:cNvSpPr/>
              <p:nvPr/>
            </p:nvSpPr>
            <p:spPr>
              <a:xfrm rot="5400000">
                <a:off x="1858704" y="-17143"/>
                <a:ext cx="503919" cy="3016512"/>
              </a:xfrm>
              <a:prstGeom prst="flowChartManualInput">
                <a:avLst/>
              </a:prstGeom>
              <a:solidFill>
                <a:srgbClr val="003E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pPr>
                <a:endParaRPr kumimoji="0" lang="zh-CN" altLang="en-US" sz="1800" b="0" i="0" u="none" strike="noStrike" kern="1200" cap="none" spc="0" normalizeH="0" baseline="0" noProof="0" dirty="0">
                  <a:ln>
                    <a:noFill/>
                  </a:ln>
                  <a:solidFill>
                    <a:srgbClr val="FFFFFF"/>
                  </a:solidFill>
                  <a:effectLst/>
                  <a:uLnTx/>
                  <a:uFillTx/>
                  <a:latin typeface="Arial" panose="020B0604020202090204"/>
                  <a:ea typeface="宋体" pitchFamily="2" charset="-122"/>
                  <a:cs typeface="+mn-cs"/>
                </a:endParaRPr>
              </a:p>
            </p:txBody>
          </p:sp>
          <p:cxnSp>
            <p:nvCxnSpPr>
              <p:cNvPr id="3145736" name="直接连接符 5"/>
              <p:cNvCxnSpPr/>
              <p:nvPr/>
            </p:nvCxnSpPr>
            <p:spPr>
              <a:xfrm>
                <a:off x="2245839" y="1732611"/>
                <a:ext cx="4692843" cy="8718"/>
              </a:xfrm>
              <a:prstGeom prst="line">
                <a:avLst/>
              </a:prstGeom>
              <a:ln>
                <a:solidFill>
                  <a:srgbClr val="003EA4"/>
                </a:solidFill>
              </a:ln>
            </p:spPr>
            <p:style>
              <a:lnRef idx="1">
                <a:schemeClr val="accent1"/>
              </a:lnRef>
              <a:fillRef idx="0">
                <a:schemeClr val="accent1"/>
              </a:fillRef>
              <a:effectRef idx="0">
                <a:schemeClr val="accent1"/>
              </a:effectRef>
              <a:fontRef idx="minor">
                <a:schemeClr val="tx1"/>
              </a:fontRef>
            </p:style>
          </p:cxnSp>
        </p:grpSp>
        <p:sp>
          <p:nvSpPr>
            <p:cNvPr id="1048663" name="文本框 13"/>
            <p:cNvSpPr txBox="1"/>
            <p:nvPr/>
          </p:nvSpPr>
          <p:spPr>
            <a:xfrm>
              <a:off x="1279998" y="1333739"/>
              <a:ext cx="3903406" cy="429895"/>
            </a:xfrm>
            <a:prstGeom prst="rect">
              <a:avLst/>
            </a:prstGeom>
            <a:noFill/>
            <a:ln w="9525">
              <a:noFill/>
            </a:ln>
          </p:spPr>
          <p:txBody>
            <a:bodyPr wrap="square">
              <a:spAutoFit/>
            </a:bodyPr>
            <a:p>
              <a:pPr marL="0" marR="0" lvl="0" indent="0" defTabSz="914400" rtl="0" eaLnBrk="1" fontAlgn="auto" latinLnBrk="0" hangingPunct="1">
                <a:lnSpc>
                  <a:spcPct val="100000"/>
                </a:lnSpc>
                <a:spcBef>
                  <a:spcPts val="0"/>
                </a:spcBef>
                <a:spcAft>
                  <a:spcPts val="0"/>
                </a:spcAft>
                <a:buClrTx/>
                <a:buSzTx/>
                <a:buFontTx/>
                <a:buNone/>
              </a:pPr>
              <a:r>
                <a:rPr kumimoji="0" lang="zh-CN" altLang="en-US" sz="2200" b="1" i="0" u="none" strike="noStrike" kern="1200" cap="none" spc="0" normalizeH="0" baseline="0" noProof="0" dirty="0">
                  <a:ln>
                    <a:noFill/>
                  </a:ln>
                  <a:solidFill>
                    <a:srgbClr val="FFFFFF"/>
                  </a:solidFill>
                  <a:effectLst/>
                  <a:uLnTx/>
                  <a:uFillTx/>
                  <a:latin typeface="Arial" panose="020B0604020202090204" pitchFamily="34" charset="0"/>
                  <a:ea typeface="微软雅黑" panose="020B0503020204020204" charset="-122"/>
                  <a:cs typeface="+mn-cs"/>
                </a:rPr>
                <a:t>实验分析——模块有效性</a:t>
              </a:r>
              <a:endParaRPr kumimoji="0" lang="zh-CN" altLang="en-US" sz="2200" b="1" i="0" u="none" strike="noStrike" kern="1200" cap="none" spc="0" normalizeH="0" baseline="0" noProof="0" dirty="0">
                <a:ln>
                  <a:noFill/>
                </a:ln>
                <a:solidFill>
                  <a:srgbClr val="FFFFFF"/>
                </a:solidFill>
                <a:effectLst/>
                <a:uLnTx/>
                <a:uFillTx/>
                <a:latin typeface="Arial" panose="020B0604020202090204" pitchFamily="34" charset="0"/>
                <a:ea typeface="微软雅黑" panose="020B0503020204020204" charset="-122"/>
                <a:cs typeface="+mn-cs"/>
              </a:endParaRPr>
            </a:p>
          </p:txBody>
        </p:sp>
      </p:grpSp>
      <p:pic>
        <p:nvPicPr>
          <p:cNvPr id="6" name="图片 5"/>
          <p:cNvPicPr>
            <a:picLocks noChangeAspect="1"/>
          </p:cNvPicPr>
          <p:nvPr/>
        </p:nvPicPr>
        <p:blipFill>
          <a:blip r:embed="rId1"/>
          <a:stretch>
            <a:fillRect/>
          </a:stretch>
        </p:blipFill>
        <p:spPr>
          <a:xfrm>
            <a:off x="1619885" y="2211705"/>
            <a:ext cx="5882640" cy="20739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bwMode="auto">
          <a:xfrm>
            <a:off x="457200" y="192088"/>
            <a:ext cx="8229600" cy="57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tLang="en-US"/>
          </a:p>
        </p:txBody>
      </p:sp>
      <p:sp>
        <p:nvSpPr>
          <p:cNvPr id="6147" name="Content Placeholder 2"/>
          <p:cNvSpPr>
            <a:spLocks noGrp="1" noChangeArrowheads="1"/>
          </p:cNvSpPr>
          <p:nvPr>
            <p:ph idx="1"/>
          </p:nvPr>
        </p:nvSpPr>
        <p:spPr bwMode="auto">
          <a:xfrm>
            <a:off x="457200" y="555625"/>
            <a:ext cx="4082415" cy="44761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buNone/>
            </a:pPr>
            <a:endParaRPr lang="zh-CN" altLang="en-US" sz="2400">
              <a:solidFill>
                <a:srgbClr val="002060"/>
              </a:solidFill>
            </a:endParaRPr>
          </a:p>
          <a:p>
            <a:pPr marL="0" indent="0">
              <a:lnSpc>
                <a:spcPct val="150000"/>
              </a:lnSpc>
              <a:buNone/>
            </a:pPr>
            <a:r>
              <a:rPr lang="zh-CN" altLang="en-US">
                <a:solidFill>
                  <a:srgbClr val="002060"/>
                </a:solidFill>
              </a:rPr>
              <a:t>当在FF++中的F2F技术上训练并在其他伪造技术上测试时，本文方法的性能显著优于对比方法。例如，在NT上的AUC达到了</a:t>
            </a:r>
            <a:r>
              <a:rPr lang="zh-CN" altLang="en-US">
                <a:solidFill>
                  <a:srgbClr val="FF0000"/>
                </a:solidFill>
              </a:rPr>
              <a:t>0.984</a:t>
            </a:r>
            <a:r>
              <a:rPr lang="zh-CN" altLang="en-US">
                <a:solidFill>
                  <a:srgbClr val="002060"/>
                </a:solidFill>
              </a:rPr>
              <a:t>，而Xception和Face X-ray的分别仅为</a:t>
            </a:r>
            <a:r>
              <a:rPr lang="zh-CN" altLang="en-US">
                <a:solidFill>
                  <a:srgbClr val="FF0000"/>
                </a:solidFill>
              </a:rPr>
              <a:t>0.696</a:t>
            </a:r>
            <a:r>
              <a:rPr lang="zh-CN" altLang="en-US">
                <a:solidFill>
                  <a:srgbClr val="002060"/>
                </a:solidFill>
              </a:rPr>
              <a:t>和</a:t>
            </a:r>
            <a:r>
              <a:rPr lang="zh-CN" altLang="en-US">
                <a:solidFill>
                  <a:srgbClr val="FF0000"/>
                </a:solidFill>
              </a:rPr>
              <a:t>0.945</a:t>
            </a:r>
            <a:r>
              <a:rPr lang="zh-CN" altLang="en-US">
                <a:solidFill>
                  <a:srgbClr val="002060"/>
                </a:solidFill>
              </a:rPr>
              <a:t>。</a:t>
            </a:r>
            <a:endParaRPr lang="zh-CN" altLang="en-US"/>
          </a:p>
        </p:txBody>
      </p:sp>
      <p:grpSp>
        <p:nvGrpSpPr>
          <p:cNvPr id="90" name="组合 7"/>
          <p:cNvGrpSpPr/>
          <p:nvPr/>
        </p:nvGrpSpPr>
        <p:grpSpPr>
          <a:xfrm>
            <a:off x="-27007" y="42148"/>
            <a:ext cx="10864663" cy="458788"/>
            <a:chOff x="1264583" y="1333738"/>
            <a:chExt cx="10864663" cy="458788"/>
          </a:xfrm>
        </p:grpSpPr>
        <p:grpSp>
          <p:nvGrpSpPr>
            <p:cNvPr id="91" name="组合 16"/>
            <p:cNvGrpSpPr/>
            <p:nvPr/>
          </p:nvGrpSpPr>
          <p:grpSpPr>
            <a:xfrm>
              <a:off x="1264583" y="1333738"/>
              <a:ext cx="10864663" cy="458788"/>
              <a:chOff x="602408" y="1239153"/>
              <a:chExt cx="6336274" cy="503919"/>
            </a:xfrm>
          </p:grpSpPr>
          <p:sp>
            <p:nvSpPr>
              <p:cNvPr id="1048662" name="流程图: 手动输入 3"/>
              <p:cNvSpPr/>
              <p:nvPr/>
            </p:nvSpPr>
            <p:spPr>
              <a:xfrm rot="5400000">
                <a:off x="1858704" y="-17143"/>
                <a:ext cx="503919" cy="3016512"/>
              </a:xfrm>
              <a:prstGeom prst="flowChartManualInput">
                <a:avLst/>
              </a:prstGeom>
              <a:solidFill>
                <a:srgbClr val="003E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pPr>
                <a:endParaRPr kumimoji="0" lang="zh-CN" altLang="en-US" sz="1800" b="0" i="0" u="none" strike="noStrike" kern="1200" cap="none" spc="0" normalizeH="0" baseline="0" noProof="0" dirty="0">
                  <a:ln>
                    <a:noFill/>
                  </a:ln>
                  <a:solidFill>
                    <a:srgbClr val="FFFFFF"/>
                  </a:solidFill>
                  <a:effectLst/>
                  <a:uLnTx/>
                  <a:uFillTx/>
                  <a:latin typeface="Arial" panose="020B0604020202090204"/>
                  <a:ea typeface="宋体" pitchFamily="2" charset="-122"/>
                  <a:cs typeface="+mn-cs"/>
                </a:endParaRPr>
              </a:p>
            </p:txBody>
          </p:sp>
          <p:cxnSp>
            <p:nvCxnSpPr>
              <p:cNvPr id="3145736" name="直接连接符 5"/>
              <p:cNvCxnSpPr/>
              <p:nvPr/>
            </p:nvCxnSpPr>
            <p:spPr>
              <a:xfrm>
                <a:off x="2245839" y="1732611"/>
                <a:ext cx="4692843" cy="8718"/>
              </a:xfrm>
              <a:prstGeom prst="line">
                <a:avLst/>
              </a:prstGeom>
              <a:ln>
                <a:solidFill>
                  <a:srgbClr val="003EA4"/>
                </a:solidFill>
              </a:ln>
            </p:spPr>
            <p:style>
              <a:lnRef idx="1">
                <a:schemeClr val="accent1"/>
              </a:lnRef>
              <a:fillRef idx="0">
                <a:schemeClr val="accent1"/>
              </a:fillRef>
              <a:effectRef idx="0">
                <a:schemeClr val="accent1"/>
              </a:effectRef>
              <a:fontRef idx="minor">
                <a:schemeClr val="tx1"/>
              </a:fontRef>
            </p:style>
          </p:cxnSp>
        </p:grpSp>
        <p:sp>
          <p:nvSpPr>
            <p:cNvPr id="1048663" name="文本框 13"/>
            <p:cNvSpPr txBox="1"/>
            <p:nvPr/>
          </p:nvSpPr>
          <p:spPr>
            <a:xfrm>
              <a:off x="1279998" y="1333739"/>
              <a:ext cx="3903406" cy="429895"/>
            </a:xfrm>
            <a:prstGeom prst="rect">
              <a:avLst/>
            </a:prstGeom>
            <a:noFill/>
            <a:ln w="9525">
              <a:noFill/>
            </a:ln>
          </p:spPr>
          <p:txBody>
            <a:bodyPr wrap="square">
              <a:spAutoFit/>
            </a:bodyPr>
            <a:p>
              <a:pPr marL="0" marR="0" lvl="0" indent="0" defTabSz="914400" rtl="0" eaLnBrk="1" fontAlgn="auto" latinLnBrk="0" hangingPunct="1">
                <a:lnSpc>
                  <a:spcPct val="100000"/>
                </a:lnSpc>
                <a:spcBef>
                  <a:spcPts val="0"/>
                </a:spcBef>
                <a:spcAft>
                  <a:spcPts val="0"/>
                </a:spcAft>
                <a:buClrTx/>
                <a:buSzTx/>
                <a:buFontTx/>
                <a:buNone/>
              </a:pPr>
              <a:r>
                <a:rPr kumimoji="0" lang="zh-CN" altLang="en-US" sz="2200" b="1" i="0" u="none" strike="noStrike" kern="1200" cap="none" spc="0" normalizeH="0" baseline="0" noProof="0" dirty="0">
                  <a:ln>
                    <a:noFill/>
                  </a:ln>
                  <a:solidFill>
                    <a:srgbClr val="FFFFFF"/>
                  </a:solidFill>
                  <a:effectLst/>
                  <a:uLnTx/>
                  <a:uFillTx/>
                  <a:latin typeface="Arial" panose="020B0604020202090204" pitchFamily="34" charset="0"/>
                  <a:ea typeface="微软雅黑" panose="020B0503020204020204" charset="-122"/>
                  <a:cs typeface="+mn-cs"/>
                </a:rPr>
                <a:t>实验分析——跨数据库性能</a:t>
              </a:r>
              <a:endParaRPr kumimoji="0" lang="zh-CN" altLang="en-US" sz="2200" b="1" i="0" u="none" strike="noStrike" kern="1200" cap="none" spc="0" normalizeH="0" baseline="0" noProof="0" dirty="0">
                <a:ln>
                  <a:noFill/>
                </a:ln>
                <a:solidFill>
                  <a:srgbClr val="FFFFFF"/>
                </a:solidFill>
                <a:effectLst/>
                <a:uLnTx/>
                <a:uFillTx/>
                <a:latin typeface="Arial" panose="020B0604020202090204" pitchFamily="34" charset="0"/>
                <a:ea typeface="微软雅黑" panose="020B0503020204020204" charset="-122"/>
                <a:cs typeface="+mn-cs"/>
              </a:endParaRPr>
            </a:p>
          </p:txBody>
        </p:sp>
      </p:grpSp>
      <p:pic>
        <p:nvPicPr>
          <p:cNvPr id="7" name="图片 6"/>
          <p:cNvPicPr>
            <a:picLocks noChangeAspect="1"/>
          </p:cNvPicPr>
          <p:nvPr/>
        </p:nvPicPr>
        <p:blipFill>
          <a:blip r:embed="rId1"/>
          <a:stretch>
            <a:fillRect/>
          </a:stretch>
        </p:blipFill>
        <p:spPr>
          <a:xfrm>
            <a:off x="4683125" y="1203325"/>
            <a:ext cx="4262120" cy="2922905"/>
          </a:xfrm>
          <a:prstGeom prst="rect">
            <a:avLst/>
          </a:prstGeom>
          <a:noFill/>
          <a:ln>
            <a:noFill/>
          </a:ln>
        </p:spPr>
      </p:pic>
    </p:spTree>
  </p:cSld>
  <p:clrMapOvr>
    <a:masterClrMapping/>
  </p:clrMapOvr>
</p:sld>
</file>

<file path=ppt/theme/theme1.xml><?xml version="1.0" encoding="utf-8"?>
<a:theme xmlns:a="http://schemas.openxmlformats.org/drawingml/2006/main" name="B132">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B132">
      <a:majorFont>
        <a:latin typeface="-쉬리B"/>
        <a:ea typeface="-쉬리B"/>
        <a:cs typeface=""/>
      </a:majorFont>
      <a:minorFont>
        <a:latin typeface="-쉬리M"/>
        <a:ea typeface="-쉬리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1" hangingPunct="1">
          <a:lnSpc>
            <a:spcPct val="100000"/>
          </a:lnSpc>
          <a:spcBef>
            <a:spcPct val="0"/>
          </a:spcBef>
          <a:spcAft>
            <a:spcPct val="0"/>
          </a:spcAft>
          <a:buClrTx/>
          <a:buSzTx/>
          <a:buFontTx/>
          <a:buNone/>
          <a:defRPr kumimoji="1" lang="ko-KR" altLang="en-US" sz="24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1" hangingPunct="1">
          <a:lnSpc>
            <a:spcPct val="100000"/>
          </a:lnSpc>
          <a:spcBef>
            <a:spcPct val="0"/>
          </a:spcBef>
          <a:spcAft>
            <a:spcPct val="0"/>
          </a:spcAft>
          <a:buClrTx/>
          <a:buSzTx/>
          <a:buFontTx/>
          <a:buNone/>
          <a:defRPr kumimoji="1" lang="ko-KR" altLang="en-US" sz="24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defRPr>
        </a:defPPr>
      </a:lstStyle>
    </a:lnDef>
  </a:objectDefaults>
  <a:extraClrSchemeLst>
    <a:extraClrScheme>
      <a:clrScheme name="B13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13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13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13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13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13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13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Foundry</Template>
  <TotalTime>0</TotalTime>
  <Words>900</Words>
  <Application>WPS 文字</Application>
  <PresentationFormat>On-screen Show (16:9)</PresentationFormat>
  <Paragraphs>62</Paragraphs>
  <Slides>11</Slides>
  <Notes>0</Notes>
  <HiddenSlides>0</HiddenSlides>
  <MMClips>0</MMClips>
  <ScaleCrop>false</ScaleCrop>
  <HeadingPairs>
    <vt:vector size="6" baseType="variant">
      <vt:variant>
        <vt:lpstr>已用的字体</vt:lpstr>
      </vt:variant>
      <vt:variant>
        <vt:i4>28</vt:i4>
      </vt:variant>
      <vt:variant>
        <vt:lpstr>主题</vt:lpstr>
      </vt:variant>
      <vt:variant>
        <vt:i4>2</vt:i4>
      </vt:variant>
      <vt:variant>
        <vt:lpstr>幻灯片标题</vt:lpstr>
      </vt:variant>
      <vt:variant>
        <vt:i4>11</vt:i4>
      </vt:variant>
    </vt:vector>
  </HeadingPairs>
  <TitlesOfParts>
    <vt:vector size="41" baseType="lpstr">
      <vt:lpstr>Arial</vt:lpstr>
      <vt:lpstr>宋体</vt:lpstr>
      <vt:lpstr>Wingdings</vt:lpstr>
      <vt:lpstr>Gulim</vt:lpstr>
      <vt:lpstr>Apple SD Gothic Neo</vt:lpstr>
      <vt:lpstr>-쉬리B</vt:lpstr>
      <vt:lpstr>黑体</vt:lpstr>
      <vt:lpstr>汉仪中黑KW</vt:lpstr>
      <vt:lpstr>-쉬리M</vt:lpstr>
      <vt:lpstr>楷体</vt:lpstr>
      <vt:lpstr>汉仪楷体KW</vt:lpstr>
      <vt:lpstr>Calibri</vt:lpstr>
      <vt:lpstr>Malgun Gothic</vt:lpstr>
      <vt:lpstr>Arial Bold</vt:lpstr>
      <vt:lpstr>微软雅黑</vt:lpstr>
      <vt:lpstr>汉仪旗黑</vt:lpstr>
      <vt:lpstr>Arial</vt:lpstr>
      <vt:lpstr>Arial Black</vt:lpstr>
      <vt:lpstr>宋体</vt:lpstr>
      <vt:lpstr>Arial Unicode MS</vt:lpstr>
      <vt:lpstr>汉仪书宋二KW</vt:lpstr>
      <vt:lpstr>-쉬리M</vt:lpstr>
      <vt:lpstr>微软雅黑</vt:lpstr>
      <vt:lpstr>楷体</vt:lpstr>
      <vt:lpstr>黑体</vt:lpstr>
      <vt:lpstr>苹方-简</vt:lpstr>
      <vt:lpstr>报隶-简</vt:lpstr>
      <vt:lpstr>WPS-Bullets</vt:lpstr>
      <vt:lpstr>B132</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정윤주</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정윤주</dc:creator>
  <cp:lastModifiedBy>MAdrid</cp:lastModifiedBy>
  <cp:revision>138</cp:revision>
  <dcterms:created xsi:type="dcterms:W3CDTF">2024-12-05T06:30:53Z</dcterms:created>
  <dcterms:modified xsi:type="dcterms:W3CDTF">2024-12-05T06:30:53Z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5FA759C042A091FFA1385167F1604D8C_43</vt:lpwstr>
  </property>
  <property fmtid="{D5CDD505-2E9C-101B-9397-08002B2CF9AE}" pid="3" name="KSOProductBuildVer">
    <vt:lpwstr>2052-6.13.2.8918</vt:lpwstr>
  </property>
</Properties>
</file>