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66" r:id="rId6"/>
    <p:sldId id="264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092" autoAdjust="0"/>
    <p:restoredTop sz="33176" autoAdjust="0"/>
  </p:normalViewPr>
  <p:slideViewPr>
    <p:cSldViewPr snapToGrid="0">
      <p:cViewPr>
        <p:scale>
          <a:sx n="66" d="100"/>
          <a:sy n="66" d="100"/>
        </p:scale>
        <p:origin x="413" y="-10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3AD253-5AFC-46B1-B9BD-08B7034F83C1}" type="doc">
      <dgm:prSet loTypeId="urn:microsoft.com/office/officeart/2018/2/layout/IconLabelList" loCatId="icon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FB9DE4E-34E0-4CEC-A96F-41790CE252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Recognize</a:t>
          </a:r>
          <a:endParaRPr lang="en-US" dirty="0"/>
        </a:p>
      </dgm:t>
    </dgm:pt>
    <dgm:pt modelId="{9C66F023-E630-4DAD-A870-C8E5922B2D21}" type="parTrans" cxnId="{BE3D942E-DCE5-4492-8012-F6AFF1615148}">
      <dgm:prSet/>
      <dgm:spPr/>
      <dgm:t>
        <a:bodyPr/>
        <a:lstStyle/>
        <a:p>
          <a:endParaRPr lang="en-US"/>
        </a:p>
      </dgm:t>
    </dgm:pt>
    <dgm:pt modelId="{746B61C7-7F1E-41DA-808C-229403065101}" type="sibTrans" cxnId="{BE3D942E-DCE5-4492-8012-F6AFF1615148}">
      <dgm:prSet/>
      <dgm:spPr/>
      <dgm:t>
        <a:bodyPr/>
        <a:lstStyle/>
        <a:p>
          <a:endParaRPr lang="en-US"/>
        </a:p>
      </dgm:t>
    </dgm:pt>
    <dgm:pt modelId="{1A8A1AE6-26EB-4827-9A49-7DEFEED437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Track</a:t>
          </a:r>
          <a:endParaRPr lang="en-US"/>
        </a:p>
      </dgm:t>
    </dgm:pt>
    <dgm:pt modelId="{A3F58DC5-FCA8-4E1C-B519-01D9ED72A036}" type="parTrans" cxnId="{AF28874B-7FC8-4DC9-862E-B9E3D9B6F7DA}">
      <dgm:prSet/>
      <dgm:spPr/>
      <dgm:t>
        <a:bodyPr/>
        <a:lstStyle/>
        <a:p>
          <a:endParaRPr lang="en-US"/>
        </a:p>
      </dgm:t>
    </dgm:pt>
    <dgm:pt modelId="{1F37926C-9C87-4E65-9BDD-F5BEED6D8C99}" type="sibTrans" cxnId="{AF28874B-7FC8-4DC9-862E-B9E3D9B6F7DA}">
      <dgm:prSet/>
      <dgm:spPr/>
      <dgm:t>
        <a:bodyPr/>
        <a:lstStyle/>
        <a:p>
          <a:endParaRPr lang="en-US"/>
        </a:p>
      </dgm:t>
    </dgm:pt>
    <dgm:pt modelId="{A7B8D864-0BC5-4FB1-95A1-EE2FAA6C1C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Count</a:t>
          </a:r>
          <a:endParaRPr lang="en-US"/>
        </a:p>
      </dgm:t>
    </dgm:pt>
    <dgm:pt modelId="{2AFA06B3-9D49-4D47-8798-578B278B99A4}" type="parTrans" cxnId="{10B5773D-2785-4053-AE99-039C690647DD}">
      <dgm:prSet/>
      <dgm:spPr/>
      <dgm:t>
        <a:bodyPr/>
        <a:lstStyle/>
        <a:p>
          <a:endParaRPr lang="en-US"/>
        </a:p>
      </dgm:t>
    </dgm:pt>
    <dgm:pt modelId="{05783425-E3E4-477F-94B8-B2E11C175BE7}" type="sibTrans" cxnId="{10B5773D-2785-4053-AE99-039C690647DD}">
      <dgm:prSet/>
      <dgm:spPr/>
      <dgm:t>
        <a:bodyPr/>
        <a:lstStyle/>
        <a:p>
          <a:endParaRPr lang="en-US"/>
        </a:p>
      </dgm:t>
    </dgm:pt>
    <dgm:pt modelId="{B1585FC0-D115-42F0-B0D0-D8E4B46952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Analyze</a:t>
          </a:r>
          <a:endParaRPr lang="en-US"/>
        </a:p>
      </dgm:t>
    </dgm:pt>
    <dgm:pt modelId="{014A04AC-16A4-4AB5-B196-486D736FB38B}" type="parTrans" cxnId="{7B2AC50C-955D-403B-865F-65EAA82D0392}">
      <dgm:prSet/>
      <dgm:spPr/>
      <dgm:t>
        <a:bodyPr/>
        <a:lstStyle/>
        <a:p>
          <a:endParaRPr lang="en-US"/>
        </a:p>
      </dgm:t>
    </dgm:pt>
    <dgm:pt modelId="{14FFB562-D42F-44AF-B7AA-AAB1B25F1CDF}" type="sibTrans" cxnId="{7B2AC50C-955D-403B-865F-65EAA82D0392}">
      <dgm:prSet/>
      <dgm:spPr/>
      <dgm:t>
        <a:bodyPr/>
        <a:lstStyle/>
        <a:p>
          <a:endParaRPr lang="en-US"/>
        </a:p>
      </dgm:t>
    </dgm:pt>
    <dgm:pt modelId="{0CD38EC5-4A6F-4193-AE45-486AD9ABFE06}" type="pres">
      <dgm:prSet presAssocID="{763AD253-5AFC-46B1-B9BD-08B7034F83C1}" presName="root" presStyleCnt="0">
        <dgm:presLayoutVars>
          <dgm:dir/>
          <dgm:resizeHandles val="exact"/>
        </dgm:presLayoutVars>
      </dgm:prSet>
      <dgm:spPr/>
    </dgm:pt>
    <dgm:pt modelId="{039A9483-48B2-4C10-9B82-F6011ACD216E}" type="pres">
      <dgm:prSet presAssocID="{3FB9DE4E-34E0-4CEC-A96F-41790CE2525A}" presName="compNode" presStyleCnt="0"/>
      <dgm:spPr/>
    </dgm:pt>
    <dgm:pt modelId="{03D7832C-124A-4D29-91F3-FC8D559B7750}" type="pres">
      <dgm:prSet presAssocID="{3FB9DE4E-34E0-4CEC-A96F-41790CE2525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s"/>
        </a:ext>
      </dgm:extLst>
    </dgm:pt>
    <dgm:pt modelId="{3258B112-6F2B-4908-BFC0-1AC8B81D333D}" type="pres">
      <dgm:prSet presAssocID="{3FB9DE4E-34E0-4CEC-A96F-41790CE2525A}" presName="spaceRect" presStyleCnt="0"/>
      <dgm:spPr/>
    </dgm:pt>
    <dgm:pt modelId="{24044D5E-014E-494C-A41F-FE4239FFB576}" type="pres">
      <dgm:prSet presAssocID="{3FB9DE4E-34E0-4CEC-A96F-41790CE2525A}" presName="textRect" presStyleLbl="revTx" presStyleIdx="0" presStyleCnt="4">
        <dgm:presLayoutVars>
          <dgm:chMax val="1"/>
          <dgm:chPref val="1"/>
        </dgm:presLayoutVars>
      </dgm:prSet>
      <dgm:spPr/>
    </dgm:pt>
    <dgm:pt modelId="{6F7E05B1-AA1E-45DA-880F-E3878DB70E13}" type="pres">
      <dgm:prSet presAssocID="{746B61C7-7F1E-41DA-808C-229403065101}" presName="sibTrans" presStyleCnt="0"/>
      <dgm:spPr/>
    </dgm:pt>
    <dgm:pt modelId="{39D738C7-5432-460F-A45D-446338A2B6DB}" type="pres">
      <dgm:prSet presAssocID="{1A8A1AE6-26EB-4827-9A49-7DEFEED43703}" presName="compNode" presStyleCnt="0"/>
      <dgm:spPr/>
    </dgm:pt>
    <dgm:pt modelId="{37F7955C-6889-43E0-8A3D-1D117269D1B0}" type="pres">
      <dgm:prSet presAssocID="{1A8A1AE6-26EB-4827-9A49-7DEFEED4370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e footprints with solid fill"/>
        </a:ext>
      </dgm:extLst>
    </dgm:pt>
    <dgm:pt modelId="{CF0439AE-6BFC-4EB4-AB6E-F01B17D693F1}" type="pres">
      <dgm:prSet presAssocID="{1A8A1AE6-26EB-4827-9A49-7DEFEED43703}" presName="spaceRect" presStyleCnt="0"/>
      <dgm:spPr/>
    </dgm:pt>
    <dgm:pt modelId="{16DB4B50-C164-4147-B918-478CEAE72584}" type="pres">
      <dgm:prSet presAssocID="{1A8A1AE6-26EB-4827-9A49-7DEFEED43703}" presName="textRect" presStyleLbl="revTx" presStyleIdx="1" presStyleCnt="4">
        <dgm:presLayoutVars>
          <dgm:chMax val="1"/>
          <dgm:chPref val="1"/>
        </dgm:presLayoutVars>
      </dgm:prSet>
      <dgm:spPr/>
    </dgm:pt>
    <dgm:pt modelId="{B0638D32-87EF-4ADD-8C2B-1CCB5C6F2D19}" type="pres">
      <dgm:prSet presAssocID="{1F37926C-9C87-4E65-9BDD-F5BEED6D8C99}" presName="sibTrans" presStyleCnt="0"/>
      <dgm:spPr/>
    </dgm:pt>
    <dgm:pt modelId="{3DC569A5-A605-4625-87A2-A4E1ED45BF73}" type="pres">
      <dgm:prSet presAssocID="{A7B8D864-0BC5-4FB1-95A1-EE2FAA6C1C84}" presName="compNode" presStyleCnt="0"/>
      <dgm:spPr/>
    </dgm:pt>
    <dgm:pt modelId="{F8E2CFBA-297E-469D-A92C-A879CBD09087}" type="pres">
      <dgm:prSet presAssocID="{A7B8D864-0BC5-4FB1-95A1-EE2FAA6C1C8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lly"/>
        </a:ext>
      </dgm:extLst>
    </dgm:pt>
    <dgm:pt modelId="{41F8F12B-AADF-482A-A47C-5ED92CE289C5}" type="pres">
      <dgm:prSet presAssocID="{A7B8D864-0BC5-4FB1-95A1-EE2FAA6C1C84}" presName="spaceRect" presStyleCnt="0"/>
      <dgm:spPr/>
    </dgm:pt>
    <dgm:pt modelId="{99F1CA6C-486F-43C4-8867-EB987B507B81}" type="pres">
      <dgm:prSet presAssocID="{A7B8D864-0BC5-4FB1-95A1-EE2FAA6C1C84}" presName="textRect" presStyleLbl="revTx" presStyleIdx="2" presStyleCnt="4">
        <dgm:presLayoutVars>
          <dgm:chMax val="1"/>
          <dgm:chPref val="1"/>
        </dgm:presLayoutVars>
      </dgm:prSet>
      <dgm:spPr/>
    </dgm:pt>
    <dgm:pt modelId="{501387D2-801C-4EFE-9CD1-8DE75ED4DE9D}" type="pres">
      <dgm:prSet presAssocID="{05783425-E3E4-477F-94B8-B2E11C175BE7}" presName="sibTrans" presStyleCnt="0"/>
      <dgm:spPr/>
    </dgm:pt>
    <dgm:pt modelId="{676BE7F4-D40F-480B-9EB6-74DE90594356}" type="pres">
      <dgm:prSet presAssocID="{B1585FC0-D115-42F0-B0D0-D8E4B4695203}" presName="compNode" presStyleCnt="0"/>
      <dgm:spPr/>
    </dgm:pt>
    <dgm:pt modelId="{C2BE6AEC-4BCE-4250-AD44-8E4F98841572}" type="pres">
      <dgm:prSet presAssocID="{B1585FC0-D115-42F0-B0D0-D8E4B469520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CE13B3C-ADB9-4C37-929C-7D54F51AA73E}" type="pres">
      <dgm:prSet presAssocID="{B1585FC0-D115-42F0-B0D0-D8E4B4695203}" presName="spaceRect" presStyleCnt="0"/>
      <dgm:spPr/>
    </dgm:pt>
    <dgm:pt modelId="{6E22E772-869F-488A-8CA5-26A49D97FF42}" type="pres">
      <dgm:prSet presAssocID="{B1585FC0-D115-42F0-B0D0-D8E4B469520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EDF9505-C985-46AF-906E-529F430202D9}" type="presOf" srcId="{763AD253-5AFC-46B1-B9BD-08B7034F83C1}" destId="{0CD38EC5-4A6F-4193-AE45-486AD9ABFE06}" srcOrd="0" destOrd="0" presId="urn:microsoft.com/office/officeart/2018/2/layout/IconLabelList"/>
    <dgm:cxn modelId="{7B2AC50C-955D-403B-865F-65EAA82D0392}" srcId="{763AD253-5AFC-46B1-B9BD-08B7034F83C1}" destId="{B1585FC0-D115-42F0-B0D0-D8E4B4695203}" srcOrd="3" destOrd="0" parTransId="{014A04AC-16A4-4AB5-B196-486D736FB38B}" sibTransId="{14FFB562-D42F-44AF-B7AA-AAB1B25F1CDF}"/>
    <dgm:cxn modelId="{6E3F121B-37B8-481E-8C4C-AE07B39C281B}" type="presOf" srcId="{B1585FC0-D115-42F0-B0D0-D8E4B4695203}" destId="{6E22E772-869F-488A-8CA5-26A49D97FF42}" srcOrd="0" destOrd="0" presId="urn:microsoft.com/office/officeart/2018/2/layout/IconLabelList"/>
    <dgm:cxn modelId="{CC2CC62C-707C-491C-A7CE-A9983E369843}" type="presOf" srcId="{A7B8D864-0BC5-4FB1-95A1-EE2FAA6C1C84}" destId="{99F1CA6C-486F-43C4-8867-EB987B507B81}" srcOrd="0" destOrd="0" presId="urn:microsoft.com/office/officeart/2018/2/layout/IconLabelList"/>
    <dgm:cxn modelId="{BE3D942E-DCE5-4492-8012-F6AFF1615148}" srcId="{763AD253-5AFC-46B1-B9BD-08B7034F83C1}" destId="{3FB9DE4E-34E0-4CEC-A96F-41790CE2525A}" srcOrd="0" destOrd="0" parTransId="{9C66F023-E630-4DAD-A870-C8E5922B2D21}" sibTransId="{746B61C7-7F1E-41DA-808C-229403065101}"/>
    <dgm:cxn modelId="{10B5773D-2785-4053-AE99-039C690647DD}" srcId="{763AD253-5AFC-46B1-B9BD-08B7034F83C1}" destId="{A7B8D864-0BC5-4FB1-95A1-EE2FAA6C1C84}" srcOrd="2" destOrd="0" parTransId="{2AFA06B3-9D49-4D47-8798-578B278B99A4}" sibTransId="{05783425-E3E4-477F-94B8-B2E11C175BE7}"/>
    <dgm:cxn modelId="{AF28874B-7FC8-4DC9-862E-B9E3D9B6F7DA}" srcId="{763AD253-5AFC-46B1-B9BD-08B7034F83C1}" destId="{1A8A1AE6-26EB-4827-9A49-7DEFEED43703}" srcOrd="1" destOrd="0" parTransId="{A3F58DC5-FCA8-4E1C-B519-01D9ED72A036}" sibTransId="{1F37926C-9C87-4E65-9BDD-F5BEED6D8C99}"/>
    <dgm:cxn modelId="{B0BD59A7-B25B-4FD9-8474-B9568D809614}" type="presOf" srcId="{1A8A1AE6-26EB-4827-9A49-7DEFEED43703}" destId="{16DB4B50-C164-4147-B918-478CEAE72584}" srcOrd="0" destOrd="0" presId="urn:microsoft.com/office/officeart/2018/2/layout/IconLabelList"/>
    <dgm:cxn modelId="{0E65FAFF-0B38-493E-9B69-4FDD6B786525}" type="presOf" srcId="{3FB9DE4E-34E0-4CEC-A96F-41790CE2525A}" destId="{24044D5E-014E-494C-A41F-FE4239FFB576}" srcOrd="0" destOrd="0" presId="urn:microsoft.com/office/officeart/2018/2/layout/IconLabelList"/>
    <dgm:cxn modelId="{D47FEFB7-C3F7-412A-B007-026036830173}" type="presParOf" srcId="{0CD38EC5-4A6F-4193-AE45-486AD9ABFE06}" destId="{039A9483-48B2-4C10-9B82-F6011ACD216E}" srcOrd="0" destOrd="0" presId="urn:microsoft.com/office/officeart/2018/2/layout/IconLabelList"/>
    <dgm:cxn modelId="{E383E10D-005C-4E91-B92A-6356EFC0ECB9}" type="presParOf" srcId="{039A9483-48B2-4C10-9B82-F6011ACD216E}" destId="{03D7832C-124A-4D29-91F3-FC8D559B7750}" srcOrd="0" destOrd="0" presId="urn:microsoft.com/office/officeart/2018/2/layout/IconLabelList"/>
    <dgm:cxn modelId="{1031EBF6-41D1-4B9C-A45F-722A268DBF33}" type="presParOf" srcId="{039A9483-48B2-4C10-9B82-F6011ACD216E}" destId="{3258B112-6F2B-4908-BFC0-1AC8B81D333D}" srcOrd="1" destOrd="0" presId="urn:microsoft.com/office/officeart/2018/2/layout/IconLabelList"/>
    <dgm:cxn modelId="{27C1E47E-0249-4AFB-B200-9E5BCC98F46E}" type="presParOf" srcId="{039A9483-48B2-4C10-9B82-F6011ACD216E}" destId="{24044D5E-014E-494C-A41F-FE4239FFB576}" srcOrd="2" destOrd="0" presId="urn:microsoft.com/office/officeart/2018/2/layout/IconLabelList"/>
    <dgm:cxn modelId="{9A60645F-4EB5-4D32-ABDC-77D95C99B6A4}" type="presParOf" srcId="{0CD38EC5-4A6F-4193-AE45-486AD9ABFE06}" destId="{6F7E05B1-AA1E-45DA-880F-E3878DB70E13}" srcOrd="1" destOrd="0" presId="urn:microsoft.com/office/officeart/2018/2/layout/IconLabelList"/>
    <dgm:cxn modelId="{5B9F438D-5CA2-4519-9270-393C2327C1CA}" type="presParOf" srcId="{0CD38EC5-4A6F-4193-AE45-486AD9ABFE06}" destId="{39D738C7-5432-460F-A45D-446338A2B6DB}" srcOrd="2" destOrd="0" presId="urn:microsoft.com/office/officeart/2018/2/layout/IconLabelList"/>
    <dgm:cxn modelId="{30E25255-A765-49BD-A146-1817F6EED93C}" type="presParOf" srcId="{39D738C7-5432-460F-A45D-446338A2B6DB}" destId="{37F7955C-6889-43E0-8A3D-1D117269D1B0}" srcOrd="0" destOrd="0" presId="urn:microsoft.com/office/officeart/2018/2/layout/IconLabelList"/>
    <dgm:cxn modelId="{9A9B419C-11E9-4C0D-B869-312F6C93D6E8}" type="presParOf" srcId="{39D738C7-5432-460F-A45D-446338A2B6DB}" destId="{CF0439AE-6BFC-4EB4-AB6E-F01B17D693F1}" srcOrd="1" destOrd="0" presId="urn:microsoft.com/office/officeart/2018/2/layout/IconLabelList"/>
    <dgm:cxn modelId="{6A221B0E-19CC-4E82-A9AD-9CB6ACF2E0FF}" type="presParOf" srcId="{39D738C7-5432-460F-A45D-446338A2B6DB}" destId="{16DB4B50-C164-4147-B918-478CEAE72584}" srcOrd="2" destOrd="0" presId="urn:microsoft.com/office/officeart/2018/2/layout/IconLabelList"/>
    <dgm:cxn modelId="{B83C3A2D-A619-4955-A63B-E24F606FC4F0}" type="presParOf" srcId="{0CD38EC5-4A6F-4193-AE45-486AD9ABFE06}" destId="{B0638D32-87EF-4ADD-8C2B-1CCB5C6F2D19}" srcOrd="3" destOrd="0" presId="urn:microsoft.com/office/officeart/2018/2/layout/IconLabelList"/>
    <dgm:cxn modelId="{09B4F5E1-B144-4C79-AC50-44E142996166}" type="presParOf" srcId="{0CD38EC5-4A6F-4193-AE45-486AD9ABFE06}" destId="{3DC569A5-A605-4625-87A2-A4E1ED45BF73}" srcOrd="4" destOrd="0" presId="urn:microsoft.com/office/officeart/2018/2/layout/IconLabelList"/>
    <dgm:cxn modelId="{BC7B87DA-1176-46F4-9D57-EFEBCBD1F8CF}" type="presParOf" srcId="{3DC569A5-A605-4625-87A2-A4E1ED45BF73}" destId="{F8E2CFBA-297E-469D-A92C-A879CBD09087}" srcOrd="0" destOrd="0" presId="urn:microsoft.com/office/officeart/2018/2/layout/IconLabelList"/>
    <dgm:cxn modelId="{EC4FC3CF-5F57-4F2C-B04D-67C3D1B2A43D}" type="presParOf" srcId="{3DC569A5-A605-4625-87A2-A4E1ED45BF73}" destId="{41F8F12B-AADF-482A-A47C-5ED92CE289C5}" srcOrd="1" destOrd="0" presId="urn:microsoft.com/office/officeart/2018/2/layout/IconLabelList"/>
    <dgm:cxn modelId="{9CB4558B-3B73-4861-966B-ED4DC120E5A1}" type="presParOf" srcId="{3DC569A5-A605-4625-87A2-A4E1ED45BF73}" destId="{99F1CA6C-486F-43C4-8867-EB987B507B81}" srcOrd="2" destOrd="0" presId="urn:microsoft.com/office/officeart/2018/2/layout/IconLabelList"/>
    <dgm:cxn modelId="{3679E72E-9711-4030-A9A1-AEBBA97EF43B}" type="presParOf" srcId="{0CD38EC5-4A6F-4193-AE45-486AD9ABFE06}" destId="{501387D2-801C-4EFE-9CD1-8DE75ED4DE9D}" srcOrd="5" destOrd="0" presId="urn:microsoft.com/office/officeart/2018/2/layout/IconLabelList"/>
    <dgm:cxn modelId="{ADF21C61-9050-4BE2-9F00-B43595328D5A}" type="presParOf" srcId="{0CD38EC5-4A6F-4193-AE45-486AD9ABFE06}" destId="{676BE7F4-D40F-480B-9EB6-74DE90594356}" srcOrd="6" destOrd="0" presId="urn:microsoft.com/office/officeart/2018/2/layout/IconLabelList"/>
    <dgm:cxn modelId="{DC490B8D-2019-48C4-B7AD-A299E2F8BC81}" type="presParOf" srcId="{676BE7F4-D40F-480B-9EB6-74DE90594356}" destId="{C2BE6AEC-4BCE-4250-AD44-8E4F98841572}" srcOrd="0" destOrd="0" presId="urn:microsoft.com/office/officeart/2018/2/layout/IconLabelList"/>
    <dgm:cxn modelId="{C427ECD3-83F7-4588-8289-724759FF2777}" type="presParOf" srcId="{676BE7F4-D40F-480B-9EB6-74DE90594356}" destId="{2CE13B3C-ADB9-4C37-929C-7D54F51AA73E}" srcOrd="1" destOrd="0" presId="urn:microsoft.com/office/officeart/2018/2/layout/IconLabelList"/>
    <dgm:cxn modelId="{D6DA3E7B-9F72-46FC-A5A5-2DC9F4602DAD}" type="presParOf" srcId="{676BE7F4-D40F-480B-9EB6-74DE90594356}" destId="{6E22E772-869F-488A-8CA5-26A49D97FF4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547C5E-54DF-4348-AFEB-C0DA2FB56B73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2DDE9F-2019-41A5-8085-7F7223D049A1}">
      <dgm:prSet/>
      <dgm:spPr/>
      <dgm:t>
        <a:bodyPr/>
        <a:lstStyle/>
        <a:p>
          <a:r>
            <a:rPr lang="en-US" b="1"/>
            <a:t>Recognize</a:t>
          </a:r>
          <a:endParaRPr lang="en-US"/>
        </a:p>
      </dgm:t>
    </dgm:pt>
    <dgm:pt modelId="{A7492C1B-068C-41C5-88C5-C622777508EB}" type="parTrans" cxnId="{83E953E7-EC48-44CE-B175-B4B4E724B90F}">
      <dgm:prSet/>
      <dgm:spPr/>
      <dgm:t>
        <a:bodyPr/>
        <a:lstStyle/>
        <a:p>
          <a:endParaRPr lang="en-US"/>
        </a:p>
      </dgm:t>
    </dgm:pt>
    <dgm:pt modelId="{DB1139D5-3798-4B4F-B16B-D6EA63FDDE5B}" type="sibTrans" cxnId="{83E953E7-EC48-44CE-B175-B4B4E724B90F}">
      <dgm:prSet/>
      <dgm:spPr/>
      <dgm:t>
        <a:bodyPr/>
        <a:lstStyle/>
        <a:p>
          <a:endParaRPr lang="en-US"/>
        </a:p>
      </dgm:t>
    </dgm:pt>
    <dgm:pt modelId="{7F8B8823-8DE2-4539-A920-7F0F1CB4F2ED}">
      <dgm:prSet/>
      <dgm:spPr/>
      <dgm:t>
        <a:bodyPr/>
        <a:lstStyle/>
        <a:p>
          <a:r>
            <a:rPr lang="en-GB" dirty="0"/>
            <a:t>Separate the moving object from the static background</a:t>
          </a:r>
          <a:endParaRPr lang="en-US" dirty="0"/>
        </a:p>
      </dgm:t>
    </dgm:pt>
    <dgm:pt modelId="{410DBCC9-8F16-4D45-A096-249CDE7A15D8}" type="parTrans" cxnId="{4F8553D1-1DD1-4FDE-B4DF-DA08E924E77D}">
      <dgm:prSet/>
      <dgm:spPr/>
      <dgm:t>
        <a:bodyPr/>
        <a:lstStyle/>
        <a:p>
          <a:endParaRPr lang="en-US"/>
        </a:p>
      </dgm:t>
    </dgm:pt>
    <dgm:pt modelId="{82A6C552-44F2-4E83-B33A-4AFD18020FE1}" type="sibTrans" cxnId="{4F8553D1-1DD1-4FDE-B4DF-DA08E924E77D}">
      <dgm:prSet/>
      <dgm:spPr/>
      <dgm:t>
        <a:bodyPr/>
        <a:lstStyle/>
        <a:p>
          <a:endParaRPr lang="en-US"/>
        </a:p>
      </dgm:t>
    </dgm:pt>
    <dgm:pt modelId="{5E3AEF92-9119-4FB2-A21C-348A6E9AF534}">
      <dgm:prSet/>
      <dgm:spPr/>
      <dgm:t>
        <a:bodyPr/>
        <a:lstStyle/>
        <a:p>
          <a:r>
            <a:rPr lang="en-US" b="1"/>
            <a:t>Track</a:t>
          </a:r>
          <a:endParaRPr lang="en-US"/>
        </a:p>
      </dgm:t>
    </dgm:pt>
    <dgm:pt modelId="{FCAC566D-7C9F-4047-9627-A3CA8349677C}" type="parTrans" cxnId="{9CD51AC3-A24F-4B79-A150-15B7764B7DCB}">
      <dgm:prSet/>
      <dgm:spPr/>
      <dgm:t>
        <a:bodyPr/>
        <a:lstStyle/>
        <a:p>
          <a:endParaRPr lang="en-US"/>
        </a:p>
      </dgm:t>
    </dgm:pt>
    <dgm:pt modelId="{4CA892F0-74F8-4F32-865B-D388F4603AF0}" type="sibTrans" cxnId="{9CD51AC3-A24F-4B79-A150-15B7764B7DCB}">
      <dgm:prSet/>
      <dgm:spPr/>
      <dgm:t>
        <a:bodyPr/>
        <a:lstStyle/>
        <a:p>
          <a:endParaRPr lang="en-US"/>
        </a:p>
      </dgm:t>
    </dgm:pt>
    <dgm:pt modelId="{28BF867D-31E4-4D72-A3B2-A5A1B8F788D3}">
      <dgm:prSet/>
      <dgm:spPr/>
      <dgm:t>
        <a:bodyPr/>
        <a:lstStyle/>
        <a:p>
          <a:r>
            <a:rPr lang="en-US" dirty="0"/>
            <a:t>Every object gets a direction based on the first detection coordinate.</a:t>
          </a:r>
        </a:p>
      </dgm:t>
    </dgm:pt>
    <dgm:pt modelId="{50EFE610-D4BD-41EC-AE49-C831797A76B9}" type="parTrans" cxnId="{5D4A76B4-3C19-477D-8535-BB405CCF498F}">
      <dgm:prSet/>
      <dgm:spPr/>
      <dgm:t>
        <a:bodyPr/>
        <a:lstStyle/>
        <a:p>
          <a:endParaRPr lang="en-US"/>
        </a:p>
      </dgm:t>
    </dgm:pt>
    <dgm:pt modelId="{FA7BC2A2-0142-423C-A73F-C078E52833CF}" type="sibTrans" cxnId="{5D4A76B4-3C19-477D-8535-BB405CCF498F}">
      <dgm:prSet/>
      <dgm:spPr/>
      <dgm:t>
        <a:bodyPr/>
        <a:lstStyle/>
        <a:p>
          <a:endParaRPr lang="en-US"/>
        </a:p>
      </dgm:t>
    </dgm:pt>
    <dgm:pt modelId="{34693B3A-9B3C-406D-AA2A-ABD2693CCB9C}">
      <dgm:prSet/>
      <dgm:spPr/>
      <dgm:t>
        <a:bodyPr/>
        <a:lstStyle/>
        <a:p>
          <a:r>
            <a:rPr lang="en-US" b="1"/>
            <a:t>Count</a:t>
          </a:r>
          <a:endParaRPr lang="en-US"/>
        </a:p>
      </dgm:t>
    </dgm:pt>
    <dgm:pt modelId="{18C4FC54-0ABD-4DB6-8E0B-208F8E932BFF}" type="parTrans" cxnId="{08EFAF82-86D4-46CC-ADBC-F08D0C3A0DA6}">
      <dgm:prSet/>
      <dgm:spPr/>
      <dgm:t>
        <a:bodyPr/>
        <a:lstStyle/>
        <a:p>
          <a:endParaRPr lang="en-US"/>
        </a:p>
      </dgm:t>
    </dgm:pt>
    <dgm:pt modelId="{64E1195C-4F67-47E4-B157-A46A900D81D9}" type="sibTrans" cxnId="{08EFAF82-86D4-46CC-ADBC-F08D0C3A0DA6}">
      <dgm:prSet/>
      <dgm:spPr/>
      <dgm:t>
        <a:bodyPr/>
        <a:lstStyle/>
        <a:p>
          <a:endParaRPr lang="en-US"/>
        </a:p>
      </dgm:t>
    </dgm:pt>
    <dgm:pt modelId="{34D64460-38CD-45B6-B643-D82ECA570358}">
      <dgm:prSet/>
      <dgm:spPr/>
      <dgm:t>
        <a:bodyPr/>
        <a:lstStyle/>
        <a:p>
          <a:r>
            <a:rPr lang="en-US" dirty="0"/>
            <a:t>Two borders</a:t>
          </a:r>
        </a:p>
      </dgm:t>
    </dgm:pt>
    <dgm:pt modelId="{EA0E1EE7-A3E1-4365-9BE9-9EF5E9E3213C}" type="parTrans" cxnId="{7CDC5707-DBDF-4B1B-89E8-5E513FB77A5C}">
      <dgm:prSet/>
      <dgm:spPr/>
      <dgm:t>
        <a:bodyPr/>
        <a:lstStyle/>
        <a:p>
          <a:endParaRPr lang="en-US"/>
        </a:p>
      </dgm:t>
    </dgm:pt>
    <dgm:pt modelId="{75C93AA4-82E2-431A-8FC8-7CE380DD12FF}" type="sibTrans" cxnId="{7CDC5707-DBDF-4B1B-89E8-5E513FB77A5C}">
      <dgm:prSet/>
      <dgm:spPr/>
      <dgm:t>
        <a:bodyPr/>
        <a:lstStyle/>
        <a:p>
          <a:endParaRPr lang="en-US"/>
        </a:p>
      </dgm:t>
    </dgm:pt>
    <dgm:pt modelId="{7608E7F3-FE5C-499C-B563-2A77CBE31BFA}">
      <dgm:prSet/>
      <dgm:spPr/>
      <dgm:t>
        <a:bodyPr/>
        <a:lstStyle/>
        <a:p>
          <a:r>
            <a:rPr lang="en-US" b="1"/>
            <a:t>Analyze</a:t>
          </a:r>
          <a:endParaRPr lang="en-US"/>
        </a:p>
      </dgm:t>
    </dgm:pt>
    <dgm:pt modelId="{0DE2F224-EA61-4FC8-9130-39242BB66809}" type="parTrans" cxnId="{294141DA-5F14-4619-8955-5C4F6DB6C420}">
      <dgm:prSet/>
      <dgm:spPr/>
      <dgm:t>
        <a:bodyPr/>
        <a:lstStyle/>
        <a:p>
          <a:endParaRPr lang="en-US"/>
        </a:p>
      </dgm:t>
    </dgm:pt>
    <dgm:pt modelId="{D46C202D-28A8-4C4B-B750-223E2A5587C8}" type="sibTrans" cxnId="{294141DA-5F14-4619-8955-5C4F6DB6C420}">
      <dgm:prSet/>
      <dgm:spPr/>
      <dgm:t>
        <a:bodyPr/>
        <a:lstStyle/>
        <a:p>
          <a:endParaRPr lang="en-US"/>
        </a:p>
      </dgm:t>
    </dgm:pt>
    <dgm:pt modelId="{2F91D425-C56D-447C-B84F-0AE1525ED07F}">
      <dgm:prSet/>
      <dgm:spPr/>
      <dgm:t>
        <a:bodyPr/>
        <a:lstStyle/>
        <a:p>
          <a:r>
            <a:rPr lang="en-US" dirty="0"/>
            <a:t>Live information windows showing number of current visitors and max number of visitor both with time</a:t>
          </a:r>
        </a:p>
      </dgm:t>
    </dgm:pt>
    <dgm:pt modelId="{40E3470F-9A4D-40CE-955B-D4C120AA9567}" type="parTrans" cxnId="{2F35E2F9-7454-47E5-A08B-FFFC850468D3}">
      <dgm:prSet/>
      <dgm:spPr/>
      <dgm:t>
        <a:bodyPr/>
        <a:lstStyle/>
        <a:p>
          <a:endParaRPr lang="en-US"/>
        </a:p>
      </dgm:t>
    </dgm:pt>
    <dgm:pt modelId="{3CF8E0CF-3CF0-4B35-90CF-6FB42FD5D9FC}" type="sibTrans" cxnId="{2F35E2F9-7454-47E5-A08B-FFFC850468D3}">
      <dgm:prSet/>
      <dgm:spPr/>
      <dgm:t>
        <a:bodyPr/>
        <a:lstStyle/>
        <a:p>
          <a:endParaRPr lang="en-US"/>
        </a:p>
      </dgm:t>
    </dgm:pt>
    <dgm:pt modelId="{F4540C9B-E754-4EAD-AAA2-3E5BE2FFC3D7}">
      <dgm:prSet/>
      <dgm:spPr/>
      <dgm:t>
        <a:bodyPr/>
        <a:lstStyle/>
        <a:p>
          <a:r>
            <a:rPr lang="en-GB" noProof="0" dirty="0"/>
            <a:t>Binarization</a:t>
          </a:r>
          <a:r>
            <a:rPr lang="nb-NO" dirty="0"/>
            <a:t> and </a:t>
          </a:r>
          <a:r>
            <a:rPr lang="en-GB" noProof="0" dirty="0"/>
            <a:t>filtering</a:t>
          </a:r>
        </a:p>
      </dgm:t>
    </dgm:pt>
    <dgm:pt modelId="{0B91AEAA-8908-4664-BBC7-F0F21ABEE33B}" type="parTrans" cxnId="{346698D3-9F6A-4A76-982B-33A064B1CEC1}">
      <dgm:prSet/>
      <dgm:spPr/>
      <dgm:t>
        <a:bodyPr/>
        <a:lstStyle/>
        <a:p>
          <a:endParaRPr lang="nb-NO"/>
        </a:p>
      </dgm:t>
    </dgm:pt>
    <dgm:pt modelId="{48D69D6F-5CFF-4980-93E4-CAAA7AAF853B}" type="sibTrans" cxnId="{346698D3-9F6A-4A76-982B-33A064B1CEC1}">
      <dgm:prSet/>
      <dgm:spPr/>
      <dgm:t>
        <a:bodyPr/>
        <a:lstStyle/>
        <a:p>
          <a:endParaRPr lang="nb-NO"/>
        </a:p>
      </dgm:t>
    </dgm:pt>
    <dgm:pt modelId="{E126D832-0D92-4B76-8975-95D4703526C2}">
      <dgm:prSet/>
      <dgm:spPr/>
      <dgm:t>
        <a:bodyPr/>
        <a:lstStyle/>
        <a:p>
          <a:r>
            <a:rPr lang="en-GB" noProof="0" dirty="0"/>
            <a:t>Detection</a:t>
          </a:r>
        </a:p>
      </dgm:t>
    </dgm:pt>
    <dgm:pt modelId="{D36711BB-4B0F-4C0A-89D1-1D81AB33648B}" type="parTrans" cxnId="{3E13E88C-42A2-4A47-94FF-ADA08C66A4DB}">
      <dgm:prSet/>
      <dgm:spPr/>
      <dgm:t>
        <a:bodyPr/>
        <a:lstStyle/>
        <a:p>
          <a:endParaRPr lang="nb-NO"/>
        </a:p>
      </dgm:t>
    </dgm:pt>
    <dgm:pt modelId="{BF3BCDB0-9580-4E8D-AD4F-F19A6FDD7C1A}" type="sibTrans" cxnId="{3E13E88C-42A2-4A47-94FF-ADA08C66A4DB}">
      <dgm:prSet/>
      <dgm:spPr/>
      <dgm:t>
        <a:bodyPr/>
        <a:lstStyle/>
        <a:p>
          <a:endParaRPr lang="nb-NO"/>
        </a:p>
      </dgm:t>
    </dgm:pt>
    <dgm:pt modelId="{A01B0253-997A-4BB8-A424-8F860986496D}">
      <dgm:prSet/>
      <dgm:spPr/>
      <dgm:t>
        <a:bodyPr/>
        <a:lstStyle/>
        <a:p>
          <a:r>
            <a:rPr lang="en-US" dirty="0"/>
            <a:t>Object direction</a:t>
          </a:r>
        </a:p>
      </dgm:t>
    </dgm:pt>
    <dgm:pt modelId="{900BCD4C-FA9D-43B9-8721-25770C8F1884}" type="parTrans" cxnId="{B863587B-1939-42F9-94EE-17CEEA01746C}">
      <dgm:prSet/>
      <dgm:spPr/>
      <dgm:t>
        <a:bodyPr/>
        <a:lstStyle/>
        <a:p>
          <a:endParaRPr lang="nb-NO"/>
        </a:p>
      </dgm:t>
    </dgm:pt>
    <dgm:pt modelId="{C1D8A710-B169-46B2-835E-96BC37E20DB9}" type="sibTrans" cxnId="{B863587B-1939-42F9-94EE-17CEEA01746C}">
      <dgm:prSet/>
      <dgm:spPr/>
      <dgm:t>
        <a:bodyPr/>
        <a:lstStyle/>
        <a:p>
          <a:endParaRPr lang="nb-NO"/>
        </a:p>
      </dgm:t>
    </dgm:pt>
    <dgm:pt modelId="{F5B4A223-6D14-4857-B2DC-8B63D70A81DA}">
      <dgm:prSet/>
      <dgm:spPr/>
      <dgm:t>
        <a:bodyPr/>
        <a:lstStyle/>
        <a:p>
          <a:r>
            <a:rPr lang="en-US" dirty="0"/>
            <a:t>Object state </a:t>
          </a:r>
        </a:p>
      </dgm:t>
    </dgm:pt>
    <dgm:pt modelId="{D5EAE6F8-78DD-4AA4-86EC-DB34A33D8D8C}" type="parTrans" cxnId="{E9E9680B-18F4-4E40-AE4E-521436F43323}">
      <dgm:prSet/>
      <dgm:spPr/>
      <dgm:t>
        <a:bodyPr/>
        <a:lstStyle/>
        <a:p>
          <a:endParaRPr lang="nb-NO"/>
        </a:p>
      </dgm:t>
    </dgm:pt>
    <dgm:pt modelId="{B9880DBA-2069-4A32-9CBE-39E858996C3E}" type="sibTrans" cxnId="{E9E9680B-18F4-4E40-AE4E-521436F43323}">
      <dgm:prSet/>
      <dgm:spPr/>
      <dgm:t>
        <a:bodyPr/>
        <a:lstStyle/>
        <a:p>
          <a:endParaRPr lang="nb-NO"/>
        </a:p>
      </dgm:t>
    </dgm:pt>
    <dgm:pt modelId="{6DE4623D-98E9-427E-B911-101994B89130}">
      <dgm:prSet/>
      <dgm:spPr/>
      <dgm:t>
        <a:bodyPr/>
        <a:lstStyle/>
        <a:p>
          <a:r>
            <a:rPr lang="en-GB" dirty="0"/>
            <a:t>Object centre point movement each frame</a:t>
          </a:r>
          <a:endParaRPr lang="en-US" dirty="0"/>
        </a:p>
      </dgm:t>
    </dgm:pt>
    <dgm:pt modelId="{1018E8D2-F3FE-4F7C-ACFF-E312A6119B59}" type="parTrans" cxnId="{D3D621DA-9059-4FD5-BD13-51D926F03D5A}">
      <dgm:prSet/>
      <dgm:spPr/>
      <dgm:t>
        <a:bodyPr/>
        <a:lstStyle/>
        <a:p>
          <a:endParaRPr lang="nb-NO"/>
        </a:p>
      </dgm:t>
    </dgm:pt>
    <dgm:pt modelId="{FDA4A2FC-D74E-4CD4-A05F-FDEAD32106F2}" type="sibTrans" cxnId="{D3D621DA-9059-4FD5-BD13-51D926F03D5A}">
      <dgm:prSet/>
      <dgm:spPr/>
      <dgm:t>
        <a:bodyPr/>
        <a:lstStyle/>
        <a:p>
          <a:endParaRPr lang="nb-NO"/>
        </a:p>
      </dgm:t>
    </dgm:pt>
    <dgm:pt modelId="{D9B93D10-5EA4-49F4-8199-03FD7768A7C6}">
      <dgm:prSet/>
      <dgm:spPr/>
      <dgm:t>
        <a:bodyPr/>
        <a:lstStyle/>
        <a:p>
          <a:r>
            <a:rPr lang="en-GB" dirty="0"/>
            <a:t>Graph shows the number of visitors in relation to time</a:t>
          </a:r>
          <a:endParaRPr lang="en-US" dirty="0"/>
        </a:p>
      </dgm:t>
    </dgm:pt>
    <dgm:pt modelId="{DE28FD5F-8D03-4238-9970-2DC2B10F96E2}" type="parTrans" cxnId="{146A195D-CD22-4C65-81FE-3CD0DBC14AF9}">
      <dgm:prSet/>
      <dgm:spPr/>
      <dgm:t>
        <a:bodyPr/>
        <a:lstStyle/>
        <a:p>
          <a:endParaRPr lang="nb-NO"/>
        </a:p>
      </dgm:t>
    </dgm:pt>
    <dgm:pt modelId="{82890A99-CDE0-4090-9566-46A361672C8A}" type="sibTrans" cxnId="{146A195D-CD22-4C65-81FE-3CD0DBC14AF9}">
      <dgm:prSet/>
      <dgm:spPr/>
      <dgm:t>
        <a:bodyPr/>
        <a:lstStyle/>
        <a:p>
          <a:endParaRPr lang="nb-NO"/>
        </a:p>
      </dgm:t>
    </dgm:pt>
    <dgm:pt modelId="{80A5D808-DE9F-40FC-9668-7414313A4380}" type="pres">
      <dgm:prSet presAssocID="{AA547C5E-54DF-4348-AFEB-C0DA2FB56B73}" presName="diagram" presStyleCnt="0">
        <dgm:presLayoutVars>
          <dgm:dir/>
          <dgm:resizeHandles val="exact"/>
        </dgm:presLayoutVars>
      </dgm:prSet>
      <dgm:spPr/>
    </dgm:pt>
    <dgm:pt modelId="{B4A3D9C5-61A3-44B1-A093-BDD709138987}" type="pres">
      <dgm:prSet presAssocID="{702DDE9F-2019-41A5-8085-7F7223D049A1}" presName="node" presStyleLbl="node1" presStyleIdx="0" presStyleCnt="4">
        <dgm:presLayoutVars>
          <dgm:bulletEnabled val="1"/>
        </dgm:presLayoutVars>
      </dgm:prSet>
      <dgm:spPr/>
    </dgm:pt>
    <dgm:pt modelId="{C30487C6-1CB2-425F-8F49-4150A632D5E5}" type="pres">
      <dgm:prSet presAssocID="{DB1139D5-3798-4B4F-B16B-D6EA63FDDE5B}" presName="sibTrans" presStyleCnt="0"/>
      <dgm:spPr/>
    </dgm:pt>
    <dgm:pt modelId="{FA2F8940-4FEE-4BBC-983A-D757AFDACD6C}" type="pres">
      <dgm:prSet presAssocID="{5E3AEF92-9119-4FB2-A21C-348A6E9AF534}" presName="node" presStyleLbl="node1" presStyleIdx="1" presStyleCnt="4">
        <dgm:presLayoutVars>
          <dgm:bulletEnabled val="1"/>
        </dgm:presLayoutVars>
      </dgm:prSet>
      <dgm:spPr/>
    </dgm:pt>
    <dgm:pt modelId="{2BE7F16E-6D8E-4E06-B2A7-E91B5E728CCD}" type="pres">
      <dgm:prSet presAssocID="{4CA892F0-74F8-4F32-865B-D388F4603AF0}" presName="sibTrans" presStyleCnt="0"/>
      <dgm:spPr/>
    </dgm:pt>
    <dgm:pt modelId="{550C7A22-5160-4AAB-8C14-3D88140196C3}" type="pres">
      <dgm:prSet presAssocID="{34693B3A-9B3C-406D-AA2A-ABD2693CCB9C}" presName="node" presStyleLbl="node1" presStyleIdx="2" presStyleCnt="4">
        <dgm:presLayoutVars>
          <dgm:bulletEnabled val="1"/>
        </dgm:presLayoutVars>
      </dgm:prSet>
      <dgm:spPr/>
    </dgm:pt>
    <dgm:pt modelId="{D7CF9DE9-9C0C-464A-9072-AFD8A9A46362}" type="pres">
      <dgm:prSet presAssocID="{64E1195C-4F67-47E4-B157-A46A900D81D9}" presName="sibTrans" presStyleCnt="0"/>
      <dgm:spPr/>
    </dgm:pt>
    <dgm:pt modelId="{04AC9BC5-2C00-40AC-9F4D-6969B14FB16D}" type="pres">
      <dgm:prSet presAssocID="{7608E7F3-FE5C-499C-B563-2A77CBE31BFA}" presName="node" presStyleLbl="node1" presStyleIdx="3" presStyleCnt="4">
        <dgm:presLayoutVars>
          <dgm:bulletEnabled val="1"/>
        </dgm:presLayoutVars>
      </dgm:prSet>
      <dgm:spPr/>
    </dgm:pt>
  </dgm:ptLst>
  <dgm:cxnLst>
    <dgm:cxn modelId="{7CDC5707-DBDF-4B1B-89E8-5E513FB77A5C}" srcId="{34693B3A-9B3C-406D-AA2A-ABD2693CCB9C}" destId="{34D64460-38CD-45B6-B643-D82ECA570358}" srcOrd="0" destOrd="0" parTransId="{EA0E1EE7-A3E1-4365-9BE9-9EF5E9E3213C}" sibTransId="{75C93AA4-82E2-431A-8FC8-7CE380DD12FF}"/>
    <dgm:cxn modelId="{E9E9680B-18F4-4E40-AE4E-521436F43323}" srcId="{34693B3A-9B3C-406D-AA2A-ABD2693CCB9C}" destId="{F5B4A223-6D14-4857-B2DC-8B63D70A81DA}" srcOrd="2" destOrd="0" parTransId="{D5EAE6F8-78DD-4AA4-86EC-DB34A33D8D8C}" sibTransId="{B9880DBA-2069-4A32-9CBE-39E858996C3E}"/>
    <dgm:cxn modelId="{7AD9A32B-4EEC-486B-A13D-58143839D026}" type="presOf" srcId="{F4540C9B-E754-4EAD-AAA2-3E5BE2FFC3D7}" destId="{B4A3D9C5-61A3-44B1-A093-BDD709138987}" srcOrd="0" destOrd="2" presId="urn:microsoft.com/office/officeart/2005/8/layout/default"/>
    <dgm:cxn modelId="{E6758E37-52BE-4E1B-BD47-F460705145D9}" type="presOf" srcId="{7F8B8823-8DE2-4539-A920-7F0F1CB4F2ED}" destId="{B4A3D9C5-61A3-44B1-A093-BDD709138987}" srcOrd="0" destOrd="1" presId="urn:microsoft.com/office/officeart/2005/8/layout/default"/>
    <dgm:cxn modelId="{146A195D-CD22-4C65-81FE-3CD0DBC14AF9}" srcId="{7608E7F3-FE5C-499C-B563-2A77CBE31BFA}" destId="{D9B93D10-5EA4-49F4-8199-03FD7768A7C6}" srcOrd="1" destOrd="0" parTransId="{DE28FD5F-8D03-4238-9970-2DC2B10F96E2}" sibTransId="{82890A99-CDE0-4090-9566-46A361672C8A}"/>
    <dgm:cxn modelId="{DDFA0361-02B3-443A-A00A-6408BCA406A4}" type="presOf" srcId="{A01B0253-997A-4BB8-A424-8F860986496D}" destId="{550C7A22-5160-4AAB-8C14-3D88140196C3}" srcOrd="0" destOrd="2" presId="urn:microsoft.com/office/officeart/2005/8/layout/default"/>
    <dgm:cxn modelId="{1222CC45-2312-47EC-BAD0-8ADCA9A50BB5}" type="presOf" srcId="{AA547C5E-54DF-4348-AFEB-C0DA2FB56B73}" destId="{80A5D808-DE9F-40FC-9668-7414313A4380}" srcOrd="0" destOrd="0" presId="urn:microsoft.com/office/officeart/2005/8/layout/default"/>
    <dgm:cxn modelId="{312DC467-9CB0-48D9-82F5-50FED292897E}" type="presOf" srcId="{34D64460-38CD-45B6-B643-D82ECA570358}" destId="{550C7A22-5160-4AAB-8C14-3D88140196C3}" srcOrd="0" destOrd="1" presId="urn:microsoft.com/office/officeart/2005/8/layout/default"/>
    <dgm:cxn modelId="{B863587B-1939-42F9-94EE-17CEEA01746C}" srcId="{34693B3A-9B3C-406D-AA2A-ABD2693CCB9C}" destId="{A01B0253-997A-4BB8-A424-8F860986496D}" srcOrd="1" destOrd="0" parTransId="{900BCD4C-FA9D-43B9-8721-25770C8F1884}" sibTransId="{C1D8A710-B169-46B2-835E-96BC37E20DB9}"/>
    <dgm:cxn modelId="{08EFAF82-86D4-46CC-ADBC-F08D0C3A0DA6}" srcId="{AA547C5E-54DF-4348-AFEB-C0DA2FB56B73}" destId="{34693B3A-9B3C-406D-AA2A-ABD2693CCB9C}" srcOrd="2" destOrd="0" parTransId="{18C4FC54-0ABD-4DB6-8E0B-208F8E932BFF}" sibTransId="{64E1195C-4F67-47E4-B157-A46A900D81D9}"/>
    <dgm:cxn modelId="{3E13E88C-42A2-4A47-94FF-ADA08C66A4DB}" srcId="{702DDE9F-2019-41A5-8085-7F7223D049A1}" destId="{E126D832-0D92-4B76-8975-95D4703526C2}" srcOrd="2" destOrd="0" parTransId="{D36711BB-4B0F-4C0A-89D1-1D81AB33648B}" sibTransId="{BF3BCDB0-9580-4E8D-AD4F-F19A6FDD7C1A}"/>
    <dgm:cxn modelId="{D057FD91-6766-4068-BE73-DD79215AC3C4}" type="presOf" srcId="{6DE4623D-98E9-427E-B911-101994B89130}" destId="{FA2F8940-4FEE-4BBC-983A-D757AFDACD6C}" srcOrd="0" destOrd="2" presId="urn:microsoft.com/office/officeart/2005/8/layout/default"/>
    <dgm:cxn modelId="{0E683DAC-E035-4C51-840D-1301E952446E}" type="presOf" srcId="{7608E7F3-FE5C-499C-B563-2A77CBE31BFA}" destId="{04AC9BC5-2C00-40AC-9F4D-6969B14FB16D}" srcOrd="0" destOrd="0" presId="urn:microsoft.com/office/officeart/2005/8/layout/default"/>
    <dgm:cxn modelId="{5D4A76B4-3C19-477D-8535-BB405CCF498F}" srcId="{5E3AEF92-9119-4FB2-A21C-348A6E9AF534}" destId="{28BF867D-31E4-4D72-A3B2-A5A1B8F788D3}" srcOrd="0" destOrd="0" parTransId="{50EFE610-D4BD-41EC-AE49-C831797A76B9}" sibTransId="{FA7BC2A2-0142-423C-A73F-C078E52833CF}"/>
    <dgm:cxn modelId="{A609B3BB-D29A-42D5-9861-0CBD067193B1}" type="presOf" srcId="{2F91D425-C56D-447C-B84F-0AE1525ED07F}" destId="{04AC9BC5-2C00-40AC-9F4D-6969B14FB16D}" srcOrd="0" destOrd="1" presId="urn:microsoft.com/office/officeart/2005/8/layout/default"/>
    <dgm:cxn modelId="{638401C3-06BD-47A4-A521-9625B124092C}" type="presOf" srcId="{E126D832-0D92-4B76-8975-95D4703526C2}" destId="{B4A3D9C5-61A3-44B1-A093-BDD709138987}" srcOrd="0" destOrd="3" presId="urn:microsoft.com/office/officeart/2005/8/layout/default"/>
    <dgm:cxn modelId="{9CD51AC3-A24F-4B79-A150-15B7764B7DCB}" srcId="{AA547C5E-54DF-4348-AFEB-C0DA2FB56B73}" destId="{5E3AEF92-9119-4FB2-A21C-348A6E9AF534}" srcOrd="1" destOrd="0" parTransId="{FCAC566D-7C9F-4047-9627-A3CA8349677C}" sibTransId="{4CA892F0-74F8-4F32-865B-D388F4603AF0}"/>
    <dgm:cxn modelId="{19B544C3-51A7-455D-8098-3652365EC62B}" type="presOf" srcId="{702DDE9F-2019-41A5-8085-7F7223D049A1}" destId="{B4A3D9C5-61A3-44B1-A093-BDD709138987}" srcOrd="0" destOrd="0" presId="urn:microsoft.com/office/officeart/2005/8/layout/default"/>
    <dgm:cxn modelId="{4F8553D1-1DD1-4FDE-B4DF-DA08E924E77D}" srcId="{702DDE9F-2019-41A5-8085-7F7223D049A1}" destId="{7F8B8823-8DE2-4539-A920-7F0F1CB4F2ED}" srcOrd="0" destOrd="0" parTransId="{410DBCC9-8F16-4D45-A096-249CDE7A15D8}" sibTransId="{82A6C552-44F2-4E83-B33A-4AFD18020FE1}"/>
    <dgm:cxn modelId="{346698D3-9F6A-4A76-982B-33A064B1CEC1}" srcId="{702DDE9F-2019-41A5-8085-7F7223D049A1}" destId="{F4540C9B-E754-4EAD-AAA2-3E5BE2FFC3D7}" srcOrd="1" destOrd="0" parTransId="{0B91AEAA-8908-4664-BBC7-F0F21ABEE33B}" sibTransId="{48D69D6F-5CFF-4980-93E4-CAAA7AAF853B}"/>
    <dgm:cxn modelId="{735724D9-6567-4357-9E8A-AB6BEEFFAB9E}" type="presOf" srcId="{F5B4A223-6D14-4857-B2DC-8B63D70A81DA}" destId="{550C7A22-5160-4AAB-8C14-3D88140196C3}" srcOrd="0" destOrd="3" presId="urn:microsoft.com/office/officeart/2005/8/layout/default"/>
    <dgm:cxn modelId="{D3D621DA-9059-4FD5-BD13-51D926F03D5A}" srcId="{5E3AEF92-9119-4FB2-A21C-348A6E9AF534}" destId="{6DE4623D-98E9-427E-B911-101994B89130}" srcOrd="1" destOrd="0" parTransId="{1018E8D2-F3FE-4F7C-ACFF-E312A6119B59}" sibTransId="{FDA4A2FC-D74E-4CD4-A05F-FDEAD32106F2}"/>
    <dgm:cxn modelId="{294141DA-5F14-4619-8955-5C4F6DB6C420}" srcId="{AA547C5E-54DF-4348-AFEB-C0DA2FB56B73}" destId="{7608E7F3-FE5C-499C-B563-2A77CBE31BFA}" srcOrd="3" destOrd="0" parTransId="{0DE2F224-EA61-4FC8-9130-39242BB66809}" sibTransId="{D46C202D-28A8-4C4B-B750-223E2A5587C8}"/>
    <dgm:cxn modelId="{962E7DE6-DDE8-4FC3-B919-EEEE4C09732F}" type="presOf" srcId="{28BF867D-31E4-4D72-A3B2-A5A1B8F788D3}" destId="{FA2F8940-4FEE-4BBC-983A-D757AFDACD6C}" srcOrd="0" destOrd="1" presId="urn:microsoft.com/office/officeart/2005/8/layout/default"/>
    <dgm:cxn modelId="{83E953E7-EC48-44CE-B175-B4B4E724B90F}" srcId="{AA547C5E-54DF-4348-AFEB-C0DA2FB56B73}" destId="{702DDE9F-2019-41A5-8085-7F7223D049A1}" srcOrd="0" destOrd="0" parTransId="{A7492C1B-068C-41C5-88C5-C622777508EB}" sibTransId="{DB1139D5-3798-4B4F-B16B-D6EA63FDDE5B}"/>
    <dgm:cxn modelId="{DD48B4F1-128F-4973-B447-06CEA32F6F65}" type="presOf" srcId="{34693B3A-9B3C-406D-AA2A-ABD2693CCB9C}" destId="{550C7A22-5160-4AAB-8C14-3D88140196C3}" srcOrd="0" destOrd="0" presId="urn:microsoft.com/office/officeart/2005/8/layout/default"/>
    <dgm:cxn modelId="{6E64ABF3-0754-441F-814B-564E2ED7BBE0}" type="presOf" srcId="{5E3AEF92-9119-4FB2-A21C-348A6E9AF534}" destId="{FA2F8940-4FEE-4BBC-983A-D757AFDACD6C}" srcOrd="0" destOrd="0" presId="urn:microsoft.com/office/officeart/2005/8/layout/default"/>
    <dgm:cxn modelId="{A332CCF3-4991-49EB-A290-B1D9954929E2}" type="presOf" srcId="{D9B93D10-5EA4-49F4-8199-03FD7768A7C6}" destId="{04AC9BC5-2C00-40AC-9F4D-6969B14FB16D}" srcOrd="0" destOrd="2" presId="urn:microsoft.com/office/officeart/2005/8/layout/default"/>
    <dgm:cxn modelId="{2F35E2F9-7454-47E5-A08B-FFFC850468D3}" srcId="{7608E7F3-FE5C-499C-B563-2A77CBE31BFA}" destId="{2F91D425-C56D-447C-B84F-0AE1525ED07F}" srcOrd="0" destOrd="0" parTransId="{40E3470F-9A4D-40CE-955B-D4C120AA9567}" sibTransId="{3CF8E0CF-3CF0-4B35-90CF-6FB42FD5D9FC}"/>
    <dgm:cxn modelId="{B0CB70D4-FA1A-4F65-906A-B7F166055516}" type="presParOf" srcId="{80A5D808-DE9F-40FC-9668-7414313A4380}" destId="{B4A3D9C5-61A3-44B1-A093-BDD709138987}" srcOrd="0" destOrd="0" presId="urn:microsoft.com/office/officeart/2005/8/layout/default"/>
    <dgm:cxn modelId="{7AC16101-874F-4476-B3A3-0F1F2E19542A}" type="presParOf" srcId="{80A5D808-DE9F-40FC-9668-7414313A4380}" destId="{C30487C6-1CB2-425F-8F49-4150A632D5E5}" srcOrd="1" destOrd="0" presId="urn:microsoft.com/office/officeart/2005/8/layout/default"/>
    <dgm:cxn modelId="{96522D4E-1545-4078-A323-AEC2FA4452F3}" type="presParOf" srcId="{80A5D808-DE9F-40FC-9668-7414313A4380}" destId="{FA2F8940-4FEE-4BBC-983A-D757AFDACD6C}" srcOrd="2" destOrd="0" presId="urn:microsoft.com/office/officeart/2005/8/layout/default"/>
    <dgm:cxn modelId="{9D841B1E-7BF6-43FE-B84B-C4A22475E8D3}" type="presParOf" srcId="{80A5D808-DE9F-40FC-9668-7414313A4380}" destId="{2BE7F16E-6D8E-4E06-B2A7-E91B5E728CCD}" srcOrd="3" destOrd="0" presId="urn:microsoft.com/office/officeart/2005/8/layout/default"/>
    <dgm:cxn modelId="{581DA159-B357-448F-ACF0-BBF5E2E51A13}" type="presParOf" srcId="{80A5D808-DE9F-40FC-9668-7414313A4380}" destId="{550C7A22-5160-4AAB-8C14-3D88140196C3}" srcOrd="4" destOrd="0" presId="urn:microsoft.com/office/officeart/2005/8/layout/default"/>
    <dgm:cxn modelId="{4AEF5424-E74B-47B7-BF68-7DF82F1E0E99}" type="presParOf" srcId="{80A5D808-DE9F-40FC-9668-7414313A4380}" destId="{D7CF9DE9-9C0C-464A-9072-AFD8A9A46362}" srcOrd="5" destOrd="0" presId="urn:microsoft.com/office/officeart/2005/8/layout/default"/>
    <dgm:cxn modelId="{637B03F1-E680-47FE-A2A3-8FA8A4AB7F19}" type="presParOf" srcId="{80A5D808-DE9F-40FC-9668-7414313A4380}" destId="{04AC9BC5-2C00-40AC-9F4D-6969B14FB16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D7832C-124A-4D29-91F3-FC8D559B7750}">
      <dsp:nvSpPr>
        <dsp:cNvPr id="0" name=""/>
        <dsp:cNvSpPr/>
      </dsp:nvSpPr>
      <dsp:spPr>
        <a:xfrm>
          <a:off x="1027755" y="583793"/>
          <a:ext cx="928991" cy="92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4044D5E-014E-494C-A41F-FE4239FFB576}">
      <dsp:nvSpPr>
        <dsp:cNvPr id="0" name=""/>
        <dsp:cNvSpPr/>
      </dsp:nvSpPr>
      <dsp:spPr>
        <a:xfrm>
          <a:off x="460038" y="1803954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Recognize</a:t>
          </a:r>
          <a:endParaRPr lang="en-US" sz="3400" kern="1200" dirty="0"/>
        </a:p>
      </dsp:txBody>
      <dsp:txXfrm>
        <a:off x="460038" y="1803954"/>
        <a:ext cx="2064425" cy="720000"/>
      </dsp:txXfrm>
    </dsp:sp>
    <dsp:sp modelId="{37F7955C-6889-43E0-8A3D-1D117269D1B0}">
      <dsp:nvSpPr>
        <dsp:cNvPr id="0" name=""/>
        <dsp:cNvSpPr/>
      </dsp:nvSpPr>
      <dsp:spPr>
        <a:xfrm>
          <a:off x="3453454" y="583793"/>
          <a:ext cx="928991" cy="92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6DB4B50-C164-4147-B918-478CEAE72584}">
      <dsp:nvSpPr>
        <dsp:cNvPr id="0" name=""/>
        <dsp:cNvSpPr/>
      </dsp:nvSpPr>
      <dsp:spPr>
        <a:xfrm>
          <a:off x="2885737" y="1803954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Track</a:t>
          </a:r>
          <a:endParaRPr lang="en-US" sz="3400" kern="1200"/>
        </a:p>
      </dsp:txBody>
      <dsp:txXfrm>
        <a:off x="2885737" y="1803954"/>
        <a:ext cx="2064425" cy="720000"/>
      </dsp:txXfrm>
    </dsp:sp>
    <dsp:sp modelId="{F8E2CFBA-297E-469D-A92C-A879CBD09087}">
      <dsp:nvSpPr>
        <dsp:cNvPr id="0" name=""/>
        <dsp:cNvSpPr/>
      </dsp:nvSpPr>
      <dsp:spPr>
        <a:xfrm>
          <a:off x="5879154" y="583793"/>
          <a:ext cx="928991" cy="9289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9F1CA6C-486F-43C4-8867-EB987B507B81}">
      <dsp:nvSpPr>
        <dsp:cNvPr id="0" name=""/>
        <dsp:cNvSpPr/>
      </dsp:nvSpPr>
      <dsp:spPr>
        <a:xfrm>
          <a:off x="5311437" y="1803954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Count</a:t>
          </a:r>
          <a:endParaRPr lang="en-US" sz="3400" kern="1200"/>
        </a:p>
      </dsp:txBody>
      <dsp:txXfrm>
        <a:off x="5311437" y="1803954"/>
        <a:ext cx="2064425" cy="720000"/>
      </dsp:txXfrm>
    </dsp:sp>
    <dsp:sp modelId="{C2BE6AEC-4BCE-4250-AD44-8E4F98841572}">
      <dsp:nvSpPr>
        <dsp:cNvPr id="0" name=""/>
        <dsp:cNvSpPr/>
      </dsp:nvSpPr>
      <dsp:spPr>
        <a:xfrm>
          <a:off x="8304853" y="583793"/>
          <a:ext cx="928991" cy="9289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E22E772-869F-488A-8CA5-26A49D97FF42}">
      <dsp:nvSpPr>
        <dsp:cNvPr id="0" name=""/>
        <dsp:cNvSpPr/>
      </dsp:nvSpPr>
      <dsp:spPr>
        <a:xfrm>
          <a:off x="7737136" y="1803954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Analyze</a:t>
          </a:r>
          <a:endParaRPr lang="en-US" sz="3400" kern="1200"/>
        </a:p>
      </dsp:txBody>
      <dsp:txXfrm>
        <a:off x="7737136" y="1803954"/>
        <a:ext cx="206442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A3D9C5-61A3-44B1-A093-BDD709138987}">
      <dsp:nvSpPr>
        <dsp:cNvPr id="0" name=""/>
        <dsp:cNvSpPr/>
      </dsp:nvSpPr>
      <dsp:spPr>
        <a:xfrm>
          <a:off x="604587" y="2658"/>
          <a:ext cx="2934941" cy="17609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Recognize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Separate the moving object from the static background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noProof="0" dirty="0"/>
            <a:t>Binarization</a:t>
          </a:r>
          <a:r>
            <a:rPr lang="nb-NO" sz="1500" kern="1200" dirty="0"/>
            <a:t> and </a:t>
          </a:r>
          <a:r>
            <a:rPr lang="en-GB" sz="1500" kern="1200" noProof="0" dirty="0"/>
            <a:t>filtering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noProof="0" dirty="0"/>
            <a:t>Detection</a:t>
          </a:r>
        </a:p>
      </dsp:txBody>
      <dsp:txXfrm>
        <a:off x="604587" y="2658"/>
        <a:ext cx="2934941" cy="1760964"/>
      </dsp:txXfrm>
    </dsp:sp>
    <dsp:sp modelId="{FA2F8940-4FEE-4BBC-983A-D757AFDACD6C}">
      <dsp:nvSpPr>
        <dsp:cNvPr id="0" name=""/>
        <dsp:cNvSpPr/>
      </dsp:nvSpPr>
      <dsp:spPr>
        <a:xfrm>
          <a:off x="3833022" y="2658"/>
          <a:ext cx="2934941" cy="1760964"/>
        </a:xfrm>
        <a:prstGeom prst="rect">
          <a:avLst/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Track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Every object gets a direction based on the first detection coordinate.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Object centre point movement each frame</a:t>
          </a:r>
          <a:endParaRPr lang="en-US" sz="1500" kern="1200" dirty="0"/>
        </a:p>
      </dsp:txBody>
      <dsp:txXfrm>
        <a:off x="3833022" y="2658"/>
        <a:ext cx="2934941" cy="1760964"/>
      </dsp:txXfrm>
    </dsp:sp>
    <dsp:sp modelId="{550C7A22-5160-4AAB-8C14-3D88140196C3}">
      <dsp:nvSpPr>
        <dsp:cNvPr id="0" name=""/>
        <dsp:cNvSpPr/>
      </dsp:nvSpPr>
      <dsp:spPr>
        <a:xfrm>
          <a:off x="7061458" y="2658"/>
          <a:ext cx="2934941" cy="1760964"/>
        </a:xfrm>
        <a:prstGeom prst="rect">
          <a:avLst/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Count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Two borders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Object direction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Object state </a:t>
          </a:r>
        </a:p>
      </dsp:txBody>
      <dsp:txXfrm>
        <a:off x="7061458" y="2658"/>
        <a:ext cx="2934941" cy="1760964"/>
      </dsp:txXfrm>
    </dsp:sp>
    <dsp:sp modelId="{04AC9BC5-2C00-40AC-9F4D-6969B14FB16D}">
      <dsp:nvSpPr>
        <dsp:cNvPr id="0" name=""/>
        <dsp:cNvSpPr/>
      </dsp:nvSpPr>
      <dsp:spPr>
        <a:xfrm>
          <a:off x="3833022" y="2057117"/>
          <a:ext cx="2934941" cy="1760964"/>
        </a:xfrm>
        <a:prstGeom prst="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Analyze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Live information windows showing number of current visitors and max number of visitor both with time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Graph shows the number of visitors in relation to time</a:t>
          </a:r>
          <a:endParaRPr lang="en-US" sz="1500" kern="1200" dirty="0"/>
        </a:p>
      </dsp:txBody>
      <dsp:txXfrm>
        <a:off x="3833022" y="2057117"/>
        <a:ext cx="2934941" cy="1760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28C6C-3AA6-42AA-9F71-EB076F37E475}" type="datetimeFigureOut">
              <a:rPr lang="en-US" smtClean="0"/>
              <a:t>30-Mar-22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32C31-0F4A-459E-9210-8DC585D0B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6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 1 consists of 3 members, Idris(which is myself), Anders and Ahmad</a:t>
            </a:r>
          </a:p>
          <a:p>
            <a:r>
              <a:rPr lang="en-US" dirty="0"/>
              <a:t>Our project idea is to create a People Counter, which as the name implies, will count the number of people at a given location. </a:t>
            </a:r>
          </a:p>
          <a:p>
            <a:endParaRPr lang="en-US" dirty="0"/>
          </a:p>
          <a:p>
            <a:r>
              <a:rPr lang="en-US" dirty="0"/>
              <a:t>First, I’ll mention where this idea originated from, thereafter, what our goals for this project were, and lastly; what we achieved.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2C31-0F4A-459E-9210-8DC585D0B3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09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This idea originates from the Covid restriction, especially with regards to the imposed restriction on the maximum amount of people at a given location.</a:t>
            </a:r>
          </a:p>
          <a:p>
            <a:r>
              <a:rPr lang="en-US" dirty="0"/>
              <a:t>To the right, there’s a poster which probably most of us have seen, Or a poster of a similar kind: where the maximum number of allowed people is stated. And  it’s usually placed by the entrance of stores and other public facilities. </a:t>
            </a:r>
          </a:p>
          <a:p>
            <a:endParaRPr lang="en-US" dirty="0"/>
          </a:p>
          <a:p>
            <a:r>
              <a:rPr lang="en-US" dirty="0"/>
              <a:t>The problem with such restrictions, is that in most cases there’s nothing, or no one, to enforce it. When we go shopping for instance; we rarely see someone standing by the entrance keeping a track of the current visitors</a:t>
            </a:r>
          </a:p>
          <a:p>
            <a:r>
              <a:rPr lang="en-US" dirty="0"/>
              <a:t>Hence, what’s the use of a restriction, if there’s no one to enforce it?</a:t>
            </a:r>
          </a:p>
          <a:p>
            <a:endParaRPr lang="en-US" dirty="0"/>
          </a:p>
          <a:p>
            <a:r>
              <a:rPr lang="en-US" dirty="0"/>
              <a:t>This is the origin of our project idea. 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b="1" dirty="0"/>
              <a:t>Our end goal</a:t>
            </a:r>
            <a:r>
              <a:rPr lang="en-US" b="0" dirty="0"/>
              <a:t> is to create a program reusable in a myriad of different use cases, where it will keep track of the number of people that enter, leave and are currently inside a given location.</a:t>
            </a:r>
          </a:p>
          <a:p>
            <a:pPr marL="171450" indent="-171450">
              <a:buFontTx/>
              <a:buChar char="-"/>
            </a:pPr>
            <a:endParaRPr lang="en-US" b="0" dirty="0"/>
          </a:p>
          <a:p>
            <a:pPr marL="171450" indent="-171450">
              <a:buFontTx/>
              <a:buChar char="-"/>
            </a:pPr>
            <a:r>
              <a:rPr lang="en-US" b="0" dirty="0"/>
              <a:t>Achievement: By working on this project throughout the semester, we have accomplished our goals and have successfully created a code which performs the aforementioned tasks. </a:t>
            </a:r>
          </a:p>
          <a:p>
            <a:pPr marL="0" indent="0">
              <a:buFontTx/>
              <a:buNone/>
            </a:pPr>
            <a:r>
              <a:rPr lang="en-US" b="0" dirty="0"/>
              <a:t>Something to note however, is that there </a:t>
            </a:r>
            <a:r>
              <a:rPr lang="en-US" b="0" dirty="0" err="1"/>
              <a:t>áre</a:t>
            </a:r>
            <a:r>
              <a:rPr lang="en-US" b="0" dirty="0"/>
              <a:t> some slight limitations, -which we’ll elaborate later- but in its entirety, the project was a success, and we accomplished our goals. </a:t>
            </a:r>
          </a:p>
          <a:p>
            <a:pPr marL="0" indent="0">
              <a:buFontTx/>
              <a:buNone/>
            </a:pPr>
            <a:endParaRPr lang="en-US" b="0" dirty="0"/>
          </a:p>
          <a:p>
            <a:pPr marL="0" indent="0">
              <a:buFontTx/>
              <a:buNone/>
            </a:pPr>
            <a:r>
              <a:rPr lang="en-US" b="0" dirty="0"/>
              <a:t>[ </a:t>
            </a:r>
            <a:r>
              <a:rPr lang="en-US" b="0" i="1" dirty="0"/>
              <a:t>On the lower right hand-side, you can see how the end results looks like 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2C31-0F4A-459E-9210-8DC585D0B3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22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were of course many challenges to such a project, both big and small, but we have narrowed them down to 4 categories.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These are Recognizing, tracking, counting and lastly analyzing.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The first real challenge we were met with, was the problem of recognition.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Our code needed to be able to discern a human being from recordings, whether a live video feed, or a saved recording, 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this again had its own set of problems;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		Such as randomly labelling objects as humans</a:t>
            </a:r>
            <a:r>
              <a:rPr lang="en-US" dirty="0"/>
              <a:t>, or </a:t>
            </a:r>
            <a:r>
              <a:rPr lang="en-US" i="1" dirty="0"/>
              <a:t>not being able to discern a human in certain positions</a:t>
            </a:r>
            <a:r>
              <a:rPr lang="en-US" dirty="0"/>
              <a:t>, </a:t>
            </a:r>
            <a:r>
              <a:rPr lang="en-US" i="1" dirty="0"/>
              <a:t>people blocking each other out of view </a:t>
            </a:r>
            <a:r>
              <a:rPr lang="en-US" dirty="0"/>
              <a:t>etc.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Moving on, the second problem was tracking the people.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	</a:t>
            </a:r>
            <a:r>
              <a:rPr lang="en-US" dirty="0"/>
              <a:t>Once we’ve recognized a person, we needed to track their position at all times, and this again had its own challenges, where it would often either lose track of a person or not recognize him 	altogether, due to the former problem ofc.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The third challenge was to define a system of what counts as entering and leaving.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Whenever a person entered or left, it needed respectively add or </a:t>
            </a:r>
            <a:r>
              <a:rPr lang="en-US" dirty="0" err="1"/>
              <a:t>substract</a:t>
            </a:r>
            <a:r>
              <a:rPr lang="en-US" dirty="0"/>
              <a:t> to the </a:t>
            </a:r>
            <a:r>
              <a:rPr lang="en-US" b="0" dirty="0"/>
              <a:t>variables, and update the current visitors.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Lastly, we had to analyze the data.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This includes representing our data, but in addition to that -although it’s partly outside of the scope of this project- you can generate statistical data.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This goes hand in hand with our project goals of reusability and being apply to apply our code in many different use cases.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With the way we have constructed the code, you are able to for instance: generate statistical data such as creating a histogram or a graph of how many customers there are at what times 	during the day and so 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Moving on, Anders will elaborate on the use cases of our project.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2C31-0F4A-459E-9210-8DC585D0B3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23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Use</a:t>
            </a:r>
            <a:r>
              <a:rPr lang="nb-NO" dirty="0"/>
              <a:t> cases: See slide</a:t>
            </a:r>
          </a:p>
          <a:p>
            <a:endParaRPr lang="nb-NO" dirty="0"/>
          </a:p>
          <a:p>
            <a:r>
              <a:rPr lang="nb-NO" dirty="0"/>
              <a:t>Statistical </a:t>
            </a:r>
            <a:r>
              <a:rPr lang="nb-NO" dirty="0" err="1"/>
              <a:t>analysis</a:t>
            </a:r>
            <a:r>
              <a:rPr lang="nb-NO" dirty="0"/>
              <a:t>:</a:t>
            </a:r>
          </a:p>
          <a:p>
            <a:pPr marL="171450" indent="-171450">
              <a:buFontTx/>
              <a:buChar char="-"/>
            </a:pPr>
            <a:r>
              <a:rPr lang="nb-NO" dirty="0"/>
              <a:t>At </a:t>
            </a:r>
            <a:r>
              <a:rPr lang="nb-NO" dirty="0" err="1"/>
              <a:t>what</a:t>
            </a:r>
            <a:r>
              <a:rPr lang="nb-NO" dirty="0"/>
              <a:t> time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day</a:t>
            </a:r>
            <a:r>
              <a:rPr lang="nb-NO" dirty="0"/>
              <a:t>,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days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week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there</a:t>
            </a:r>
            <a:r>
              <a:rPr lang="nb-NO" dirty="0"/>
              <a:t> more shoppers.</a:t>
            </a:r>
          </a:p>
          <a:p>
            <a:pPr marL="171450" indent="-171450">
              <a:buFontTx/>
              <a:buChar char="-"/>
            </a:pPr>
            <a:r>
              <a:rPr lang="nb-NO" dirty="0"/>
              <a:t>How </a:t>
            </a:r>
            <a:r>
              <a:rPr lang="nb-NO" dirty="0" err="1"/>
              <a:t>many</a:t>
            </a:r>
            <a:r>
              <a:rPr lang="nb-NO" dirty="0"/>
              <a:t> </a:t>
            </a:r>
            <a:r>
              <a:rPr lang="nb-NO" dirty="0" err="1"/>
              <a:t>actually</a:t>
            </a:r>
            <a:r>
              <a:rPr lang="nb-NO" dirty="0"/>
              <a:t> </a:t>
            </a:r>
            <a:r>
              <a:rPr lang="nb-NO" dirty="0" err="1"/>
              <a:t>purchase</a:t>
            </a:r>
            <a:r>
              <a:rPr lang="nb-NO" dirty="0"/>
              <a:t> </a:t>
            </a:r>
            <a:r>
              <a:rPr lang="nb-NO" dirty="0" err="1"/>
              <a:t>something</a:t>
            </a:r>
            <a:r>
              <a:rPr lang="nb-NO" dirty="0"/>
              <a:t> and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many</a:t>
            </a:r>
            <a:r>
              <a:rPr lang="nb-NO" dirty="0"/>
              <a:t> just </a:t>
            </a:r>
            <a:r>
              <a:rPr lang="nb-NO" dirty="0" err="1"/>
              <a:t>look</a:t>
            </a:r>
            <a:r>
              <a:rPr lang="nb-NO" dirty="0"/>
              <a:t>. </a:t>
            </a:r>
            <a:r>
              <a:rPr lang="nb-NO" dirty="0" err="1"/>
              <a:t>Compare</a:t>
            </a:r>
            <a:r>
              <a:rPr lang="nb-NO" dirty="0"/>
              <a:t> to </a:t>
            </a:r>
            <a:r>
              <a:rPr lang="nb-NO" dirty="0" err="1"/>
              <a:t>transactions</a:t>
            </a:r>
            <a:r>
              <a:rPr lang="nb-NO" dirty="0"/>
              <a:t> </a:t>
            </a:r>
            <a:r>
              <a:rPr lang="nb-NO" dirty="0" err="1"/>
              <a:t>completed</a:t>
            </a:r>
            <a:endParaRPr lang="nb-NO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2C31-0F4A-459E-9210-8DC585D0B3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40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recognize an object, we separate the moving object from the background which should be static.</a:t>
            </a:r>
          </a:p>
          <a:p>
            <a:r>
              <a:rPr lang="en-US" dirty="0"/>
              <a:t>After that we binarize and filtering every frame in video to make a clear black white images, so we can use a detection function on them.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2C31-0F4A-459E-9210-8DC585D0B3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8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  <a:p>
            <a:endParaRPr lang="nb-NO" dirty="0"/>
          </a:p>
          <a:p>
            <a:r>
              <a:rPr lang="nb-NO" dirty="0"/>
              <a:t>Our </a:t>
            </a:r>
            <a:r>
              <a:rPr lang="en-GB" noProof="1"/>
              <a:t>Dataset</a:t>
            </a:r>
            <a:r>
              <a:rPr lang="nb-NO" dirty="0"/>
              <a:t> is a Video (</a:t>
            </a:r>
            <a:r>
              <a:rPr lang="en-GB" noProof="0" dirty="0"/>
              <a:t>clip</a:t>
            </a:r>
            <a:r>
              <a:rPr lang="nb-NO" dirty="0"/>
              <a:t> og live)</a:t>
            </a:r>
          </a:p>
          <a:p>
            <a:r>
              <a:rPr lang="nb-NO" dirty="0"/>
              <a:t>The </a:t>
            </a:r>
            <a:r>
              <a:rPr lang="en-GB" noProof="0" dirty="0"/>
              <a:t>camera</a:t>
            </a:r>
            <a:r>
              <a:rPr lang="nb-NO" dirty="0"/>
              <a:t> </a:t>
            </a:r>
            <a:r>
              <a:rPr lang="en-GB" noProof="0" dirty="0"/>
              <a:t>should</a:t>
            </a:r>
            <a:r>
              <a:rPr lang="nb-NO" dirty="0"/>
              <a:t> be </a:t>
            </a:r>
            <a:r>
              <a:rPr lang="en-GB" noProof="0" dirty="0"/>
              <a:t>placed</a:t>
            </a:r>
            <a:r>
              <a:rPr lang="nb-NO" dirty="0"/>
              <a:t> like </a:t>
            </a:r>
            <a:r>
              <a:rPr lang="nb-NO" dirty="0" err="1"/>
              <a:t>figure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left</a:t>
            </a:r>
            <a:r>
              <a:rPr lang="nb-NO" dirty="0"/>
              <a:t>. so </a:t>
            </a:r>
            <a:r>
              <a:rPr lang="en-GB" noProof="0" dirty="0"/>
              <a:t>we</a:t>
            </a:r>
            <a:r>
              <a:rPr lang="nb-NO" dirty="0"/>
              <a:t> </a:t>
            </a:r>
            <a:r>
              <a:rPr lang="en-GB" noProof="0" dirty="0"/>
              <a:t>can</a:t>
            </a:r>
            <a:r>
              <a:rPr lang="nb-NO" dirty="0"/>
              <a:t> </a:t>
            </a:r>
            <a:r>
              <a:rPr lang="en-GB" noProof="0" dirty="0"/>
              <a:t>get</a:t>
            </a:r>
            <a:r>
              <a:rPr lang="nb-NO" dirty="0"/>
              <a:t> </a:t>
            </a:r>
            <a:r>
              <a:rPr lang="en-GB" noProof="0" dirty="0"/>
              <a:t>every</a:t>
            </a:r>
            <a:r>
              <a:rPr lang="nb-NO" dirty="0"/>
              <a:t> person </a:t>
            </a:r>
            <a:r>
              <a:rPr lang="en-GB" noProof="0" dirty="0"/>
              <a:t>separately figure on the right</a:t>
            </a:r>
            <a:r>
              <a:rPr lang="nb-NO" dirty="0"/>
              <a:t>. </a:t>
            </a:r>
            <a:r>
              <a:rPr lang="en-GB" noProof="0" dirty="0"/>
              <a:t>Other</a:t>
            </a:r>
            <a:r>
              <a:rPr lang="nb-NO" dirty="0"/>
              <a:t> </a:t>
            </a:r>
            <a:r>
              <a:rPr lang="en-GB" noProof="0" dirty="0"/>
              <a:t>ways</a:t>
            </a:r>
            <a:r>
              <a:rPr lang="nb-NO" dirty="0"/>
              <a:t> </a:t>
            </a:r>
            <a:r>
              <a:rPr lang="en-GB" noProof="0" dirty="0"/>
              <a:t>could</a:t>
            </a:r>
            <a:r>
              <a:rPr lang="nb-NO" dirty="0"/>
              <a:t> a person </a:t>
            </a:r>
            <a:r>
              <a:rPr lang="en-GB" noProof="0" dirty="0"/>
              <a:t>get</a:t>
            </a:r>
            <a:r>
              <a:rPr lang="nb-NO" dirty="0"/>
              <a:t> </a:t>
            </a:r>
            <a:r>
              <a:rPr lang="en-GB" noProof="0" dirty="0"/>
              <a:t>behind</a:t>
            </a:r>
            <a:r>
              <a:rPr lang="nb-NO" dirty="0"/>
              <a:t> </a:t>
            </a:r>
            <a:r>
              <a:rPr lang="en-GB" noProof="0" dirty="0"/>
              <a:t>another</a:t>
            </a:r>
            <a:r>
              <a:rPr lang="nb-NO" dirty="0"/>
              <a:t> </a:t>
            </a:r>
            <a:r>
              <a:rPr lang="en-GB" noProof="0" dirty="0"/>
              <a:t>one.</a:t>
            </a:r>
          </a:p>
          <a:p>
            <a:endParaRPr lang="en-GB" noProof="0" dirty="0"/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2C31-0F4A-459E-9210-8DC585D0B3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64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We</a:t>
            </a:r>
            <a:r>
              <a:rPr lang="nb-NO" dirty="0"/>
              <a:t> have </a:t>
            </a:r>
            <a:r>
              <a:rPr lang="nb-NO" dirty="0" err="1"/>
              <a:t>managed</a:t>
            </a:r>
            <a:r>
              <a:rPr lang="nb-NO" dirty="0"/>
              <a:t> to </a:t>
            </a:r>
            <a:r>
              <a:rPr lang="nb-NO" dirty="0" err="1"/>
              <a:t>develop</a:t>
            </a:r>
            <a:r>
              <a:rPr lang="nb-NO" dirty="0"/>
              <a:t> a program </a:t>
            </a:r>
            <a:r>
              <a:rPr lang="nb-NO" dirty="0" err="1"/>
              <a:t>that</a:t>
            </a:r>
            <a:r>
              <a:rPr lang="nb-NO" dirty="0"/>
              <a:t> is not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people</a:t>
            </a:r>
            <a:r>
              <a:rPr lang="nb-NO" dirty="0"/>
              <a:t> </a:t>
            </a:r>
            <a:r>
              <a:rPr lang="nb-NO" dirty="0" err="1"/>
              <a:t>detection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detects</a:t>
            </a:r>
            <a:r>
              <a:rPr lang="nb-NO" dirty="0"/>
              <a:t> </a:t>
            </a:r>
            <a:r>
              <a:rPr lang="nb-NO" dirty="0" err="1"/>
              <a:t>moving</a:t>
            </a:r>
            <a:r>
              <a:rPr lang="nb-NO" dirty="0"/>
              <a:t> </a:t>
            </a:r>
            <a:r>
              <a:rPr lang="nb-NO" dirty="0" err="1"/>
              <a:t>objects</a:t>
            </a:r>
            <a:r>
              <a:rPr lang="nb-NO" dirty="0"/>
              <a:t> in general.</a:t>
            </a:r>
          </a:p>
          <a:p>
            <a:r>
              <a:rPr lang="nb-NO" dirty="0"/>
              <a:t>This has </a:t>
            </a:r>
            <a:r>
              <a:rPr lang="nb-NO" dirty="0" err="1"/>
              <a:t>turned</a:t>
            </a:r>
            <a:r>
              <a:rPr lang="nb-NO" dirty="0"/>
              <a:t> </a:t>
            </a:r>
            <a:r>
              <a:rPr lang="nb-NO" dirty="0" err="1"/>
              <a:t>out</a:t>
            </a:r>
            <a:r>
              <a:rPr lang="nb-NO" dirty="0"/>
              <a:t> to be </a:t>
            </a:r>
            <a:r>
              <a:rPr lang="nb-NO" dirty="0" err="1"/>
              <a:t>both</a:t>
            </a:r>
            <a:r>
              <a:rPr lang="nb-NO" dirty="0"/>
              <a:t> a </a:t>
            </a:r>
            <a:r>
              <a:rPr lang="nb-NO" dirty="0" err="1"/>
              <a:t>weakness</a:t>
            </a:r>
            <a:r>
              <a:rPr lang="nb-NO" dirty="0"/>
              <a:t> and a </a:t>
            </a:r>
            <a:r>
              <a:rPr lang="nb-NO" dirty="0" err="1"/>
              <a:t>strength</a:t>
            </a:r>
            <a:r>
              <a:rPr lang="nb-NO" dirty="0"/>
              <a:t>, </a:t>
            </a:r>
            <a:r>
              <a:rPr lang="nb-NO" dirty="0" err="1"/>
              <a:t>especially</a:t>
            </a:r>
            <a:r>
              <a:rPr lang="nb-NO" dirty="0"/>
              <a:t> </a:t>
            </a:r>
            <a:r>
              <a:rPr lang="nb-NO" dirty="0" err="1"/>
              <a:t>considering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possibilities</a:t>
            </a:r>
            <a:r>
              <a:rPr lang="nb-NO" dirty="0"/>
              <a:t> </a:t>
            </a:r>
            <a:r>
              <a:rPr lang="nb-NO" dirty="0" err="1"/>
              <a:t>connected</a:t>
            </a:r>
            <a:r>
              <a:rPr lang="nb-NO" dirty="0"/>
              <a:t> to </a:t>
            </a:r>
            <a:r>
              <a:rPr lang="nb-NO" dirty="0" err="1"/>
              <a:t>further</a:t>
            </a:r>
            <a:r>
              <a:rPr lang="nb-NO" dirty="0"/>
              <a:t> </a:t>
            </a:r>
            <a:r>
              <a:rPr lang="nb-NO" dirty="0" err="1"/>
              <a:t>development</a:t>
            </a:r>
            <a:r>
              <a:rPr lang="nb-NO" dirty="0"/>
              <a:t>. It </a:t>
            </a:r>
            <a:r>
              <a:rPr lang="nb-NO" dirty="0" err="1"/>
              <a:t>could</a:t>
            </a:r>
            <a:r>
              <a:rPr lang="nb-NO" dirty="0"/>
              <a:t> be used in </a:t>
            </a:r>
            <a:r>
              <a:rPr lang="nb-NO" dirty="0" err="1"/>
              <a:t>traffic</a:t>
            </a:r>
            <a:r>
              <a:rPr lang="nb-NO" dirty="0"/>
              <a:t> – </a:t>
            </a:r>
            <a:r>
              <a:rPr lang="nb-NO" dirty="0" err="1"/>
              <a:t>counting</a:t>
            </a:r>
            <a:r>
              <a:rPr lang="nb-NO" dirty="0"/>
              <a:t> </a:t>
            </a:r>
            <a:r>
              <a:rPr lang="nb-NO" dirty="0" err="1"/>
              <a:t>cars</a:t>
            </a:r>
            <a:r>
              <a:rPr lang="nb-NO" dirty="0"/>
              <a:t> to </a:t>
            </a:r>
            <a:r>
              <a:rPr lang="nb-NO" dirty="0" err="1"/>
              <a:t>detect</a:t>
            </a:r>
            <a:r>
              <a:rPr lang="nb-NO" dirty="0"/>
              <a:t> rush </a:t>
            </a:r>
            <a:r>
              <a:rPr lang="nb-NO" dirty="0" err="1"/>
              <a:t>hour</a:t>
            </a:r>
            <a:r>
              <a:rPr lang="nb-NO" dirty="0"/>
              <a:t>, or for </a:t>
            </a:r>
            <a:r>
              <a:rPr lang="nb-NO" dirty="0" err="1"/>
              <a:t>use</a:t>
            </a:r>
            <a:r>
              <a:rPr lang="nb-NO" dirty="0"/>
              <a:t> in </a:t>
            </a:r>
            <a:r>
              <a:rPr lang="nb-NO" dirty="0" err="1"/>
              <a:t>statistics</a:t>
            </a:r>
            <a:r>
              <a:rPr lang="nb-NO" dirty="0"/>
              <a:t>. It </a:t>
            </a:r>
            <a:r>
              <a:rPr lang="nb-NO" dirty="0" err="1"/>
              <a:t>could</a:t>
            </a:r>
            <a:r>
              <a:rPr lang="nb-NO" dirty="0"/>
              <a:t> be used to </a:t>
            </a:r>
            <a:r>
              <a:rPr lang="nb-NO" dirty="0" err="1"/>
              <a:t>count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number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bikes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pass a </a:t>
            </a:r>
            <a:r>
              <a:rPr lang="nb-NO" dirty="0" err="1"/>
              <a:t>certain</a:t>
            </a:r>
            <a:r>
              <a:rPr lang="nb-NO" dirty="0"/>
              <a:t> area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day</a:t>
            </a:r>
            <a:r>
              <a:rPr lang="nb-NO" dirty="0"/>
              <a:t>, and so on. </a:t>
            </a:r>
          </a:p>
          <a:p>
            <a:endParaRPr lang="nb-NO" dirty="0"/>
          </a:p>
          <a:p>
            <a:r>
              <a:rPr lang="nb-NO" dirty="0"/>
              <a:t>Lært mye om hvordan bruke </a:t>
            </a:r>
            <a:r>
              <a:rPr lang="nb-NO" dirty="0" err="1"/>
              <a:t>OpenCV</a:t>
            </a:r>
            <a:r>
              <a:rPr lang="nb-NO" dirty="0"/>
              <a:t>. </a:t>
            </a:r>
          </a:p>
          <a:p>
            <a:endParaRPr lang="nb-NO" dirty="0"/>
          </a:p>
          <a:p>
            <a:r>
              <a:rPr lang="nb-NO" dirty="0"/>
              <a:t>The </a:t>
            </a:r>
            <a:r>
              <a:rPr lang="nb-NO" dirty="0" err="1"/>
              <a:t>limitations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project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then</a:t>
            </a:r>
            <a:r>
              <a:rPr lang="nb-NO" dirty="0"/>
              <a:t> </a:t>
            </a:r>
            <a:r>
              <a:rPr lang="nb-NO" dirty="0" err="1"/>
              <a:t>connected</a:t>
            </a:r>
            <a:r>
              <a:rPr lang="nb-NO" dirty="0"/>
              <a:t> to </a:t>
            </a:r>
            <a:r>
              <a:rPr lang="nb-NO" dirty="0" err="1"/>
              <a:t>this</a:t>
            </a:r>
            <a:r>
              <a:rPr lang="nb-NO" dirty="0"/>
              <a:t> last statement.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algorithm</a:t>
            </a:r>
            <a:r>
              <a:rPr lang="nb-NO" dirty="0"/>
              <a:t> </a:t>
            </a:r>
            <a:r>
              <a:rPr lang="nb-NO" dirty="0" err="1"/>
              <a:t>does</a:t>
            </a:r>
            <a:r>
              <a:rPr lang="nb-NO" dirty="0"/>
              <a:t> not </a:t>
            </a:r>
            <a:r>
              <a:rPr lang="nb-NO" dirty="0" err="1"/>
              <a:t>specifically</a:t>
            </a:r>
            <a:r>
              <a:rPr lang="nb-NO" dirty="0"/>
              <a:t> </a:t>
            </a:r>
            <a:r>
              <a:rPr lang="nb-NO" dirty="0" err="1"/>
              <a:t>detect</a:t>
            </a:r>
            <a:r>
              <a:rPr lang="nb-NO" dirty="0"/>
              <a:t> </a:t>
            </a:r>
            <a:r>
              <a:rPr lang="nb-NO" dirty="0" err="1"/>
              <a:t>people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detects</a:t>
            </a:r>
            <a:r>
              <a:rPr lang="nb-NO" dirty="0"/>
              <a:t> </a:t>
            </a:r>
            <a:r>
              <a:rPr lang="nb-NO" dirty="0" err="1"/>
              <a:t>moving</a:t>
            </a:r>
            <a:r>
              <a:rPr lang="nb-NO" dirty="0"/>
              <a:t> </a:t>
            </a:r>
            <a:r>
              <a:rPr lang="nb-NO" dirty="0" err="1"/>
              <a:t>objects</a:t>
            </a:r>
            <a:r>
              <a:rPr lang="nb-NO" dirty="0"/>
              <a:t>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percentage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screen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object</a:t>
            </a:r>
            <a:r>
              <a:rPr lang="nb-NO" dirty="0"/>
              <a:t> </a:t>
            </a:r>
            <a:r>
              <a:rPr lang="nb-NO" dirty="0" err="1"/>
              <a:t>occupies</a:t>
            </a:r>
            <a:r>
              <a:rPr lang="nb-NO" dirty="0"/>
              <a:t>. This </a:t>
            </a:r>
            <a:r>
              <a:rPr lang="nb-NO" dirty="0" err="1"/>
              <a:t>way</a:t>
            </a:r>
            <a:r>
              <a:rPr lang="nb-NO" dirty="0"/>
              <a:t>, </a:t>
            </a:r>
            <a:r>
              <a:rPr lang="nb-NO" dirty="0" err="1"/>
              <a:t>depending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calibration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code</a:t>
            </a:r>
            <a:r>
              <a:rPr lang="nb-NO" dirty="0"/>
              <a:t> done to </a:t>
            </a:r>
            <a:r>
              <a:rPr lang="nb-NO" dirty="0" err="1"/>
              <a:t>suit</a:t>
            </a:r>
            <a:r>
              <a:rPr lang="nb-NO" dirty="0"/>
              <a:t> </a:t>
            </a:r>
            <a:r>
              <a:rPr lang="nb-NO" dirty="0" err="1"/>
              <a:t>each</a:t>
            </a:r>
            <a:r>
              <a:rPr lang="nb-NO" dirty="0"/>
              <a:t> video </a:t>
            </a:r>
            <a:r>
              <a:rPr lang="nb-NO" dirty="0" err="1"/>
              <a:t>stream</a:t>
            </a:r>
            <a:r>
              <a:rPr lang="nb-NO" dirty="0"/>
              <a:t>,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algorithm</a:t>
            </a:r>
            <a:r>
              <a:rPr lang="nb-NO" dirty="0"/>
              <a:t> </a:t>
            </a:r>
            <a:r>
              <a:rPr lang="nb-NO" dirty="0" err="1"/>
              <a:t>might</a:t>
            </a:r>
            <a:r>
              <a:rPr lang="nb-NO" dirty="0"/>
              <a:t> not </a:t>
            </a:r>
            <a:r>
              <a:rPr lang="nb-NO" dirty="0" err="1"/>
              <a:t>detect</a:t>
            </a:r>
            <a:r>
              <a:rPr lang="nb-NO" dirty="0"/>
              <a:t> a </a:t>
            </a:r>
            <a:r>
              <a:rPr lang="nb-NO" dirty="0" err="1"/>
              <a:t>child</a:t>
            </a:r>
            <a:r>
              <a:rPr lang="nb-NO" dirty="0"/>
              <a:t>, it </a:t>
            </a:r>
            <a:r>
              <a:rPr lang="nb-NO" dirty="0" err="1"/>
              <a:t>might</a:t>
            </a:r>
            <a:r>
              <a:rPr lang="nb-NO" dirty="0"/>
              <a:t> </a:t>
            </a:r>
            <a:r>
              <a:rPr lang="nb-NO" dirty="0" err="1"/>
              <a:t>detect</a:t>
            </a:r>
            <a:r>
              <a:rPr lang="nb-NO" dirty="0"/>
              <a:t> a </a:t>
            </a:r>
            <a:r>
              <a:rPr lang="nb-NO" dirty="0" err="1"/>
              <a:t>large</a:t>
            </a:r>
            <a:r>
              <a:rPr lang="nb-NO" dirty="0"/>
              <a:t> dog as a person, or not be </a:t>
            </a:r>
            <a:r>
              <a:rPr lang="nb-NO" dirty="0" err="1"/>
              <a:t>able</a:t>
            </a:r>
            <a:r>
              <a:rPr lang="nb-NO" dirty="0"/>
              <a:t> to </a:t>
            </a:r>
            <a:r>
              <a:rPr lang="nb-NO" dirty="0" err="1"/>
              <a:t>distinguish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 </a:t>
            </a:r>
            <a:r>
              <a:rPr lang="nb-NO" dirty="0" err="1"/>
              <a:t>people</a:t>
            </a:r>
            <a:r>
              <a:rPr lang="nb-NO" dirty="0"/>
              <a:t> </a:t>
            </a:r>
            <a:r>
              <a:rPr lang="nb-NO" dirty="0" err="1"/>
              <a:t>walking</a:t>
            </a:r>
            <a:r>
              <a:rPr lang="nb-NO" dirty="0"/>
              <a:t> </a:t>
            </a:r>
            <a:r>
              <a:rPr lang="nb-NO" dirty="0" err="1"/>
              <a:t>closely</a:t>
            </a:r>
            <a:r>
              <a:rPr lang="nb-NO" dirty="0"/>
              <a:t> </a:t>
            </a:r>
            <a:r>
              <a:rPr lang="nb-NO" dirty="0" err="1"/>
              <a:t>together</a:t>
            </a:r>
            <a:r>
              <a:rPr lang="nb-NO" dirty="0"/>
              <a:t>, </a:t>
            </a:r>
            <a:r>
              <a:rPr lang="nb-NO" dirty="0" err="1"/>
              <a:t>which</a:t>
            </a:r>
            <a:r>
              <a:rPr lang="nb-NO" dirty="0"/>
              <a:t> is </a:t>
            </a:r>
            <a:r>
              <a:rPr lang="nb-NO" dirty="0" err="1"/>
              <a:t>the</a:t>
            </a:r>
            <a:r>
              <a:rPr lang="nb-NO" dirty="0"/>
              <a:t> case in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example</a:t>
            </a:r>
            <a:r>
              <a:rPr lang="nb-NO" dirty="0"/>
              <a:t> video.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2C31-0F4A-459E-9210-8DC585D0B3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08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C612-CDFE-4E29-B766-2E270A1CC104}" type="datetimeFigureOut">
              <a:rPr lang="en-US" smtClean="0"/>
              <a:t>30-Mar-22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2D61-63AC-4BE0-956E-049BB97FF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84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C612-CDFE-4E29-B766-2E270A1CC104}" type="datetimeFigureOut">
              <a:rPr lang="en-US" smtClean="0"/>
              <a:t>30-Mar-22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2D61-63AC-4BE0-956E-049BB97FF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8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C612-CDFE-4E29-B766-2E270A1CC104}" type="datetimeFigureOut">
              <a:rPr lang="en-US" smtClean="0"/>
              <a:t>30-Mar-22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2D61-63AC-4BE0-956E-049BB97FF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9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C612-CDFE-4E29-B766-2E270A1CC104}" type="datetimeFigureOut">
              <a:rPr lang="en-US" smtClean="0"/>
              <a:t>30-Mar-22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2D61-63AC-4BE0-956E-049BB97FF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C612-CDFE-4E29-B766-2E270A1CC104}" type="datetimeFigureOut">
              <a:rPr lang="en-US" smtClean="0"/>
              <a:t>30-Mar-22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2D61-63AC-4BE0-956E-049BB97FF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07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C612-CDFE-4E29-B766-2E270A1CC104}" type="datetimeFigureOut">
              <a:rPr lang="en-US" smtClean="0"/>
              <a:t>30-Mar-22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2D61-63AC-4BE0-956E-049BB97FF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2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C612-CDFE-4E29-B766-2E270A1CC104}" type="datetimeFigureOut">
              <a:rPr lang="en-US" smtClean="0"/>
              <a:t>30-Mar-22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2D61-63AC-4BE0-956E-049BB97FFA9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C612-CDFE-4E29-B766-2E270A1CC104}" type="datetimeFigureOut">
              <a:rPr lang="en-US" smtClean="0"/>
              <a:t>30-Mar-22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2D61-63AC-4BE0-956E-049BB97FF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7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C612-CDFE-4E29-B766-2E270A1CC104}" type="datetimeFigureOut">
              <a:rPr lang="en-US" smtClean="0"/>
              <a:t>30-Mar-22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2D61-63AC-4BE0-956E-049BB97FF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0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C612-CDFE-4E29-B766-2E270A1CC104}" type="datetimeFigureOut">
              <a:rPr lang="en-US" smtClean="0"/>
              <a:t>30-Mar-22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2D61-63AC-4BE0-956E-049BB97FF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3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AEAC612-CDFE-4E29-B766-2E270A1CC104}" type="datetimeFigureOut">
              <a:rPr lang="en-US" smtClean="0"/>
              <a:t>30-Mar-22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2D61-63AC-4BE0-956E-049BB97FF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8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AEAC612-CDFE-4E29-B766-2E270A1CC104}" type="datetimeFigureOut">
              <a:rPr lang="en-US" smtClean="0"/>
              <a:t>30-Mar-22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40E2D61-63AC-4BE0-956E-049BB97FF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0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9BDD1-A64A-46E3-8B93-E89423EEB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80469"/>
            <a:ext cx="9144000" cy="1429493"/>
          </a:xfrm>
        </p:spPr>
        <p:txBody>
          <a:bodyPr/>
          <a:lstStyle/>
          <a:p>
            <a:r>
              <a:rPr lang="en-US" dirty="0"/>
              <a:t>People Counter</a:t>
            </a:r>
          </a:p>
        </p:txBody>
      </p:sp>
    </p:spTree>
    <p:extLst>
      <p:ext uri="{BB962C8B-B14F-4D97-AF65-F5344CB8AC3E}">
        <p14:creationId xmlns:p14="http://schemas.microsoft.com/office/powerpoint/2010/main" val="246226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44446-D3E7-4300-8850-23059B577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964692"/>
            <a:ext cx="5928637" cy="1188720"/>
          </a:xfrm>
        </p:spPr>
        <p:txBody>
          <a:bodyPr>
            <a:normAutofit/>
          </a:bodyPr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D3793-0A4A-4D75-9AC9-ACC02506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38044"/>
            <a:ext cx="5925312" cy="4044178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Problem</a:t>
            </a:r>
          </a:p>
          <a:p>
            <a:pPr>
              <a:lnSpc>
                <a:spcPct val="90000"/>
              </a:lnSpc>
            </a:pPr>
            <a:r>
              <a:rPr lang="en-US" dirty="0"/>
              <a:t>We want to know how many people enter and leave a given location and keep a count of all the people currently there.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malls, stores, libraries, lecture halls, buildings, workplaces etc. </a:t>
            </a:r>
          </a:p>
          <a:p>
            <a:pPr>
              <a:lnSpc>
                <a:spcPct val="90000"/>
              </a:lnSpc>
            </a:pPr>
            <a:r>
              <a:rPr lang="en-US" b="1" dirty="0"/>
              <a:t>Goal(s)</a:t>
            </a:r>
          </a:p>
          <a:p>
            <a:pPr>
              <a:lnSpc>
                <a:spcPct val="90000"/>
              </a:lnSpc>
            </a:pPr>
            <a:r>
              <a:rPr lang="en-US" dirty="0"/>
              <a:t>We want our program to be reusable in many different use cases, to keep track of and count the number of visitors at any given location.</a:t>
            </a:r>
          </a:p>
          <a:p>
            <a:pPr>
              <a:lnSpc>
                <a:spcPct val="90000"/>
              </a:lnSpc>
            </a:pPr>
            <a:r>
              <a:rPr lang="en-US" b="1" dirty="0"/>
              <a:t>Achieved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Functioning program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Limitations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Reusable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b="1" dirty="0"/>
          </a:p>
          <a:p>
            <a:pPr>
              <a:lnSpc>
                <a:spcPct val="90000"/>
              </a:lnSpc>
            </a:pPr>
            <a:endParaRPr lang="en-US" b="1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3BC0364-4B58-4841-A227-00A6A59E0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029A1F4-D02D-48E4-9331-6870B23B4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0813" y="479893"/>
            <a:ext cx="3685031" cy="545896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06A8CF3-711E-4C63-9DD5-53A2696C0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6411" y="644485"/>
            <a:ext cx="3353835" cy="51297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igns and factsheets - COVID-19">
            <a:extLst>
              <a:ext uri="{FF2B5EF4-FFF2-40B4-BE49-F238E27FC236}">
                <a16:creationId xmlns:a16="http://schemas.microsoft.com/office/drawing/2014/main" id="{92C87E93-1FBA-41EA-8C66-B39D4373DF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77" r="1" b="34936"/>
          <a:stretch/>
        </p:blipFill>
        <p:spPr bwMode="auto">
          <a:xfrm>
            <a:off x="8340435" y="822036"/>
            <a:ext cx="3026664" cy="23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0585543-73FB-47F1-804A-EEB2F3EE963E}"/>
              </a:ext>
            </a:extLst>
          </p:cNvPr>
          <p:cNvSpPr txBox="1">
            <a:spLocks/>
          </p:cNvSpPr>
          <p:nvPr/>
        </p:nvSpPr>
        <p:spPr>
          <a:xfrm>
            <a:off x="9513565" y="90928"/>
            <a:ext cx="1513173" cy="553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dirty="0"/>
              <a:t>Idea </a:t>
            </a:r>
            <a:endParaRPr lang="en-US" b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FD8AAFF-3F67-4B1B-B50A-FE8C1943BE08}"/>
              </a:ext>
            </a:extLst>
          </p:cNvPr>
          <p:cNvSpPr txBox="1">
            <a:spLocks/>
          </p:cNvSpPr>
          <p:nvPr/>
        </p:nvSpPr>
        <p:spPr>
          <a:xfrm>
            <a:off x="9201744" y="6128665"/>
            <a:ext cx="1513173" cy="553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Result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AC51F-BEC2-42F2-B104-3A7199885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0435" y="3347687"/>
            <a:ext cx="3026664" cy="23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55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A14E9-64B5-4D05-8E6C-C8D048391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Challenges to solve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79B83E-83C9-4152-9BF5-A6A64275E4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510997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9269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C3E51-877E-4DC2-86B5-70BE8AB4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44DD-2045-43C9-BCA4-1D51F330B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023" y="2638044"/>
            <a:ext cx="7986655" cy="3855035"/>
          </a:xfrm>
        </p:spPr>
        <p:txBody>
          <a:bodyPr>
            <a:normAutofit/>
          </a:bodyPr>
          <a:lstStyle/>
          <a:p>
            <a:r>
              <a:rPr lang="en-US" sz="2000" dirty="0"/>
              <a:t>Our program will be applicable many different scenarios and settings/locations such as:</a:t>
            </a:r>
          </a:p>
          <a:p>
            <a:pPr lvl="1"/>
            <a:r>
              <a:rPr lang="en-US" sz="1800" dirty="0"/>
              <a:t>Shopping centers, stores, libraries, lecture halls, buildings, workplaces etc. </a:t>
            </a:r>
          </a:p>
          <a:p>
            <a:r>
              <a:rPr lang="en-US" sz="2200" dirty="0"/>
              <a:t>Applicable to both live video-feed and recordings.</a:t>
            </a:r>
            <a:endParaRPr lang="en-US" sz="2000" dirty="0"/>
          </a:p>
          <a:p>
            <a:r>
              <a:rPr lang="en-US" sz="2000" dirty="0"/>
              <a:t>Use cases may be as follows:</a:t>
            </a:r>
          </a:p>
          <a:p>
            <a:pPr lvl="1"/>
            <a:r>
              <a:rPr lang="en-US" sz="1800" dirty="0"/>
              <a:t>Counting the number of shoppers at store where there’s a Covid-restriction.</a:t>
            </a:r>
          </a:p>
          <a:p>
            <a:pPr lvl="1"/>
            <a:r>
              <a:rPr lang="en-US" sz="1800" dirty="0"/>
              <a:t>Statistical data of visitors at public facilities. </a:t>
            </a:r>
          </a:p>
          <a:p>
            <a:pPr lvl="1"/>
            <a:r>
              <a:rPr lang="en-US" sz="1800" dirty="0"/>
              <a:t>During emergencies, knowing the amount of people inside a building etc. </a:t>
            </a:r>
          </a:p>
        </p:txBody>
      </p:sp>
    </p:spTree>
    <p:extLst>
      <p:ext uri="{BB962C8B-B14F-4D97-AF65-F5344CB8AC3E}">
        <p14:creationId xmlns:p14="http://schemas.microsoft.com/office/powerpoint/2010/main" val="277522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98E2D-6CF4-46F6-A109-4B0F470F4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Problem solution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8416A5-C1E0-41B1-80B4-CEE2A42028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244192"/>
              </p:ext>
            </p:extLst>
          </p:nvPr>
        </p:nvGraphicFramePr>
        <p:xfrm>
          <a:off x="795506" y="2638424"/>
          <a:ext cx="10600987" cy="3820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271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0CFDC-2714-40D5-9DFE-243AAB6D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Dataset &amp; data collection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75C05-72CF-42EF-BB80-249A73244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993" y="2640068"/>
            <a:ext cx="3631692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endParaRPr lang="en-US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C3019AAC-7981-4163-AEDF-62ACDBF937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887" y="2640068"/>
            <a:ext cx="3811405" cy="3234930"/>
          </a:xfrm>
          <a:prstGeom prst="rect">
            <a:avLst/>
          </a:prstGeom>
        </p:spPr>
      </p:pic>
      <p:pic>
        <p:nvPicPr>
          <p:cNvPr id="9" name="Bilde 8" descr="Et bilde som inneholder tekst, visittkort, brevhode, konvolutt&#10;&#10;Automatisk generert beskrivelse">
            <a:extLst>
              <a:ext uri="{FF2B5EF4-FFF2-40B4-BE49-F238E27FC236}">
                <a16:creationId xmlns:a16="http://schemas.microsoft.com/office/drawing/2014/main" id="{5E3912DF-139A-408C-A156-F2A477CD6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791" y="2640068"/>
            <a:ext cx="4010427" cy="3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82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DCC1E-5FE3-4954-8CD0-B01FB039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Results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08C11-B20D-4992-A9E8-37A95D9F1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1447" y="2638044"/>
            <a:ext cx="3762237" cy="3101983"/>
          </a:xfrm>
        </p:spPr>
        <p:txBody>
          <a:bodyPr>
            <a:normAutofit/>
          </a:bodyPr>
          <a:lstStyle/>
          <a:p>
            <a:r>
              <a:rPr lang="en-GB" b="0" i="0" dirty="0">
                <a:effectLst/>
                <a:latin typeface="Arial" panose="020B0604020202020204" pitchFamily="34" charset="0"/>
              </a:rPr>
              <a:t>Detects moving objects</a:t>
            </a:r>
          </a:p>
          <a:p>
            <a:r>
              <a:rPr lang="en-GB" dirty="0">
                <a:latin typeface="Arial" panose="020B0604020202020204" pitchFamily="34" charset="0"/>
              </a:rPr>
              <a:t>Counts the objects detected</a:t>
            </a:r>
            <a:endParaRPr lang="en-GB" b="0" i="0" dirty="0">
              <a:effectLst/>
              <a:latin typeface="Arial" panose="020B0604020202020204" pitchFamily="34" charset="0"/>
            </a:endParaRPr>
          </a:p>
          <a:p>
            <a:r>
              <a:rPr lang="en-GB" b="0" i="0" dirty="0">
                <a:effectLst/>
                <a:latin typeface="Arial" panose="020B0604020202020204" pitchFamily="34" charset="0"/>
              </a:rPr>
              <a:t>Learning outcomes</a:t>
            </a:r>
          </a:p>
          <a:p>
            <a:r>
              <a:rPr lang="en-GB" b="0" i="0" dirty="0">
                <a:effectLst/>
                <a:latin typeface="Arial" panose="020B0604020202020204" pitchFamily="34" charset="0"/>
              </a:rPr>
              <a:t>Limitations: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Does not distinguish between objects, animals, people.</a:t>
            </a:r>
            <a:endParaRPr lang="en-US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C0B97AAB-A09D-49D7-A241-2ED58BD9E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20" y="2743200"/>
            <a:ext cx="3941033" cy="299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4880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6674</TotalTime>
  <Words>1265</Words>
  <Application>Microsoft Office PowerPoint</Application>
  <PresentationFormat>Widescreen</PresentationFormat>
  <Paragraphs>115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Parcel</vt:lpstr>
      <vt:lpstr>People Counter</vt:lpstr>
      <vt:lpstr>Project summary</vt:lpstr>
      <vt:lpstr>Challenges to solve</vt:lpstr>
      <vt:lpstr>Use cases</vt:lpstr>
      <vt:lpstr>Problem solution</vt:lpstr>
      <vt:lpstr>Dataset &amp; data collection </vt:lpstr>
      <vt:lpstr>Results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[Project Title]</dc:title>
  <dc:creator>Nadia Saad Noori</dc:creator>
  <cp:lastModifiedBy>Idris Gayrbekov</cp:lastModifiedBy>
  <cp:revision>26</cp:revision>
  <dcterms:created xsi:type="dcterms:W3CDTF">2021-09-12T18:37:17Z</dcterms:created>
  <dcterms:modified xsi:type="dcterms:W3CDTF">2022-03-30T17:11:39Z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4114459-e220-4ae9-b339-4ebe6008cdd4_Enabled">
    <vt:lpwstr>true</vt:lpwstr>
  </property>
  <property fmtid="{D5CDD505-2E9C-101B-9397-08002B2CF9AE}" pid="3" name="MSIP_Label_b4114459-e220-4ae9-b339-4ebe6008cdd4_SetDate">
    <vt:lpwstr>2021-09-12T18:37:17Z</vt:lpwstr>
  </property>
  <property fmtid="{D5CDD505-2E9C-101B-9397-08002B2CF9AE}" pid="4" name="MSIP_Label_b4114459-e220-4ae9-b339-4ebe6008cdd4_Method">
    <vt:lpwstr>Standard</vt:lpwstr>
  </property>
  <property fmtid="{D5CDD505-2E9C-101B-9397-08002B2CF9AE}" pid="5" name="MSIP_Label_b4114459-e220-4ae9-b339-4ebe6008cdd4_Name">
    <vt:lpwstr>b4114459-e220-4ae9-b339-4ebe6008cdd4</vt:lpwstr>
  </property>
  <property fmtid="{D5CDD505-2E9C-101B-9397-08002B2CF9AE}" pid="6" name="MSIP_Label_b4114459-e220-4ae9-b339-4ebe6008cdd4_SiteId">
    <vt:lpwstr>8482881e-3699-4b3f-b135-cf4800bc1efb</vt:lpwstr>
  </property>
  <property fmtid="{D5CDD505-2E9C-101B-9397-08002B2CF9AE}" pid="7" name="MSIP_Label_b4114459-e220-4ae9-b339-4ebe6008cdd4_ActionId">
    <vt:lpwstr>ca5146e5-4f06-472c-be8b-2bbe62b4ebbe</vt:lpwstr>
  </property>
  <property fmtid="{D5CDD505-2E9C-101B-9397-08002B2CF9AE}" pid="8" name="MSIP_Label_b4114459-e220-4ae9-b339-4ebe6008cdd4_ContentBits">
    <vt:lpwstr>0</vt:lpwstr>
  </property>
</Properties>
</file>