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33910"/>
    <a:srgbClr val="F4BC7D"/>
    <a:srgbClr val="4CA8A9"/>
    <a:srgbClr val="90E4E4"/>
    <a:srgbClr val="B1EEED"/>
    <a:srgbClr val="00DA57"/>
    <a:srgbClr val="96E6E6"/>
    <a:srgbClr val="5FD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B86BA-0995-421C-A3CF-DC860C935EEE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ED6D-4631-46DE-90B3-D540714D5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73E8F-1921-4ABD-8A46-463340C51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98608-03A7-4A84-9CB0-4CB30139C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90ACAE-8D41-49F5-9B74-44EE07C3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3D38-96C4-4B5F-9F9D-57D1A61B8FB3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3DD452-1645-4ED7-8F45-E3ED2EEA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886970-03EA-4BC9-865D-27B0D221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75-F320-4994-B583-802915CCB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57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FC699-05AD-439F-8EDD-8CBB57A5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07B7F2-F7F3-4E75-860C-CE62156B4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239152-D182-4917-A30F-290DD94C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3D38-96C4-4B5F-9F9D-57D1A61B8FB3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C56471-2CAB-4808-915F-78FFA004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BCD9F4-9165-4B08-94EA-98BEF7BC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75-F320-4994-B583-802915CCB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65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F15BD9-48F1-441C-92BC-34C41E8F4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518B3D-18B9-40DE-810E-5E7B5ECB2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E3B27-D78F-4424-A199-F27E431C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3D38-96C4-4B5F-9F9D-57D1A61B8FB3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4E07B-0E2A-4FA1-843B-2A92E640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CFF27-EAE2-4174-8C9C-C0F7B6CD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75-F320-4994-B583-802915CCB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46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499AA-3500-4597-A596-95732327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D96F1E-C0FF-4EA2-BF55-00A32F37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6C19A8-B7D2-46CC-B2CC-1A44AE9A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3D38-96C4-4B5F-9F9D-57D1A61B8FB3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373F7-956C-4030-9EA9-7EB2CF35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50B541-81E2-4CC1-A96E-E7AE7D9B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75-F320-4994-B583-802915CCB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48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E8BEA-8ED6-4F3C-9B60-39EF0A82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AC1DC7-5C6C-4245-8D07-D22C45F29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D07C8-0177-408E-AAE3-6AE87BE7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3D38-96C4-4B5F-9F9D-57D1A61B8FB3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0CBD3E-0DC1-4445-8F0A-6BDACC82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EDD6F1-FBC7-4117-B716-3601442E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75-F320-4994-B583-802915CCB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72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86467-8A56-40D2-8B7B-265E0E93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176922-A037-4677-B206-161072FED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1046B9-4823-4631-8487-AC73762ED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9EBC7D-6621-4163-B2B6-584438E4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3D38-96C4-4B5F-9F9D-57D1A61B8FB3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87E9D5-AE7F-4ED0-A4CC-BD38ED7B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4D8260-C4FA-4773-86B9-38DAE7EF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75-F320-4994-B583-802915CCB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09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AA24F-2736-4B16-9D5C-76DA892D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737C42-F03C-4E71-A42A-16EA314F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B571FB-43E8-4550-A615-5F370C708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07D779-1FAA-4728-98F0-62F46435E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9AFCAB-64D5-4C3E-897A-EFD71B65A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B0844E-3322-4F11-ABAF-DBF39977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3D38-96C4-4B5F-9F9D-57D1A61B8FB3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6BB355-F38A-49EB-A898-5EC4695B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D8F3E4-CF78-40DB-9DD1-11BD3728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75-F320-4994-B583-802915CCB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93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5469A-F114-4D92-BB6E-33A6329F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7B2C2D-AC49-4BCB-A25E-8F2788F7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3D38-96C4-4B5F-9F9D-57D1A61B8FB3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94611D-78AD-470E-B300-1A89DEAA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1BA5DA-B15B-4B94-8C3B-7BEB3332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75-F320-4994-B583-802915CCB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45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490C37-55AC-470C-B554-3DA8DC0A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3D38-96C4-4B5F-9F9D-57D1A61B8FB3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D18A59-EECA-41FB-9123-54CD6B17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58CFC0-1409-49D6-B82A-ED9EC05C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75-F320-4994-B583-802915CCB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83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5FC2B-BE0F-4C09-A844-BE563E2B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FACFC2-7139-4FF2-BCAA-42802BD2D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FEE9EF-AE03-4606-B4BC-6F45666A8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B1D5AD-D05E-4FBB-B5C0-ADF1214D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3D38-96C4-4B5F-9F9D-57D1A61B8FB3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89C02-E53A-4F86-AA50-201B5858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822EFD-AAD9-4BA2-B4E3-3F6CFEBB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75-F320-4994-B583-802915CCB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46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929CC-6B53-4F92-BAC2-F7F8DB97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188E6A-C49D-4F4E-A8AE-2B2438016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04C4BF-8EEE-4C35-8F31-EC24A6221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941111-39D8-4C80-BC81-95EFDADB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3D38-96C4-4B5F-9F9D-57D1A61B8FB3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75B2A0-8D68-46B8-921A-081E242C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D57CA-846F-4540-B7E4-01E5661D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6B75-F320-4994-B583-802915CCB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09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DE56914-447C-419F-A02D-4146C8B7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738344-A6F1-4489-A6A0-09ED1C0D5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9A176-C55F-431F-B47F-48E5AA76F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33D38-96C4-4B5F-9F9D-57D1A61B8FB3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42DF72-FF43-4934-8E8F-BD0AAE5B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9CED2C-5507-4AFF-AFCB-DD0C23E95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6B75-F320-4994-B583-802915CCB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02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276289E-1ECA-4E94-9B41-0AB9B5484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A08B800-E694-4305-87F8-3A820172F9D2}"/>
              </a:ext>
            </a:extLst>
          </p:cNvPr>
          <p:cNvSpPr txBox="1"/>
          <p:nvPr/>
        </p:nvSpPr>
        <p:spPr>
          <a:xfrm>
            <a:off x="115750" y="6095919"/>
            <a:ext cx="3078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BFWS416A</a:t>
            </a:r>
          </a:p>
          <a:p>
            <a:r>
              <a:rPr lang="de-DE" dirty="0"/>
              <a:t>Daniel Schmitz, Martin Rempel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3FCA5D3-3509-4B8D-9688-241338E9F759}"/>
              </a:ext>
            </a:extLst>
          </p:cNvPr>
          <p:cNvSpPr txBox="1"/>
          <p:nvPr/>
        </p:nvSpPr>
        <p:spPr>
          <a:xfrm>
            <a:off x="7209077" y="4140196"/>
            <a:ext cx="29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Browserbasiertes Kartenspiel</a:t>
            </a:r>
          </a:p>
          <a:p>
            <a:r>
              <a:rPr lang="de-DE" dirty="0"/>
              <a:t>Steuerung via </a:t>
            </a:r>
            <a:r>
              <a:rPr lang="de-DE" dirty="0" err="1"/>
              <a:t>SmartPhone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61A8112-9D10-4EB8-937A-FF29EBBD0D69}"/>
              </a:ext>
            </a:extLst>
          </p:cNvPr>
          <p:cNvSpPr txBox="1"/>
          <p:nvPr/>
        </p:nvSpPr>
        <p:spPr>
          <a:xfrm>
            <a:off x="659845" y="3863885"/>
            <a:ext cx="42188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Basierend auf modernen Webtechnologien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HTML5</a:t>
            </a:r>
          </a:p>
          <a:p>
            <a:pPr marL="285750" indent="-285750">
              <a:buFontTx/>
              <a:buChar char="-"/>
            </a:pPr>
            <a:r>
              <a:rPr lang="de-DE" dirty="0"/>
              <a:t>CSS3</a:t>
            </a:r>
          </a:p>
          <a:p>
            <a:pPr marL="285750" indent="-285750">
              <a:buFontTx/>
              <a:buChar char="-"/>
            </a:pPr>
            <a:r>
              <a:rPr lang="de-DE" dirty="0"/>
              <a:t>JavaScript (ES6)</a:t>
            </a:r>
          </a:p>
          <a:p>
            <a:pPr marL="285750" indent="-285750">
              <a:buFontTx/>
              <a:buChar char="-"/>
            </a:pPr>
            <a:r>
              <a:rPr lang="de-DE" dirty="0"/>
              <a:t>Node.js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7603E7C-38B8-445F-A71E-341E3F87104A}"/>
              </a:ext>
            </a:extLst>
          </p:cNvPr>
          <p:cNvCxnSpPr>
            <a:cxnSpLocks/>
          </p:cNvCxnSpPr>
          <p:nvPr/>
        </p:nvCxnSpPr>
        <p:spPr>
          <a:xfrm>
            <a:off x="6080688" y="1055123"/>
            <a:ext cx="15312" cy="5040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84EDCA2-53C4-448B-A423-0426ACD5B218}"/>
              </a:ext>
            </a:extLst>
          </p:cNvPr>
          <p:cNvCxnSpPr>
            <a:cxnSpLocks/>
          </p:cNvCxnSpPr>
          <p:nvPr/>
        </p:nvCxnSpPr>
        <p:spPr>
          <a:xfrm>
            <a:off x="974019" y="3429000"/>
            <a:ext cx="10319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0E80E0C9-CB34-4F1C-80DB-D923714ACB7B}"/>
              </a:ext>
            </a:extLst>
          </p:cNvPr>
          <p:cNvGrpSpPr/>
          <p:nvPr/>
        </p:nvGrpSpPr>
        <p:grpSpPr>
          <a:xfrm>
            <a:off x="6096000" y="1055123"/>
            <a:ext cx="5420843" cy="2373877"/>
            <a:chOff x="6096000" y="1055123"/>
            <a:chExt cx="5420843" cy="2373877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75EF9C2E-C2B5-426B-8524-B9BE40E14209}"/>
                </a:ext>
              </a:extLst>
            </p:cNvPr>
            <p:cNvGrpSpPr/>
            <p:nvPr/>
          </p:nvGrpSpPr>
          <p:grpSpPr>
            <a:xfrm>
              <a:off x="6096000" y="1055123"/>
              <a:ext cx="5420843" cy="2373877"/>
              <a:chOff x="6096000" y="1055123"/>
              <a:chExt cx="5420843" cy="2373877"/>
            </a:xfrm>
          </p:grpSpPr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43ED8821-A996-4ACD-88A1-55C08FF42374}"/>
                  </a:ext>
                </a:extLst>
              </p:cNvPr>
              <p:cNvGrpSpPr/>
              <p:nvPr/>
            </p:nvGrpSpPr>
            <p:grpSpPr>
              <a:xfrm>
                <a:off x="6096000" y="1055123"/>
                <a:ext cx="5420843" cy="2373877"/>
                <a:chOff x="6096000" y="1055123"/>
                <a:chExt cx="5420843" cy="2373877"/>
              </a:xfrm>
            </p:grpSpPr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51852382-277A-4AEC-9913-C79F88E4CE75}"/>
                    </a:ext>
                  </a:extLst>
                </p:cNvPr>
                <p:cNvSpPr/>
                <p:nvPr/>
              </p:nvSpPr>
              <p:spPr>
                <a:xfrm>
                  <a:off x="6096000" y="1055124"/>
                  <a:ext cx="5420843" cy="2373876"/>
                </a:xfrm>
                <a:prstGeom prst="rect">
                  <a:avLst/>
                </a:prstGeom>
                <a:solidFill>
                  <a:srgbClr val="FFFFFF">
                    <a:alpha val="2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C9141A6C-95AA-4918-8822-27A34096F3FB}"/>
                    </a:ext>
                  </a:extLst>
                </p:cNvPr>
                <p:cNvSpPr txBox="1"/>
                <p:nvPr/>
              </p:nvSpPr>
              <p:spPr>
                <a:xfrm>
                  <a:off x="6096000" y="1055123"/>
                  <a:ext cx="54055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b="1" dirty="0"/>
                    <a:t>basierend auf…</a:t>
                  </a:r>
                </a:p>
              </p:txBody>
            </p:sp>
          </p:grpSp>
          <p:pic>
            <p:nvPicPr>
              <p:cNvPr id="29" name="Grafik 28">
                <a:extLst>
                  <a:ext uri="{FF2B5EF4-FFF2-40B4-BE49-F238E27FC236}">
                    <a16:creationId xmlns:a16="http://schemas.microsoft.com/office/drawing/2014/main" id="{AFC41AC2-8275-4293-81B9-2F231B5F4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235066" y="2227984"/>
                <a:ext cx="1083301" cy="1083301"/>
              </a:xfrm>
              <a:prstGeom prst="rect">
                <a:avLst/>
              </a:prstGeom>
            </p:spPr>
          </p:pic>
        </p:grp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D4AC4D81-BEDE-4A81-AF18-9358C6F86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57115" y="2245634"/>
              <a:ext cx="1083300" cy="1083300"/>
            </a:xfrm>
            <a:prstGeom prst="rect">
              <a:avLst/>
            </a:prstGeom>
          </p:spPr>
        </p:pic>
        <p:pic>
          <p:nvPicPr>
            <p:cNvPr id="1026" name="Picture 2" descr="Bildergebnis fÃ¼r javascript logo">
              <a:extLst>
                <a:ext uri="{FF2B5EF4-FFF2-40B4-BE49-F238E27FC236}">
                  <a16:creationId xmlns:a16="http://schemas.microsoft.com/office/drawing/2014/main" id="{75380215-156F-4DE3-A891-0559990BC4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3103" y="2245632"/>
              <a:ext cx="1083302" cy="1083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3202E7A2-3D6E-4DAF-BB8E-E6FC0A4130CB}"/>
              </a:ext>
            </a:extLst>
          </p:cNvPr>
          <p:cNvSpPr txBox="1"/>
          <p:nvPr/>
        </p:nvSpPr>
        <p:spPr>
          <a:xfrm>
            <a:off x="6355958" y="182656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HTML5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EF19B0D-CC81-4F22-8E95-FD956FC8BAE3}"/>
              </a:ext>
            </a:extLst>
          </p:cNvPr>
          <p:cNvSpPr txBox="1"/>
          <p:nvPr/>
        </p:nvSpPr>
        <p:spPr>
          <a:xfrm>
            <a:off x="8480408" y="182656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CSS3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E77C654-13C6-4D21-8C75-C0F89142BEFA}"/>
              </a:ext>
            </a:extLst>
          </p:cNvPr>
          <p:cNvSpPr txBox="1"/>
          <p:nvPr/>
        </p:nvSpPr>
        <p:spPr>
          <a:xfrm>
            <a:off x="10319800" y="1858652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JavaScript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3C2ACAC2-833D-4F14-8B31-95A63D8CB2E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5" b="54061"/>
          <a:stretch/>
        </p:blipFill>
        <p:spPr>
          <a:xfrm>
            <a:off x="3894092" y="81022"/>
            <a:ext cx="4373188" cy="942013"/>
          </a:xfrm>
          <a:prstGeom prst="rect">
            <a:avLst/>
          </a:prstGeom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EA5EF562-B7BB-44FB-ADAE-2AD1E25576D8}"/>
              </a:ext>
            </a:extLst>
          </p:cNvPr>
          <p:cNvGrpSpPr/>
          <p:nvPr/>
        </p:nvGrpSpPr>
        <p:grpSpPr>
          <a:xfrm>
            <a:off x="659845" y="1055123"/>
            <a:ext cx="5420843" cy="2373877"/>
            <a:chOff x="6096000" y="1055123"/>
            <a:chExt cx="5420843" cy="2373877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9C4C5619-E90A-44D4-9FB3-6F7E5E0E91AC}"/>
                </a:ext>
              </a:extLst>
            </p:cNvPr>
            <p:cNvSpPr/>
            <p:nvPr/>
          </p:nvSpPr>
          <p:spPr>
            <a:xfrm>
              <a:off x="6096000" y="1055124"/>
              <a:ext cx="5420843" cy="2373876"/>
            </a:xfrm>
            <a:prstGeom prst="rect">
              <a:avLst/>
            </a:prstGeom>
            <a:solidFill>
              <a:srgbClr val="FFFFFF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DD2FA69-10C7-43F3-94F4-703C490E351C}"/>
                </a:ext>
              </a:extLst>
            </p:cNvPr>
            <p:cNvSpPr txBox="1"/>
            <p:nvPr/>
          </p:nvSpPr>
          <p:spPr>
            <a:xfrm>
              <a:off x="6096000" y="1055123"/>
              <a:ext cx="5405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/>
                <a:t>Was ist das?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18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Rempel</dc:creator>
  <cp:lastModifiedBy>Martin Rempel</cp:lastModifiedBy>
  <cp:revision>10</cp:revision>
  <dcterms:created xsi:type="dcterms:W3CDTF">2018-09-07T10:45:13Z</dcterms:created>
  <dcterms:modified xsi:type="dcterms:W3CDTF">2018-09-08T09:10:33Z</dcterms:modified>
</cp:coreProperties>
</file>