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D55E76-8929-4BD9-8AD1-4EC2D12C2D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6F86C9-6E92-4AF8-AB3B-A3670BF48A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EFFFDE-ECFC-4AC0-BDE1-9E3774CDE2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FBF13-8609-4570-91F7-D2EC1B2BC3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81071-AD87-40B1-93CD-FC9328F074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D5E2C5-5829-425B-B1E6-290B11FDB5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0A3554-1583-4B29-9233-F23E5A9520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14A69-8366-48BA-80B9-DF24E94B1A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F197C-D9E9-4F3C-9372-C5BCD4EB18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43BC8F-9847-4CDA-B300-578FBFCA1A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13E733-8278-4962-9EE4-BA005150AB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41745-8F48-4F9F-A6C9-DBCEF665C6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C5BED60-0876-4C57-AD22-1B2BBE991FD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C&amp;I Data Engineer Task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Marko Bolt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Inititally imported data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Total players (valid): 84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Total clubs: 77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Scraped data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Scraped players: 94 (50 new, 44 updated)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Total players: 134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Total clubs: 112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Average age and club appearances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04000" y="1881000"/>
            <a:ext cx="9172440" cy="177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Younger players with more appearances - Liverpool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50120" y="2286000"/>
            <a:ext cx="8048160" cy="118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2024-02-10T16:31:01Z</dcterms:created>
  <dc:creator/>
  <dc:description/>
  <dc:language>en-US</dc:language>
  <cp:lastModifiedBy/>
  <dcterms:modified xsi:type="dcterms:W3CDTF">2024-02-11T13:37:01Z</dcterms:modified>
  <cp:revision>1</cp:revision>
  <dc:subject/>
  <dc:title/>
</cp:coreProperties>
</file>