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7CDA-9686-40F1-8F85-E6A8E84BD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CEF4B-8BFD-4039-B761-453C8B655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CEE0-7C1E-49B7-93D6-051C1D02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133-1152-4CD7-8B75-03719F47C4D2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B3774-A1BD-4F71-87E4-C4F624BD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8DD6-12A9-4F49-8B42-E0A685D7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C637-D416-4FBB-A1C5-FA9026D466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14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883A-5F7B-41A4-B7AE-352B4AAE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FF9BC-1DE9-4D96-8E13-9BFEE9EA0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D2E2-4BB9-4070-A45D-22923FD1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133-1152-4CD7-8B75-03719F47C4D2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1433E-77E2-4A0C-89FA-06F7C3F2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AC4E2-2D6C-4A02-848D-3B52A283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C637-D416-4FBB-A1C5-FA9026D466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52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23577-2190-4E49-93F6-4958C1799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989BC-3BF9-4290-888D-52E375AB7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C8EA1-F3B3-4F18-A340-D4A9A8A5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133-1152-4CD7-8B75-03719F47C4D2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D585-4EA0-4C3F-A5ED-A8039DEB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0B0E-F2D0-483F-8ED9-65A0F302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C637-D416-4FBB-A1C5-FA9026D466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62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442A-9B12-4486-AF51-8B5338E5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155A7-9775-4031-B441-F85A16940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E8585-6AC3-4852-A733-99826B58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133-1152-4CD7-8B75-03719F47C4D2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88EF7-A416-42AA-B16E-7875EBDC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3B42-918B-4059-9111-DD59CCC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C637-D416-4FBB-A1C5-FA9026D466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75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1D06-15D1-457B-A862-F3A29163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2DAB3-5B1C-40D9-9A18-89E645062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46F81-0BE6-4161-8ED3-C0CDE9C9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133-1152-4CD7-8B75-03719F47C4D2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03D65-7104-4665-A963-DB39074A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13F3-7B56-4F74-A194-3900EA12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C637-D416-4FBB-A1C5-FA9026D466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93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DAE9-A9A0-447E-B138-EEA17B67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C5E3-F095-42CF-B045-C5EF94702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82FF1-F571-4F97-B7DA-AA7CA5152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EB803-A9FF-44DE-A354-723B6FE7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133-1152-4CD7-8B75-03719F47C4D2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10495-A906-431F-89C5-4A024A94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35F1E-60F6-4AD4-8F91-A5BCD377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C637-D416-4FBB-A1C5-FA9026D466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44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1BBA-CE6B-4264-9EB4-9109AF07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93236-4B22-426E-8841-711697F0A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108EE-9D5C-4C8D-BD20-0E09B1D9F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8B584-9107-46D8-A02B-EC4211B03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3FD31-E8CD-4991-A5E1-1D62BB220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3A8E5-FE3C-4588-B8D6-A6C46CAF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133-1152-4CD7-8B75-03719F47C4D2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03623-8145-4C21-B7E9-476EBE82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FF5FB-2F00-4590-B484-47A0A64E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C637-D416-4FBB-A1C5-FA9026D466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62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41D9-B9D3-49A5-81C1-B965C66F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247C3-F492-4722-8EF4-13C14F09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133-1152-4CD7-8B75-03719F47C4D2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4AD78-5ABC-4587-9A81-40F1DEF0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7A430-F604-4A1C-B51C-6E7C81F2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C637-D416-4FBB-A1C5-FA9026D466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77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724DB-ACDF-43C0-8965-31ACC370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133-1152-4CD7-8B75-03719F47C4D2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AFC85-6D28-4BEE-B7B4-6DBB4634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3579A-2C1C-4653-B3F2-3D8817EC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C637-D416-4FBB-A1C5-FA9026D466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2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BC33-D96C-4B52-9976-3901CD2B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EE57-A43C-448B-9F63-1458E9A7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398B6-B32C-4499-82E3-9FEAF0509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A1AD6-1558-4828-BC9C-019E2C90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133-1152-4CD7-8B75-03719F47C4D2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09714-4149-4AE7-91B3-1C522F68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2DDE6-EA45-497D-B62A-9067BB86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C637-D416-4FBB-A1C5-FA9026D466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4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BC26-130D-4883-8683-8AF731FE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B6337-6FD7-4EB6-8240-C54AC1CCD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51A66-9D2D-4459-A76F-A5EE26FBD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4BC55-12F5-41C8-BC24-92AF750B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7133-1152-4CD7-8B75-03719F47C4D2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2228F-3451-425E-9712-2473E9DA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DE055-7498-4CF7-A929-A913D1AF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C637-D416-4FBB-A1C5-FA9026D466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21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51908-200E-44FF-B17E-D9B39564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9A688-087A-41BD-99EE-C87FABB76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BD815-09CA-4ED1-BACE-D585E74D4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D7133-1152-4CD7-8B75-03719F47C4D2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91959-C318-4211-AD00-740494B38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18451-38B1-46FF-9792-B92445B0A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C637-D416-4FBB-A1C5-FA9026D466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39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BF11E7-70AB-479C-8573-727E75BF3767}"/>
              </a:ext>
            </a:extLst>
          </p:cNvPr>
          <p:cNvSpPr/>
          <p:nvPr/>
        </p:nvSpPr>
        <p:spPr>
          <a:xfrm>
            <a:off x="984202" y="1598653"/>
            <a:ext cx="677952" cy="4026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C3ED52-9BA3-4686-ABCC-164DECE88FB6}"/>
              </a:ext>
            </a:extLst>
          </p:cNvPr>
          <p:cNvSpPr/>
          <p:nvPr/>
        </p:nvSpPr>
        <p:spPr>
          <a:xfrm>
            <a:off x="1734700" y="1598653"/>
            <a:ext cx="677952" cy="4026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314234-9406-4B3F-A477-D76CB4D0663C}"/>
              </a:ext>
            </a:extLst>
          </p:cNvPr>
          <p:cNvSpPr/>
          <p:nvPr/>
        </p:nvSpPr>
        <p:spPr>
          <a:xfrm>
            <a:off x="2485198" y="1598653"/>
            <a:ext cx="677952" cy="4026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2D1D83-1A0E-4A52-B21E-172967DF44DA}"/>
              </a:ext>
            </a:extLst>
          </p:cNvPr>
          <p:cNvGrpSpPr/>
          <p:nvPr/>
        </p:nvGrpSpPr>
        <p:grpSpPr>
          <a:xfrm>
            <a:off x="983239" y="2064684"/>
            <a:ext cx="2185483" cy="1294208"/>
            <a:chOff x="983239" y="2076062"/>
            <a:chExt cx="2185483" cy="12942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779BC04-FCBD-45E4-B463-EA73EAC8E6E8}"/>
                </a:ext>
              </a:extLst>
            </p:cNvPr>
            <p:cNvSpPr/>
            <p:nvPr/>
          </p:nvSpPr>
          <p:spPr>
            <a:xfrm>
              <a:off x="984202" y="2076062"/>
              <a:ext cx="2178948" cy="1294208"/>
            </a:xfrm>
            <a:prstGeom prst="roundRect">
              <a:avLst>
                <a:gd name="adj" fmla="val 689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E628C9-0A83-4B6E-BF0D-48CB541976B9}"/>
                </a:ext>
              </a:extLst>
            </p:cNvPr>
            <p:cNvSpPr/>
            <p:nvPr/>
          </p:nvSpPr>
          <p:spPr>
            <a:xfrm>
              <a:off x="983239" y="2574749"/>
              <a:ext cx="2185483" cy="691489"/>
            </a:xfrm>
            <a:custGeom>
              <a:avLst/>
              <a:gdLst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4" fmla="*/ 0 w 2177267"/>
                <a:gd name="connsiteY4" fmla="*/ 171071 h 296834"/>
                <a:gd name="connsiteX0" fmla="*/ 0 w 2177267"/>
                <a:gd name="connsiteY0" fmla="*/ 171071 h 436210"/>
                <a:gd name="connsiteX1" fmla="*/ 647154 w 2177267"/>
                <a:gd name="connsiteY1" fmla="*/ 767 h 436210"/>
                <a:gd name="connsiteX2" fmla="*/ 1603475 w 2177267"/>
                <a:gd name="connsiteY2" fmla="*/ 231332 h 436210"/>
                <a:gd name="connsiteX3" fmla="*/ 2177267 w 2177267"/>
                <a:gd name="connsiteY3" fmla="*/ 296834 h 436210"/>
                <a:gd name="connsiteX4" fmla="*/ 0 w 2177267"/>
                <a:gd name="connsiteY4" fmla="*/ 171071 h 436210"/>
                <a:gd name="connsiteX0" fmla="*/ 0 w 2183580"/>
                <a:gd name="connsiteY0" fmla="*/ 171071 h 371488"/>
                <a:gd name="connsiteX1" fmla="*/ 647154 w 2183580"/>
                <a:gd name="connsiteY1" fmla="*/ 767 h 371488"/>
                <a:gd name="connsiteX2" fmla="*/ 1603475 w 2183580"/>
                <a:gd name="connsiteY2" fmla="*/ 231332 h 371488"/>
                <a:gd name="connsiteX3" fmla="*/ 2177267 w 2183580"/>
                <a:gd name="connsiteY3" fmla="*/ 296834 h 371488"/>
                <a:gd name="connsiteX4" fmla="*/ 1244527 w 2183580"/>
                <a:gd name="connsiteY4" fmla="*/ 367575 h 371488"/>
                <a:gd name="connsiteX5" fmla="*/ 0 w 2183580"/>
                <a:gd name="connsiteY5" fmla="*/ 171071 h 371488"/>
                <a:gd name="connsiteX0" fmla="*/ 157 w 2183737"/>
                <a:gd name="connsiteY0" fmla="*/ 171071 h 367586"/>
                <a:gd name="connsiteX1" fmla="*/ 647311 w 2183737"/>
                <a:gd name="connsiteY1" fmla="*/ 767 h 367586"/>
                <a:gd name="connsiteX2" fmla="*/ 1603632 w 2183737"/>
                <a:gd name="connsiteY2" fmla="*/ 231332 h 367586"/>
                <a:gd name="connsiteX3" fmla="*/ 2177424 w 2183737"/>
                <a:gd name="connsiteY3" fmla="*/ 296834 h 367586"/>
                <a:gd name="connsiteX4" fmla="*/ 1244684 w 2183737"/>
                <a:gd name="connsiteY4" fmla="*/ 367575 h 367586"/>
                <a:gd name="connsiteX5" fmla="*/ 592288 w 2183737"/>
                <a:gd name="connsiteY5" fmla="*/ 291594 h 367586"/>
                <a:gd name="connsiteX6" fmla="*/ 157 w 2183737"/>
                <a:gd name="connsiteY6" fmla="*/ 171071 h 367586"/>
                <a:gd name="connsiteX0" fmla="*/ 82964 w 2266544"/>
                <a:gd name="connsiteY0" fmla="*/ 171071 h 684156"/>
                <a:gd name="connsiteX1" fmla="*/ 730118 w 2266544"/>
                <a:gd name="connsiteY1" fmla="*/ 767 h 684156"/>
                <a:gd name="connsiteX2" fmla="*/ 1686439 w 2266544"/>
                <a:gd name="connsiteY2" fmla="*/ 231332 h 684156"/>
                <a:gd name="connsiteX3" fmla="*/ 2260231 w 2266544"/>
                <a:gd name="connsiteY3" fmla="*/ 296834 h 684156"/>
                <a:gd name="connsiteX4" fmla="*/ 1327491 w 2266544"/>
                <a:gd name="connsiteY4" fmla="*/ 367575 h 684156"/>
                <a:gd name="connsiteX5" fmla="*/ 98683 w 2266544"/>
                <a:gd name="connsiteY5" fmla="*/ 681982 h 684156"/>
                <a:gd name="connsiteX6" fmla="*/ 82964 w 2266544"/>
                <a:gd name="connsiteY6" fmla="*/ 171071 h 684156"/>
                <a:gd name="connsiteX0" fmla="*/ 1903 w 2185483"/>
                <a:gd name="connsiteY0" fmla="*/ 171071 h 684156"/>
                <a:gd name="connsiteX1" fmla="*/ 649057 w 2185483"/>
                <a:gd name="connsiteY1" fmla="*/ 767 h 684156"/>
                <a:gd name="connsiteX2" fmla="*/ 1605378 w 2185483"/>
                <a:gd name="connsiteY2" fmla="*/ 231332 h 684156"/>
                <a:gd name="connsiteX3" fmla="*/ 2179170 w 2185483"/>
                <a:gd name="connsiteY3" fmla="*/ 296834 h 684156"/>
                <a:gd name="connsiteX4" fmla="*/ 1246430 w 2185483"/>
                <a:gd name="connsiteY4" fmla="*/ 367575 h 684156"/>
                <a:gd name="connsiteX5" fmla="*/ 17622 w 2185483"/>
                <a:gd name="connsiteY5" fmla="*/ 681982 h 684156"/>
                <a:gd name="connsiteX6" fmla="*/ 1903 w 2185483"/>
                <a:gd name="connsiteY6" fmla="*/ 171071 h 684156"/>
                <a:gd name="connsiteX0" fmla="*/ 1903 w 2276179"/>
                <a:gd name="connsiteY0" fmla="*/ 171071 h 691489"/>
                <a:gd name="connsiteX1" fmla="*/ 649057 w 2276179"/>
                <a:gd name="connsiteY1" fmla="*/ 767 h 691489"/>
                <a:gd name="connsiteX2" fmla="*/ 1605378 w 2276179"/>
                <a:gd name="connsiteY2" fmla="*/ 231332 h 691489"/>
                <a:gd name="connsiteX3" fmla="*/ 2179170 w 2276179"/>
                <a:gd name="connsiteY3" fmla="*/ 296834 h 691489"/>
                <a:gd name="connsiteX4" fmla="*/ 2168690 w 2276179"/>
                <a:gd name="connsiteY4" fmla="*/ 653162 h 691489"/>
                <a:gd name="connsiteX5" fmla="*/ 17622 w 2276179"/>
                <a:gd name="connsiteY5" fmla="*/ 681982 h 691489"/>
                <a:gd name="connsiteX6" fmla="*/ 1903 w 2276179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5483" h="691489">
                  <a:moveTo>
                    <a:pt x="1903" y="171071"/>
                  </a:moveTo>
                  <a:cubicBezTo>
                    <a:pt x="191857" y="80897"/>
                    <a:pt x="381811" y="-9276"/>
                    <a:pt x="649057" y="767"/>
                  </a:cubicBezTo>
                  <a:cubicBezTo>
                    <a:pt x="916303" y="10810"/>
                    <a:pt x="1350359" y="181988"/>
                    <a:pt x="1605378" y="231332"/>
                  </a:cubicBezTo>
                  <a:cubicBezTo>
                    <a:pt x="1860397" y="280676"/>
                    <a:pt x="2238995" y="274127"/>
                    <a:pt x="2179170" y="296834"/>
                  </a:cubicBezTo>
                  <a:cubicBezTo>
                    <a:pt x="2190086" y="466264"/>
                    <a:pt x="2183973" y="507311"/>
                    <a:pt x="2168690" y="653162"/>
                  </a:cubicBezTo>
                  <a:cubicBezTo>
                    <a:pt x="1904501" y="652289"/>
                    <a:pt x="225043" y="714733"/>
                    <a:pt x="17622" y="681982"/>
                  </a:cubicBezTo>
                  <a:cubicBezTo>
                    <a:pt x="19806" y="457966"/>
                    <a:pt x="-7267" y="219542"/>
                    <a:pt x="1903" y="17107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C091A54-6E16-4744-9273-53C0C56979DE}"/>
                </a:ext>
              </a:extLst>
            </p:cNvPr>
            <p:cNvSpPr/>
            <p:nvPr/>
          </p:nvSpPr>
          <p:spPr>
            <a:xfrm>
              <a:off x="985894" y="3100058"/>
              <a:ext cx="2176515" cy="269071"/>
            </a:xfrm>
            <a:custGeom>
              <a:avLst/>
              <a:gdLst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0 w 2172027"/>
                <a:gd name="connsiteY4" fmla="*/ 117372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1558934 w 2172027"/>
                <a:gd name="connsiteY4" fmla="*/ 36151 h 117372"/>
                <a:gd name="connsiteX5" fmla="*/ 0 w 2172027"/>
                <a:gd name="connsiteY5" fmla="*/ 117372 h 117372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0 w 2172027"/>
                <a:gd name="connsiteY5" fmla="*/ 117372 h 203834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605233 w 2172027"/>
                <a:gd name="connsiteY5" fmla="*/ 138333 h 203834"/>
                <a:gd name="connsiteX6" fmla="*/ 0 w 2172027"/>
                <a:gd name="connsiteY6" fmla="*/ 117372 h 20383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0480 w 2172027"/>
                <a:gd name="connsiteY5" fmla="*/ 209074 h 209074"/>
                <a:gd name="connsiteX6" fmla="*/ 0 w 2172027"/>
                <a:gd name="connsiteY6" fmla="*/ 117372 h 20907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981418 w 2172027"/>
                <a:gd name="connsiteY5" fmla="*/ 203756 h 209074"/>
                <a:gd name="connsiteX6" fmla="*/ 10480 w 2172027"/>
                <a:gd name="connsiteY6" fmla="*/ 209074 h 209074"/>
                <a:gd name="connsiteX7" fmla="*/ 0 w 2172027"/>
                <a:gd name="connsiteY7" fmla="*/ 117372 h 209074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317264 w 2172027"/>
                <a:gd name="connsiteY6" fmla="*/ 216003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54646 w 2172027"/>
                <a:gd name="connsiteY6" fmla="*/ 269071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6515" h="269071">
                  <a:moveTo>
                    <a:pt x="4488" y="117372"/>
                  </a:moveTo>
                  <a:lnTo>
                    <a:pt x="1414078" y="7330"/>
                  </a:lnTo>
                  <a:cubicBezTo>
                    <a:pt x="1776083" y="-10574"/>
                    <a:pt x="2176515" y="9950"/>
                    <a:pt x="2176515" y="9950"/>
                  </a:cubicBezTo>
                  <a:lnTo>
                    <a:pt x="2176515" y="9950"/>
                  </a:lnTo>
                  <a:lnTo>
                    <a:pt x="2176515" y="203834"/>
                  </a:lnTo>
                  <a:cubicBezTo>
                    <a:pt x="2151986" y="225580"/>
                    <a:pt x="2150588" y="245965"/>
                    <a:pt x="2102927" y="269071"/>
                  </a:cubicBezTo>
                  <a:lnTo>
                    <a:pt x="59134" y="269071"/>
                  </a:lnTo>
                  <a:cubicBezTo>
                    <a:pt x="20373" y="244990"/>
                    <a:pt x="19711" y="220909"/>
                    <a:pt x="0" y="196828"/>
                  </a:cubicBezTo>
                  <a:lnTo>
                    <a:pt x="4488" y="11737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DB64F1-7C93-4842-A887-94D33EF45C16}"/>
                </a:ext>
              </a:extLst>
            </p:cNvPr>
            <p:cNvSpPr/>
            <p:nvPr/>
          </p:nvSpPr>
          <p:spPr>
            <a:xfrm>
              <a:off x="2674495" y="2434789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2B3B83-AAA3-44D3-9C40-C331F49D81CF}"/>
                </a:ext>
              </a:extLst>
            </p:cNvPr>
            <p:cNvSpPr/>
            <p:nvPr/>
          </p:nvSpPr>
          <p:spPr>
            <a:xfrm>
              <a:off x="2313160" y="2261837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EA47584-997B-4077-A2FE-8EDDB01D707F}"/>
                </a:ext>
              </a:extLst>
            </p:cNvPr>
            <p:cNvSpPr/>
            <p:nvPr/>
          </p:nvSpPr>
          <p:spPr>
            <a:xfrm>
              <a:off x="1133289" y="2287020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C8032C2-2D1D-4190-B5DD-92E6524F2837}"/>
                </a:ext>
              </a:extLst>
            </p:cNvPr>
            <p:cNvSpPr/>
            <p:nvPr/>
          </p:nvSpPr>
          <p:spPr>
            <a:xfrm>
              <a:off x="1878772" y="2375608"/>
              <a:ext cx="388374" cy="388374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C22666C-3155-49A1-A624-7E1CACEF2C9B}"/>
                </a:ext>
              </a:extLst>
            </p:cNvPr>
            <p:cNvSpPr/>
            <p:nvPr/>
          </p:nvSpPr>
          <p:spPr>
            <a:xfrm>
              <a:off x="1681507" y="2789470"/>
              <a:ext cx="799402" cy="572193"/>
            </a:xfrm>
            <a:custGeom>
              <a:avLst/>
              <a:gdLst>
                <a:gd name="connsiteX0" fmla="*/ 399701 w 799402"/>
                <a:gd name="connsiteY0" fmla="*/ 0 h 572193"/>
                <a:gd name="connsiteX1" fmla="*/ 793031 w 799402"/>
                <a:gd name="connsiteY1" fmla="*/ 477969 h 572193"/>
                <a:gd name="connsiteX2" fmla="*/ 799402 w 799402"/>
                <a:gd name="connsiteY2" fmla="*/ 572193 h 572193"/>
                <a:gd name="connsiteX3" fmla="*/ 0 w 799402"/>
                <a:gd name="connsiteY3" fmla="*/ 572193 h 572193"/>
                <a:gd name="connsiteX4" fmla="*/ 6371 w 799402"/>
                <a:gd name="connsiteY4" fmla="*/ 477969 h 572193"/>
                <a:gd name="connsiteX5" fmla="*/ 399701 w 799402"/>
                <a:gd name="connsiteY5" fmla="*/ 0 h 57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402" h="572193">
                  <a:moveTo>
                    <a:pt x="399701" y="0"/>
                  </a:moveTo>
                  <a:cubicBezTo>
                    <a:pt x="593719" y="0"/>
                    <a:pt x="755594" y="205193"/>
                    <a:pt x="793031" y="477969"/>
                  </a:cubicBezTo>
                  <a:lnTo>
                    <a:pt x="799402" y="572193"/>
                  </a:lnTo>
                  <a:lnTo>
                    <a:pt x="0" y="572193"/>
                  </a:lnTo>
                  <a:lnTo>
                    <a:pt x="6371" y="477969"/>
                  </a:lnTo>
                  <a:cubicBezTo>
                    <a:pt x="43808" y="205193"/>
                    <a:pt x="205683" y="0"/>
                    <a:pt x="399701" y="0"/>
                  </a:cubicBezTo>
                  <a:close/>
                </a:path>
              </a:pathLst>
            </a:cu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ECD894C-14EF-44E1-85E3-C10508CBA876}"/>
                </a:ext>
              </a:extLst>
            </p:cNvPr>
            <p:cNvSpPr/>
            <p:nvPr/>
          </p:nvSpPr>
          <p:spPr>
            <a:xfrm>
              <a:off x="984700" y="2076062"/>
              <a:ext cx="2178948" cy="1294208"/>
            </a:xfrm>
            <a:prstGeom prst="roundRect">
              <a:avLst>
                <a:gd name="adj" fmla="val 6891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A33E2A5-0024-4495-AB41-1C6ECF9E89B1}"/>
              </a:ext>
            </a:extLst>
          </p:cNvPr>
          <p:cNvGrpSpPr/>
          <p:nvPr/>
        </p:nvGrpSpPr>
        <p:grpSpPr>
          <a:xfrm>
            <a:off x="984958" y="1601237"/>
            <a:ext cx="677196" cy="401025"/>
            <a:chOff x="983239" y="2076062"/>
            <a:chExt cx="2185483" cy="1294208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F03DEA34-E14F-4D57-A9E0-7E45FE4B5E07}"/>
                </a:ext>
              </a:extLst>
            </p:cNvPr>
            <p:cNvSpPr/>
            <p:nvPr/>
          </p:nvSpPr>
          <p:spPr>
            <a:xfrm>
              <a:off x="984202" y="2076062"/>
              <a:ext cx="2178948" cy="1294208"/>
            </a:xfrm>
            <a:prstGeom prst="roundRect">
              <a:avLst>
                <a:gd name="adj" fmla="val 689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2966F98-AB3C-42DC-BB4B-B27014D53C5A}"/>
                </a:ext>
              </a:extLst>
            </p:cNvPr>
            <p:cNvSpPr/>
            <p:nvPr/>
          </p:nvSpPr>
          <p:spPr>
            <a:xfrm>
              <a:off x="983239" y="2574749"/>
              <a:ext cx="2185483" cy="691489"/>
            </a:xfrm>
            <a:custGeom>
              <a:avLst/>
              <a:gdLst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4" fmla="*/ 0 w 2177267"/>
                <a:gd name="connsiteY4" fmla="*/ 171071 h 296834"/>
                <a:gd name="connsiteX0" fmla="*/ 0 w 2177267"/>
                <a:gd name="connsiteY0" fmla="*/ 171071 h 436210"/>
                <a:gd name="connsiteX1" fmla="*/ 647154 w 2177267"/>
                <a:gd name="connsiteY1" fmla="*/ 767 h 436210"/>
                <a:gd name="connsiteX2" fmla="*/ 1603475 w 2177267"/>
                <a:gd name="connsiteY2" fmla="*/ 231332 h 436210"/>
                <a:gd name="connsiteX3" fmla="*/ 2177267 w 2177267"/>
                <a:gd name="connsiteY3" fmla="*/ 296834 h 436210"/>
                <a:gd name="connsiteX4" fmla="*/ 0 w 2177267"/>
                <a:gd name="connsiteY4" fmla="*/ 171071 h 436210"/>
                <a:gd name="connsiteX0" fmla="*/ 0 w 2183580"/>
                <a:gd name="connsiteY0" fmla="*/ 171071 h 371488"/>
                <a:gd name="connsiteX1" fmla="*/ 647154 w 2183580"/>
                <a:gd name="connsiteY1" fmla="*/ 767 h 371488"/>
                <a:gd name="connsiteX2" fmla="*/ 1603475 w 2183580"/>
                <a:gd name="connsiteY2" fmla="*/ 231332 h 371488"/>
                <a:gd name="connsiteX3" fmla="*/ 2177267 w 2183580"/>
                <a:gd name="connsiteY3" fmla="*/ 296834 h 371488"/>
                <a:gd name="connsiteX4" fmla="*/ 1244527 w 2183580"/>
                <a:gd name="connsiteY4" fmla="*/ 367575 h 371488"/>
                <a:gd name="connsiteX5" fmla="*/ 0 w 2183580"/>
                <a:gd name="connsiteY5" fmla="*/ 171071 h 371488"/>
                <a:gd name="connsiteX0" fmla="*/ 157 w 2183737"/>
                <a:gd name="connsiteY0" fmla="*/ 171071 h 367586"/>
                <a:gd name="connsiteX1" fmla="*/ 647311 w 2183737"/>
                <a:gd name="connsiteY1" fmla="*/ 767 h 367586"/>
                <a:gd name="connsiteX2" fmla="*/ 1603632 w 2183737"/>
                <a:gd name="connsiteY2" fmla="*/ 231332 h 367586"/>
                <a:gd name="connsiteX3" fmla="*/ 2177424 w 2183737"/>
                <a:gd name="connsiteY3" fmla="*/ 296834 h 367586"/>
                <a:gd name="connsiteX4" fmla="*/ 1244684 w 2183737"/>
                <a:gd name="connsiteY4" fmla="*/ 367575 h 367586"/>
                <a:gd name="connsiteX5" fmla="*/ 592288 w 2183737"/>
                <a:gd name="connsiteY5" fmla="*/ 291594 h 367586"/>
                <a:gd name="connsiteX6" fmla="*/ 157 w 2183737"/>
                <a:gd name="connsiteY6" fmla="*/ 171071 h 367586"/>
                <a:gd name="connsiteX0" fmla="*/ 82964 w 2266544"/>
                <a:gd name="connsiteY0" fmla="*/ 171071 h 684156"/>
                <a:gd name="connsiteX1" fmla="*/ 730118 w 2266544"/>
                <a:gd name="connsiteY1" fmla="*/ 767 h 684156"/>
                <a:gd name="connsiteX2" fmla="*/ 1686439 w 2266544"/>
                <a:gd name="connsiteY2" fmla="*/ 231332 h 684156"/>
                <a:gd name="connsiteX3" fmla="*/ 2260231 w 2266544"/>
                <a:gd name="connsiteY3" fmla="*/ 296834 h 684156"/>
                <a:gd name="connsiteX4" fmla="*/ 1327491 w 2266544"/>
                <a:gd name="connsiteY4" fmla="*/ 367575 h 684156"/>
                <a:gd name="connsiteX5" fmla="*/ 98683 w 2266544"/>
                <a:gd name="connsiteY5" fmla="*/ 681982 h 684156"/>
                <a:gd name="connsiteX6" fmla="*/ 82964 w 2266544"/>
                <a:gd name="connsiteY6" fmla="*/ 171071 h 684156"/>
                <a:gd name="connsiteX0" fmla="*/ 1903 w 2185483"/>
                <a:gd name="connsiteY0" fmla="*/ 171071 h 684156"/>
                <a:gd name="connsiteX1" fmla="*/ 649057 w 2185483"/>
                <a:gd name="connsiteY1" fmla="*/ 767 h 684156"/>
                <a:gd name="connsiteX2" fmla="*/ 1605378 w 2185483"/>
                <a:gd name="connsiteY2" fmla="*/ 231332 h 684156"/>
                <a:gd name="connsiteX3" fmla="*/ 2179170 w 2185483"/>
                <a:gd name="connsiteY3" fmla="*/ 296834 h 684156"/>
                <a:gd name="connsiteX4" fmla="*/ 1246430 w 2185483"/>
                <a:gd name="connsiteY4" fmla="*/ 367575 h 684156"/>
                <a:gd name="connsiteX5" fmla="*/ 17622 w 2185483"/>
                <a:gd name="connsiteY5" fmla="*/ 681982 h 684156"/>
                <a:gd name="connsiteX6" fmla="*/ 1903 w 2185483"/>
                <a:gd name="connsiteY6" fmla="*/ 171071 h 684156"/>
                <a:gd name="connsiteX0" fmla="*/ 1903 w 2276179"/>
                <a:gd name="connsiteY0" fmla="*/ 171071 h 691489"/>
                <a:gd name="connsiteX1" fmla="*/ 649057 w 2276179"/>
                <a:gd name="connsiteY1" fmla="*/ 767 h 691489"/>
                <a:gd name="connsiteX2" fmla="*/ 1605378 w 2276179"/>
                <a:gd name="connsiteY2" fmla="*/ 231332 h 691489"/>
                <a:gd name="connsiteX3" fmla="*/ 2179170 w 2276179"/>
                <a:gd name="connsiteY3" fmla="*/ 296834 h 691489"/>
                <a:gd name="connsiteX4" fmla="*/ 2168690 w 2276179"/>
                <a:gd name="connsiteY4" fmla="*/ 653162 h 691489"/>
                <a:gd name="connsiteX5" fmla="*/ 17622 w 2276179"/>
                <a:gd name="connsiteY5" fmla="*/ 681982 h 691489"/>
                <a:gd name="connsiteX6" fmla="*/ 1903 w 2276179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5483" h="691489">
                  <a:moveTo>
                    <a:pt x="1903" y="171071"/>
                  </a:moveTo>
                  <a:cubicBezTo>
                    <a:pt x="191857" y="80897"/>
                    <a:pt x="381811" y="-9276"/>
                    <a:pt x="649057" y="767"/>
                  </a:cubicBezTo>
                  <a:cubicBezTo>
                    <a:pt x="916303" y="10810"/>
                    <a:pt x="1350359" y="181988"/>
                    <a:pt x="1605378" y="231332"/>
                  </a:cubicBezTo>
                  <a:cubicBezTo>
                    <a:pt x="1860397" y="280676"/>
                    <a:pt x="2238995" y="274127"/>
                    <a:pt x="2179170" y="296834"/>
                  </a:cubicBezTo>
                  <a:cubicBezTo>
                    <a:pt x="2190086" y="466264"/>
                    <a:pt x="2183973" y="507311"/>
                    <a:pt x="2168690" y="653162"/>
                  </a:cubicBezTo>
                  <a:cubicBezTo>
                    <a:pt x="1904501" y="652289"/>
                    <a:pt x="225043" y="714733"/>
                    <a:pt x="17622" y="681982"/>
                  </a:cubicBezTo>
                  <a:cubicBezTo>
                    <a:pt x="19806" y="457966"/>
                    <a:pt x="-7267" y="219542"/>
                    <a:pt x="1903" y="17107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E0880B0-925A-4668-B1F1-BE0CCE155DEF}"/>
                </a:ext>
              </a:extLst>
            </p:cNvPr>
            <p:cNvSpPr/>
            <p:nvPr/>
          </p:nvSpPr>
          <p:spPr>
            <a:xfrm>
              <a:off x="985894" y="3100058"/>
              <a:ext cx="2176515" cy="269071"/>
            </a:xfrm>
            <a:custGeom>
              <a:avLst/>
              <a:gdLst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0 w 2172027"/>
                <a:gd name="connsiteY4" fmla="*/ 117372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1558934 w 2172027"/>
                <a:gd name="connsiteY4" fmla="*/ 36151 h 117372"/>
                <a:gd name="connsiteX5" fmla="*/ 0 w 2172027"/>
                <a:gd name="connsiteY5" fmla="*/ 117372 h 117372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0 w 2172027"/>
                <a:gd name="connsiteY5" fmla="*/ 117372 h 203834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605233 w 2172027"/>
                <a:gd name="connsiteY5" fmla="*/ 138333 h 203834"/>
                <a:gd name="connsiteX6" fmla="*/ 0 w 2172027"/>
                <a:gd name="connsiteY6" fmla="*/ 117372 h 20383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0480 w 2172027"/>
                <a:gd name="connsiteY5" fmla="*/ 209074 h 209074"/>
                <a:gd name="connsiteX6" fmla="*/ 0 w 2172027"/>
                <a:gd name="connsiteY6" fmla="*/ 117372 h 20907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981418 w 2172027"/>
                <a:gd name="connsiteY5" fmla="*/ 203756 h 209074"/>
                <a:gd name="connsiteX6" fmla="*/ 10480 w 2172027"/>
                <a:gd name="connsiteY6" fmla="*/ 209074 h 209074"/>
                <a:gd name="connsiteX7" fmla="*/ 0 w 2172027"/>
                <a:gd name="connsiteY7" fmla="*/ 117372 h 209074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317264 w 2172027"/>
                <a:gd name="connsiteY6" fmla="*/ 216003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54646 w 2172027"/>
                <a:gd name="connsiteY6" fmla="*/ 269071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6515" h="269071">
                  <a:moveTo>
                    <a:pt x="4488" y="117372"/>
                  </a:moveTo>
                  <a:lnTo>
                    <a:pt x="1414078" y="7330"/>
                  </a:lnTo>
                  <a:cubicBezTo>
                    <a:pt x="1776083" y="-10574"/>
                    <a:pt x="2176515" y="9950"/>
                    <a:pt x="2176515" y="9950"/>
                  </a:cubicBezTo>
                  <a:lnTo>
                    <a:pt x="2176515" y="9950"/>
                  </a:lnTo>
                  <a:lnTo>
                    <a:pt x="2176515" y="203834"/>
                  </a:lnTo>
                  <a:cubicBezTo>
                    <a:pt x="2151986" y="225580"/>
                    <a:pt x="2150588" y="245965"/>
                    <a:pt x="2102927" y="269071"/>
                  </a:cubicBezTo>
                  <a:lnTo>
                    <a:pt x="59134" y="269071"/>
                  </a:lnTo>
                  <a:cubicBezTo>
                    <a:pt x="20373" y="244990"/>
                    <a:pt x="19711" y="220909"/>
                    <a:pt x="0" y="196828"/>
                  </a:cubicBezTo>
                  <a:lnTo>
                    <a:pt x="4488" y="11737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48525F6-1DD7-4275-904D-0AE86E557ACF}"/>
                </a:ext>
              </a:extLst>
            </p:cNvPr>
            <p:cNvSpPr/>
            <p:nvPr/>
          </p:nvSpPr>
          <p:spPr>
            <a:xfrm>
              <a:off x="2674495" y="2434789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93FC0D2-630B-432D-8009-7F8162D63A44}"/>
                </a:ext>
              </a:extLst>
            </p:cNvPr>
            <p:cNvSpPr/>
            <p:nvPr/>
          </p:nvSpPr>
          <p:spPr>
            <a:xfrm>
              <a:off x="2313160" y="2261837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5C3FCF7-4A5C-472F-AE7F-861EA85B111D}"/>
                </a:ext>
              </a:extLst>
            </p:cNvPr>
            <p:cNvSpPr/>
            <p:nvPr/>
          </p:nvSpPr>
          <p:spPr>
            <a:xfrm>
              <a:off x="1133289" y="2287020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6F0223E-41D4-46A5-829D-B31340E64FFD}"/>
                </a:ext>
              </a:extLst>
            </p:cNvPr>
            <p:cNvSpPr/>
            <p:nvPr/>
          </p:nvSpPr>
          <p:spPr>
            <a:xfrm>
              <a:off x="1874681" y="2375948"/>
              <a:ext cx="388374" cy="38837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C28FC4B-7E3F-414D-A50A-27F651B300F6}"/>
                </a:ext>
              </a:extLst>
            </p:cNvPr>
            <p:cNvSpPr/>
            <p:nvPr/>
          </p:nvSpPr>
          <p:spPr>
            <a:xfrm>
              <a:off x="1681507" y="2789470"/>
              <a:ext cx="799402" cy="572193"/>
            </a:xfrm>
            <a:custGeom>
              <a:avLst/>
              <a:gdLst>
                <a:gd name="connsiteX0" fmla="*/ 399701 w 799402"/>
                <a:gd name="connsiteY0" fmla="*/ 0 h 572193"/>
                <a:gd name="connsiteX1" fmla="*/ 793031 w 799402"/>
                <a:gd name="connsiteY1" fmla="*/ 477969 h 572193"/>
                <a:gd name="connsiteX2" fmla="*/ 799402 w 799402"/>
                <a:gd name="connsiteY2" fmla="*/ 572193 h 572193"/>
                <a:gd name="connsiteX3" fmla="*/ 0 w 799402"/>
                <a:gd name="connsiteY3" fmla="*/ 572193 h 572193"/>
                <a:gd name="connsiteX4" fmla="*/ 6371 w 799402"/>
                <a:gd name="connsiteY4" fmla="*/ 477969 h 572193"/>
                <a:gd name="connsiteX5" fmla="*/ 399701 w 799402"/>
                <a:gd name="connsiteY5" fmla="*/ 0 h 57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402" h="572193">
                  <a:moveTo>
                    <a:pt x="399701" y="0"/>
                  </a:moveTo>
                  <a:cubicBezTo>
                    <a:pt x="593719" y="0"/>
                    <a:pt x="755594" y="205193"/>
                    <a:pt x="793031" y="477969"/>
                  </a:cubicBezTo>
                  <a:lnTo>
                    <a:pt x="799402" y="572193"/>
                  </a:lnTo>
                  <a:lnTo>
                    <a:pt x="0" y="572193"/>
                  </a:lnTo>
                  <a:lnTo>
                    <a:pt x="6371" y="477969"/>
                  </a:lnTo>
                  <a:cubicBezTo>
                    <a:pt x="43808" y="205193"/>
                    <a:pt x="205683" y="0"/>
                    <a:pt x="399701" y="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BC261B11-FD90-485E-8238-A4CC8BE8BB66}"/>
                </a:ext>
              </a:extLst>
            </p:cNvPr>
            <p:cNvSpPr/>
            <p:nvPr/>
          </p:nvSpPr>
          <p:spPr>
            <a:xfrm>
              <a:off x="984700" y="2076062"/>
              <a:ext cx="2178948" cy="1294208"/>
            </a:xfrm>
            <a:prstGeom prst="roundRect">
              <a:avLst>
                <a:gd name="adj" fmla="val 6891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E406CA2-8398-423C-B0FB-7B10C1BEADFC}"/>
              </a:ext>
            </a:extLst>
          </p:cNvPr>
          <p:cNvGrpSpPr/>
          <p:nvPr/>
        </p:nvGrpSpPr>
        <p:grpSpPr>
          <a:xfrm>
            <a:off x="1735456" y="1598653"/>
            <a:ext cx="677196" cy="401025"/>
            <a:chOff x="983239" y="2076062"/>
            <a:chExt cx="2185483" cy="1294208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1BE5E5F-6E6C-466D-A3DB-7D3E43E0BF20}"/>
                </a:ext>
              </a:extLst>
            </p:cNvPr>
            <p:cNvSpPr/>
            <p:nvPr/>
          </p:nvSpPr>
          <p:spPr>
            <a:xfrm>
              <a:off x="984202" y="2076062"/>
              <a:ext cx="2178948" cy="1294208"/>
            </a:xfrm>
            <a:prstGeom prst="roundRect">
              <a:avLst>
                <a:gd name="adj" fmla="val 689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4A30217-1CEC-4C9E-A2FF-B1FD11EA0B68}"/>
                </a:ext>
              </a:extLst>
            </p:cNvPr>
            <p:cNvSpPr/>
            <p:nvPr/>
          </p:nvSpPr>
          <p:spPr>
            <a:xfrm>
              <a:off x="983239" y="2574749"/>
              <a:ext cx="2185483" cy="691489"/>
            </a:xfrm>
            <a:custGeom>
              <a:avLst/>
              <a:gdLst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4" fmla="*/ 0 w 2177267"/>
                <a:gd name="connsiteY4" fmla="*/ 171071 h 296834"/>
                <a:gd name="connsiteX0" fmla="*/ 0 w 2177267"/>
                <a:gd name="connsiteY0" fmla="*/ 171071 h 436210"/>
                <a:gd name="connsiteX1" fmla="*/ 647154 w 2177267"/>
                <a:gd name="connsiteY1" fmla="*/ 767 h 436210"/>
                <a:gd name="connsiteX2" fmla="*/ 1603475 w 2177267"/>
                <a:gd name="connsiteY2" fmla="*/ 231332 h 436210"/>
                <a:gd name="connsiteX3" fmla="*/ 2177267 w 2177267"/>
                <a:gd name="connsiteY3" fmla="*/ 296834 h 436210"/>
                <a:gd name="connsiteX4" fmla="*/ 0 w 2177267"/>
                <a:gd name="connsiteY4" fmla="*/ 171071 h 436210"/>
                <a:gd name="connsiteX0" fmla="*/ 0 w 2183580"/>
                <a:gd name="connsiteY0" fmla="*/ 171071 h 371488"/>
                <a:gd name="connsiteX1" fmla="*/ 647154 w 2183580"/>
                <a:gd name="connsiteY1" fmla="*/ 767 h 371488"/>
                <a:gd name="connsiteX2" fmla="*/ 1603475 w 2183580"/>
                <a:gd name="connsiteY2" fmla="*/ 231332 h 371488"/>
                <a:gd name="connsiteX3" fmla="*/ 2177267 w 2183580"/>
                <a:gd name="connsiteY3" fmla="*/ 296834 h 371488"/>
                <a:gd name="connsiteX4" fmla="*/ 1244527 w 2183580"/>
                <a:gd name="connsiteY4" fmla="*/ 367575 h 371488"/>
                <a:gd name="connsiteX5" fmla="*/ 0 w 2183580"/>
                <a:gd name="connsiteY5" fmla="*/ 171071 h 371488"/>
                <a:gd name="connsiteX0" fmla="*/ 157 w 2183737"/>
                <a:gd name="connsiteY0" fmla="*/ 171071 h 367586"/>
                <a:gd name="connsiteX1" fmla="*/ 647311 w 2183737"/>
                <a:gd name="connsiteY1" fmla="*/ 767 h 367586"/>
                <a:gd name="connsiteX2" fmla="*/ 1603632 w 2183737"/>
                <a:gd name="connsiteY2" fmla="*/ 231332 h 367586"/>
                <a:gd name="connsiteX3" fmla="*/ 2177424 w 2183737"/>
                <a:gd name="connsiteY3" fmla="*/ 296834 h 367586"/>
                <a:gd name="connsiteX4" fmla="*/ 1244684 w 2183737"/>
                <a:gd name="connsiteY4" fmla="*/ 367575 h 367586"/>
                <a:gd name="connsiteX5" fmla="*/ 592288 w 2183737"/>
                <a:gd name="connsiteY5" fmla="*/ 291594 h 367586"/>
                <a:gd name="connsiteX6" fmla="*/ 157 w 2183737"/>
                <a:gd name="connsiteY6" fmla="*/ 171071 h 367586"/>
                <a:gd name="connsiteX0" fmla="*/ 82964 w 2266544"/>
                <a:gd name="connsiteY0" fmla="*/ 171071 h 684156"/>
                <a:gd name="connsiteX1" fmla="*/ 730118 w 2266544"/>
                <a:gd name="connsiteY1" fmla="*/ 767 h 684156"/>
                <a:gd name="connsiteX2" fmla="*/ 1686439 w 2266544"/>
                <a:gd name="connsiteY2" fmla="*/ 231332 h 684156"/>
                <a:gd name="connsiteX3" fmla="*/ 2260231 w 2266544"/>
                <a:gd name="connsiteY3" fmla="*/ 296834 h 684156"/>
                <a:gd name="connsiteX4" fmla="*/ 1327491 w 2266544"/>
                <a:gd name="connsiteY4" fmla="*/ 367575 h 684156"/>
                <a:gd name="connsiteX5" fmla="*/ 98683 w 2266544"/>
                <a:gd name="connsiteY5" fmla="*/ 681982 h 684156"/>
                <a:gd name="connsiteX6" fmla="*/ 82964 w 2266544"/>
                <a:gd name="connsiteY6" fmla="*/ 171071 h 684156"/>
                <a:gd name="connsiteX0" fmla="*/ 1903 w 2185483"/>
                <a:gd name="connsiteY0" fmla="*/ 171071 h 684156"/>
                <a:gd name="connsiteX1" fmla="*/ 649057 w 2185483"/>
                <a:gd name="connsiteY1" fmla="*/ 767 h 684156"/>
                <a:gd name="connsiteX2" fmla="*/ 1605378 w 2185483"/>
                <a:gd name="connsiteY2" fmla="*/ 231332 h 684156"/>
                <a:gd name="connsiteX3" fmla="*/ 2179170 w 2185483"/>
                <a:gd name="connsiteY3" fmla="*/ 296834 h 684156"/>
                <a:gd name="connsiteX4" fmla="*/ 1246430 w 2185483"/>
                <a:gd name="connsiteY4" fmla="*/ 367575 h 684156"/>
                <a:gd name="connsiteX5" fmla="*/ 17622 w 2185483"/>
                <a:gd name="connsiteY5" fmla="*/ 681982 h 684156"/>
                <a:gd name="connsiteX6" fmla="*/ 1903 w 2185483"/>
                <a:gd name="connsiteY6" fmla="*/ 171071 h 684156"/>
                <a:gd name="connsiteX0" fmla="*/ 1903 w 2276179"/>
                <a:gd name="connsiteY0" fmla="*/ 171071 h 691489"/>
                <a:gd name="connsiteX1" fmla="*/ 649057 w 2276179"/>
                <a:gd name="connsiteY1" fmla="*/ 767 h 691489"/>
                <a:gd name="connsiteX2" fmla="*/ 1605378 w 2276179"/>
                <a:gd name="connsiteY2" fmla="*/ 231332 h 691489"/>
                <a:gd name="connsiteX3" fmla="*/ 2179170 w 2276179"/>
                <a:gd name="connsiteY3" fmla="*/ 296834 h 691489"/>
                <a:gd name="connsiteX4" fmla="*/ 2168690 w 2276179"/>
                <a:gd name="connsiteY4" fmla="*/ 653162 h 691489"/>
                <a:gd name="connsiteX5" fmla="*/ 17622 w 2276179"/>
                <a:gd name="connsiteY5" fmla="*/ 681982 h 691489"/>
                <a:gd name="connsiteX6" fmla="*/ 1903 w 2276179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5483" h="691489">
                  <a:moveTo>
                    <a:pt x="1903" y="171071"/>
                  </a:moveTo>
                  <a:cubicBezTo>
                    <a:pt x="191857" y="80897"/>
                    <a:pt x="381811" y="-9276"/>
                    <a:pt x="649057" y="767"/>
                  </a:cubicBezTo>
                  <a:cubicBezTo>
                    <a:pt x="916303" y="10810"/>
                    <a:pt x="1350359" y="181988"/>
                    <a:pt x="1605378" y="231332"/>
                  </a:cubicBezTo>
                  <a:cubicBezTo>
                    <a:pt x="1860397" y="280676"/>
                    <a:pt x="2238995" y="274127"/>
                    <a:pt x="2179170" y="296834"/>
                  </a:cubicBezTo>
                  <a:cubicBezTo>
                    <a:pt x="2190086" y="466264"/>
                    <a:pt x="2183973" y="507311"/>
                    <a:pt x="2168690" y="653162"/>
                  </a:cubicBezTo>
                  <a:cubicBezTo>
                    <a:pt x="1904501" y="652289"/>
                    <a:pt x="225043" y="714733"/>
                    <a:pt x="17622" y="681982"/>
                  </a:cubicBezTo>
                  <a:cubicBezTo>
                    <a:pt x="19806" y="457966"/>
                    <a:pt x="-7267" y="219542"/>
                    <a:pt x="1903" y="17107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C8687AE-11CF-415A-8427-CFD8D431ACFD}"/>
                </a:ext>
              </a:extLst>
            </p:cNvPr>
            <p:cNvSpPr/>
            <p:nvPr/>
          </p:nvSpPr>
          <p:spPr>
            <a:xfrm>
              <a:off x="985894" y="3100058"/>
              <a:ext cx="2176515" cy="269071"/>
            </a:xfrm>
            <a:custGeom>
              <a:avLst/>
              <a:gdLst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0 w 2172027"/>
                <a:gd name="connsiteY4" fmla="*/ 117372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1558934 w 2172027"/>
                <a:gd name="connsiteY4" fmla="*/ 36151 h 117372"/>
                <a:gd name="connsiteX5" fmla="*/ 0 w 2172027"/>
                <a:gd name="connsiteY5" fmla="*/ 117372 h 117372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0 w 2172027"/>
                <a:gd name="connsiteY5" fmla="*/ 117372 h 203834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605233 w 2172027"/>
                <a:gd name="connsiteY5" fmla="*/ 138333 h 203834"/>
                <a:gd name="connsiteX6" fmla="*/ 0 w 2172027"/>
                <a:gd name="connsiteY6" fmla="*/ 117372 h 20383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0480 w 2172027"/>
                <a:gd name="connsiteY5" fmla="*/ 209074 h 209074"/>
                <a:gd name="connsiteX6" fmla="*/ 0 w 2172027"/>
                <a:gd name="connsiteY6" fmla="*/ 117372 h 20907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981418 w 2172027"/>
                <a:gd name="connsiteY5" fmla="*/ 203756 h 209074"/>
                <a:gd name="connsiteX6" fmla="*/ 10480 w 2172027"/>
                <a:gd name="connsiteY6" fmla="*/ 209074 h 209074"/>
                <a:gd name="connsiteX7" fmla="*/ 0 w 2172027"/>
                <a:gd name="connsiteY7" fmla="*/ 117372 h 209074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317264 w 2172027"/>
                <a:gd name="connsiteY6" fmla="*/ 216003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54646 w 2172027"/>
                <a:gd name="connsiteY6" fmla="*/ 269071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6515" h="269071">
                  <a:moveTo>
                    <a:pt x="4488" y="117372"/>
                  </a:moveTo>
                  <a:lnTo>
                    <a:pt x="1414078" y="7330"/>
                  </a:lnTo>
                  <a:cubicBezTo>
                    <a:pt x="1776083" y="-10574"/>
                    <a:pt x="2176515" y="9950"/>
                    <a:pt x="2176515" y="9950"/>
                  </a:cubicBezTo>
                  <a:lnTo>
                    <a:pt x="2176515" y="9950"/>
                  </a:lnTo>
                  <a:lnTo>
                    <a:pt x="2176515" y="203834"/>
                  </a:lnTo>
                  <a:cubicBezTo>
                    <a:pt x="2151986" y="225580"/>
                    <a:pt x="2150588" y="245965"/>
                    <a:pt x="2102927" y="269071"/>
                  </a:cubicBezTo>
                  <a:lnTo>
                    <a:pt x="59134" y="269071"/>
                  </a:lnTo>
                  <a:cubicBezTo>
                    <a:pt x="20373" y="244990"/>
                    <a:pt x="19711" y="220909"/>
                    <a:pt x="0" y="196828"/>
                  </a:cubicBezTo>
                  <a:lnTo>
                    <a:pt x="4488" y="11737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4CE3FBE-5794-43FD-B16C-E4ADA54CA31D}"/>
                </a:ext>
              </a:extLst>
            </p:cNvPr>
            <p:cNvSpPr/>
            <p:nvPr/>
          </p:nvSpPr>
          <p:spPr>
            <a:xfrm>
              <a:off x="2674495" y="2434789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AB077F9-034E-45D6-B512-2B879E18F308}"/>
                </a:ext>
              </a:extLst>
            </p:cNvPr>
            <p:cNvSpPr/>
            <p:nvPr/>
          </p:nvSpPr>
          <p:spPr>
            <a:xfrm>
              <a:off x="2313160" y="2261837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B47D996-ADD8-41B9-A5BB-BFB7517D4B5D}"/>
                </a:ext>
              </a:extLst>
            </p:cNvPr>
            <p:cNvSpPr/>
            <p:nvPr/>
          </p:nvSpPr>
          <p:spPr>
            <a:xfrm>
              <a:off x="1133289" y="2287020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578D6BD-E583-4F48-A5E8-4D030D93AB86}"/>
                </a:ext>
              </a:extLst>
            </p:cNvPr>
            <p:cNvSpPr/>
            <p:nvPr/>
          </p:nvSpPr>
          <p:spPr>
            <a:xfrm>
              <a:off x="1878772" y="2375608"/>
              <a:ext cx="388374" cy="388374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1F5B911-573A-4196-B0BA-8E6C53A48DD8}"/>
                </a:ext>
              </a:extLst>
            </p:cNvPr>
            <p:cNvSpPr/>
            <p:nvPr/>
          </p:nvSpPr>
          <p:spPr>
            <a:xfrm>
              <a:off x="1681507" y="2789470"/>
              <a:ext cx="799402" cy="572193"/>
            </a:xfrm>
            <a:custGeom>
              <a:avLst/>
              <a:gdLst>
                <a:gd name="connsiteX0" fmla="*/ 399701 w 799402"/>
                <a:gd name="connsiteY0" fmla="*/ 0 h 572193"/>
                <a:gd name="connsiteX1" fmla="*/ 793031 w 799402"/>
                <a:gd name="connsiteY1" fmla="*/ 477969 h 572193"/>
                <a:gd name="connsiteX2" fmla="*/ 799402 w 799402"/>
                <a:gd name="connsiteY2" fmla="*/ 572193 h 572193"/>
                <a:gd name="connsiteX3" fmla="*/ 0 w 799402"/>
                <a:gd name="connsiteY3" fmla="*/ 572193 h 572193"/>
                <a:gd name="connsiteX4" fmla="*/ 6371 w 799402"/>
                <a:gd name="connsiteY4" fmla="*/ 477969 h 572193"/>
                <a:gd name="connsiteX5" fmla="*/ 399701 w 799402"/>
                <a:gd name="connsiteY5" fmla="*/ 0 h 57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402" h="572193">
                  <a:moveTo>
                    <a:pt x="399701" y="0"/>
                  </a:moveTo>
                  <a:cubicBezTo>
                    <a:pt x="593719" y="0"/>
                    <a:pt x="755594" y="205193"/>
                    <a:pt x="793031" y="477969"/>
                  </a:cubicBezTo>
                  <a:lnTo>
                    <a:pt x="799402" y="572193"/>
                  </a:lnTo>
                  <a:lnTo>
                    <a:pt x="0" y="572193"/>
                  </a:lnTo>
                  <a:lnTo>
                    <a:pt x="6371" y="477969"/>
                  </a:lnTo>
                  <a:cubicBezTo>
                    <a:pt x="43808" y="205193"/>
                    <a:pt x="205683" y="0"/>
                    <a:pt x="399701" y="0"/>
                  </a:cubicBez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FB6739B-B542-46A1-95A2-3F0DB42E3D39}"/>
                </a:ext>
              </a:extLst>
            </p:cNvPr>
            <p:cNvSpPr/>
            <p:nvPr/>
          </p:nvSpPr>
          <p:spPr>
            <a:xfrm>
              <a:off x="984700" y="2076062"/>
              <a:ext cx="2178948" cy="1294208"/>
            </a:xfrm>
            <a:prstGeom prst="roundRect">
              <a:avLst>
                <a:gd name="adj" fmla="val 6891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BD981D-AE75-4273-9F60-AC575B82BCB1}"/>
              </a:ext>
            </a:extLst>
          </p:cNvPr>
          <p:cNvGrpSpPr/>
          <p:nvPr/>
        </p:nvGrpSpPr>
        <p:grpSpPr>
          <a:xfrm>
            <a:off x="2486651" y="1598653"/>
            <a:ext cx="677196" cy="401025"/>
            <a:chOff x="983239" y="2076062"/>
            <a:chExt cx="2185483" cy="1294208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885F60FC-88FC-4560-ADB5-10A2A447A192}"/>
                </a:ext>
              </a:extLst>
            </p:cNvPr>
            <p:cNvSpPr/>
            <p:nvPr/>
          </p:nvSpPr>
          <p:spPr>
            <a:xfrm>
              <a:off x="984202" y="2076062"/>
              <a:ext cx="2178948" cy="1294208"/>
            </a:xfrm>
            <a:prstGeom prst="roundRect">
              <a:avLst>
                <a:gd name="adj" fmla="val 689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3ECB67D-8460-46DD-BD52-7D4DD54FD705}"/>
                </a:ext>
              </a:extLst>
            </p:cNvPr>
            <p:cNvSpPr/>
            <p:nvPr/>
          </p:nvSpPr>
          <p:spPr>
            <a:xfrm>
              <a:off x="983239" y="2574749"/>
              <a:ext cx="2185483" cy="691489"/>
            </a:xfrm>
            <a:custGeom>
              <a:avLst/>
              <a:gdLst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4" fmla="*/ 0 w 2177267"/>
                <a:gd name="connsiteY4" fmla="*/ 171071 h 296834"/>
                <a:gd name="connsiteX0" fmla="*/ 0 w 2177267"/>
                <a:gd name="connsiteY0" fmla="*/ 171071 h 436210"/>
                <a:gd name="connsiteX1" fmla="*/ 647154 w 2177267"/>
                <a:gd name="connsiteY1" fmla="*/ 767 h 436210"/>
                <a:gd name="connsiteX2" fmla="*/ 1603475 w 2177267"/>
                <a:gd name="connsiteY2" fmla="*/ 231332 h 436210"/>
                <a:gd name="connsiteX3" fmla="*/ 2177267 w 2177267"/>
                <a:gd name="connsiteY3" fmla="*/ 296834 h 436210"/>
                <a:gd name="connsiteX4" fmla="*/ 0 w 2177267"/>
                <a:gd name="connsiteY4" fmla="*/ 171071 h 436210"/>
                <a:gd name="connsiteX0" fmla="*/ 0 w 2183580"/>
                <a:gd name="connsiteY0" fmla="*/ 171071 h 371488"/>
                <a:gd name="connsiteX1" fmla="*/ 647154 w 2183580"/>
                <a:gd name="connsiteY1" fmla="*/ 767 h 371488"/>
                <a:gd name="connsiteX2" fmla="*/ 1603475 w 2183580"/>
                <a:gd name="connsiteY2" fmla="*/ 231332 h 371488"/>
                <a:gd name="connsiteX3" fmla="*/ 2177267 w 2183580"/>
                <a:gd name="connsiteY3" fmla="*/ 296834 h 371488"/>
                <a:gd name="connsiteX4" fmla="*/ 1244527 w 2183580"/>
                <a:gd name="connsiteY4" fmla="*/ 367575 h 371488"/>
                <a:gd name="connsiteX5" fmla="*/ 0 w 2183580"/>
                <a:gd name="connsiteY5" fmla="*/ 171071 h 371488"/>
                <a:gd name="connsiteX0" fmla="*/ 157 w 2183737"/>
                <a:gd name="connsiteY0" fmla="*/ 171071 h 367586"/>
                <a:gd name="connsiteX1" fmla="*/ 647311 w 2183737"/>
                <a:gd name="connsiteY1" fmla="*/ 767 h 367586"/>
                <a:gd name="connsiteX2" fmla="*/ 1603632 w 2183737"/>
                <a:gd name="connsiteY2" fmla="*/ 231332 h 367586"/>
                <a:gd name="connsiteX3" fmla="*/ 2177424 w 2183737"/>
                <a:gd name="connsiteY3" fmla="*/ 296834 h 367586"/>
                <a:gd name="connsiteX4" fmla="*/ 1244684 w 2183737"/>
                <a:gd name="connsiteY4" fmla="*/ 367575 h 367586"/>
                <a:gd name="connsiteX5" fmla="*/ 592288 w 2183737"/>
                <a:gd name="connsiteY5" fmla="*/ 291594 h 367586"/>
                <a:gd name="connsiteX6" fmla="*/ 157 w 2183737"/>
                <a:gd name="connsiteY6" fmla="*/ 171071 h 367586"/>
                <a:gd name="connsiteX0" fmla="*/ 82964 w 2266544"/>
                <a:gd name="connsiteY0" fmla="*/ 171071 h 684156"/>
                <a:gd name="connsiteX1" fmla="*/ 730118 w 2266544"/>
                <a:gd name="connsiteY1" fmla="*/ 767 h 684156"/>
                <a:gd name="connsiteX2" fmla="*/ 1686439 w 2266544"/>
                <a:gd name="connsiteY2" fmla="*/ 231332 h 684156"/>
                <a:gd name="connsiteX3" fmla="*/ 2260231 w 2266544"/>
                <a:gd name="connsiteY3" fmla="*/ 296834 h 684156"/>
                <a:gd name="connsiteX4" fmla="*/ 1327491 w 2266544"/>
                <a:gd name="connsiteY4" fmla="*/ 367575 h 684156"/>
                <a:gd name="connsiteX5" fmla="*/ 98683 w 2266544"/>
                <a:gd name="connsiteY5" fmla="*/ 681982 h 684156"/>
                <a:gd name="connsiteX6" fmla="*/ 82964 w 2266544"/>
                <a:gd name="connsiteY6" fmla="*/ 171071 h 684156"/>
                <a:gd name="connsiteX0" fmla="*/ 1903 w 2185483"/>
                <a:gd name="connsiteY0" fmla="*/ 171071 h 684156"/>
                <a:gd name="connsiteX1" fmla="*/ 649057 w 2185483"/>
                <a:gd name="connsiteY1" fmla="*/ 767 h 684156"/>
                <a:gd name="connsiteX2" fmla="*/ 1605378 w 2185483"/>
                <a:gd name="connsiteY2" fmla="*/ 231332 h 684156"/>
                <a:gd name="connsiteX3" fmla="*/ 2179170 w 2185483"/>
                <a:gd name="connsiteY3" fmla="*/ 296834 h 684156"/>
                <a:gd name="connsiteX4" fmla="*/ 1246430 w 2185483"/>
                <a:gd name="connsiteY4" fmla="*/ 367575 h 684156"/>
                <a:gd name="connsiteX5" fmla="*/ 17622 w 2185483"/>
                <a:gd name="connsiteY5" fmla="*/ 681982 h 684156"/>
                <a:gd name="connsiteX6" fmla="*/ 1903 w 2185483"/>
                <a:gd name="connsiteY6" fmla="*/ 171071 h 684156"/>
                <a:gd name="connsiteX0" fmla="*/ 1903 w 2276179"/>
                <a:gd name="connsiteY0" fmla="*/ 171071 h 691489"/>
                <a:gd name="connsiteX1" fmla="*/ 649057 w 2276179"/>
                <a:gd name="connsiteY1" fmla="*/ 767 h 691489"/>
                <a:gd name="connsiteX2" fmla="*/ 1605378 w 2276179"/>
                <a:gd name="connsiteY2" fmla="*/ 231332 h 691489"/>
                <a:gd name="connsiteX3" fmla="*/ 2179170 w 2276179"/>
                <a:gd name="connsiteY3" fmla="*/ 296834 h 691489"/>
                <a:gd name="connsiteX4" fmla="*/ 2168690 w 2276179"/>
                <a:gd name="connsiteY4" fmla="*/ 653162 h 691489"/>
                <a:gd name="connsiteX5" fmla="*/ 17622 w 2276179"/>
                <a:gd name="connsiteY5" fmla="*/ 681982 h 691489"/>
                <a:gd name="connsiteX6" fmla="*/ 1903 w 2276179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5483" h="691489">
                  <a:moveTo>
                    <a:pt x="1903" y="171071"/>
                  </a:moveTo>
                  <a:cubicBezTo>
                    <a:pt x="191857" y="80897"/>
                    <a:pt x="381811" y="-9276"/>
                    <a:pt x="649057" y="767"/>
                  </a:cubicBezTo>
                  <a:cubicBezTo>
                    <a:pt x="916303" y="10810"/>
                    <a:pt x="1350359" y="181988"/>
                    <a:pt x="1605378" y="231332"/>
                  </a:cubicBezTo>
                  <a:cubicBezTo>
                    <a:pt x="1860397" y="280676"/>
                    <a:pt x="2238995" y="274127"/>
                    <a:pt x="2179170" y="296834"/>
                  </a:cubicBezTo>
                  <a:cubicBezTo>
                    <a:pt x="2190086" y="466264"/>
                    <a:pt x="2183973" y="507311"/>
                    <a:pt x="2168690" y="653162"/>
                  </a:cubicBezTo>
                  <a:cubicBezTo>
                    <a:pt x="1904501" y="652289"/>
                    <a:pt x="225043" y="714733"/>
                    <a:pt x="17622" y="681982"/>
                  </a:cubicBezTo>
                  <a:cubicBezTo>
                    <a:pt x="19806" y="457966"/>
                    <a:pt x="-7267" y="219542"/>
                    <a:pt x="1903" y="17107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57A5A5A-3D5A-43A5-8899-BD15B92B02CB}"/>
                </a:ext>
              </a:extLst>
            </p:cNvPr>
            <p:cNvSpPr/>
            <p:nvPr/>
          </p:nvSpPr>
          <p:spPr>
            <a:xfrm>
              <a:off x="985894" y="3100058"/>
              <a:ext cx="2176515" cy="269071"/>
            </a:xfrm>
            <a:custGeom>
              <a:avLst/>
              <a:gdLst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0 w 2172027"/>
                <a:gd name="connsiteY4" fmla="*/ 117372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1558934 w 2172027"/>
                <a:gd name="connsiteY4" fmla="*/ 36151 h 117372"/>
                <a:gd name="connsiteX5" fmla="*/ 0 w 2172027"/>
                <a:gd name="connsiteY5" fmla="*/ 117372 h 117372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0 w 2172027"/>
                <a:gd name="connsiteY5" fmla="*/ 117372 h 203834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605233 w 2172027"/>
                <a:gd name="connsiteY5" fmla="*/ 138333 h 203834"/>
                <a:gd name="connsiteX6" fmla="*/ 0 w 2172027"/>
                <a:gd name="connsiteY6" fmla="*/ 117372 h 20383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0480 w 2172027"/>
                <a:gd name="connsiteY5" fmla="*/ 209074 h 209074"/>
                <a:gd name="connsiteX6" fmla="*/ 0 w 2172027"/>
                <a:gd name="connsiteY6" fmla="*/ 117372 h 20907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981418 w 2172027"/>
                <a:gd name="connsiteY5" fmla="*/ 203756 h 209074"/>
                <a:gd name="connsiteX6" fmla="*/ 10480 w 2172027"/>
                <a:gd name="connsiteY6" fmla="*/ 209074 h 209074"/>
                <a:gd name="connsiteX7" fmla="*/ 0 w 2172027"/>
                <a:gd name="connsiteY7" fmla="*/ 117372 h 209074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317264 w 2172027"/>
                <a:gd name="connsiteY6" fmla="*/ 216003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54646 w 2172027"/>
                <a:gd name="connsiteY6" fmla="*/ 269071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6515" h="269071">
                  <a:moveTo>
                    <a:pt x="4488" y="117372"/>
                  </a:moveTo>
                  <a:lnTo>
                    <a:pt x="1414078" y="7330"/>
                  </a:lnTo>
                  <a:cubicBezTo>
                    <a:pt x="1776083" y="-10574"/>
                    <a:pt x="2176515" y="9950"/>
                    <a:pt x="2176515" y="9950"/>
                  </a:cubicBezTo>
                  <a:lnTo>
                    <a:pt x="2176515" y="9950"/>
                  </a:lnTo>
                  <a:lnTo>
                    <a:pt x="2176515" y="203834"/>
                  </a:lnTo>
                  <a:cubicBezTo>
                    <a:pt x="2151986" y="225580"/>
                    <a:pt x="2150588" y="245965"/>
                    <a:pt x="2102927" y="269071"/>
                  </a:cubicBezTo>
                  <a:lnTo>
                    <a:pt x="59134" y="269071"/>
                  </a:lnTo>
                  <a:cubicBezTo>
                    <a:pt x="20373" y="244990"/>
                    <a:pt x="19711" y="220909"/>
                    <a:pt x="0" y="196828"/>
                  </a:cubicBezTo>
                  <a:lnTo>
                    <a:pt x="4488" y="11737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D4B95C2-80EA-4F78-AFA0-C96C28DF62BB}"/>
                </a:ext>
              </a:extLst>
            </p:cNvPr>
            <p:cNvSpPr/>
            <p:nvPr/>
          </p:nvSpPr>
          <p:spPr>
            <a:xfrm>
              <a:off x="2674495" y="2434789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3D73C8E-5D49-4F7E-B10C-74FBC053D488}"/>
                </a:ext>
              </a:extLst>
            </p:cNvPr>
            <p:cNvSpPr/>
            <p:nvPr/>
          </p:nvSpPr>
          <p:spPr>
            <a:xfrm>
              <a:off x="2313160" y="2261837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E64A3ED-C4EB-4CC1-88CB-F1D0F06108FC}"/>
                </a:ext>
              </a:extLst>
            </p:cNvPr>
            <p:cNvSpPr/>
            <p:nvPr/>
          </p:nvSpPr>
          <p:spPr>
            <a:xfrm>
              <a:off x="1133289" y="2287020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FB7818B-D921-4107-AF01-DEE5E13ED5AB}"/>
                </a:ext>
              </a:extLst>
            </p:cNvPr>
            <p:cNvSpPr/>
            <p:nvPr/>
          </p:nvSpPr>
          <p:spPr>
            <a:xfrm>
              <a:off x="1878772" y="2375608"/>
              <a:ext cx="388374" cy="388374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1A3D7FD-FE0C-4A8E-B1F7-5E1D5A19AC82}"/>
                </a:ext>
              </a:extLst>
            </p:cNvPr>
            <p:cNvSpPr/>
            <p:nvPr/>
          </p:nvSpPr>
          <p:spPr>
            <a:xfrm>
              <a:off x="1681507" y="2789470"/>
              <a:ext cx="799402" cy="572193"/>
            </a:xfrm>
            <a:custGeom>
              <a:avLst/>
              <a:gdLst>
                <a:gd name="connsiteX0" fmla="*/ 399701 w 799402"/>
                <a:gd name="connsiteY0" fmla="*/ 0 h 572193"/>
                <a:gd name="connsiteX1" fmla="*/ 793031 w 799402"/>
                <a:gd name="connsiteY1" fmla="*/ 477969 h 572193"/>
                <a:gd name="connsiteX2" fmla="*/ 799402 w 799402"/>
                <a:gd name="connsiteY2" fmla="*/ 572193 h 572193"/>
                <a:gd name="connsiteX3" fmla="*/ 0 w 799402"/>
                <a:gd name="connsiteY3" fmla="*/ 572193 h 572193"/>
                <a:gd name="connsiteX4" fmla="*/ 6371 w 799402"/>
                <a:gd name="connsiteY4" fmla="*/ 477969 h 572193"/>
                <a:gd name="connsiteX5" fmla="*/ 399701 w 799402"/>
                <a:gd name="connsiteY5" fmla="*/ 0 h 57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402" h="572193">
                  <a:moveTo>
                    <a:pt x="399701" y="0"/>
                  </a:moveTo>
                  <a:cubicBezTo>
                    <a:pt x="593719" y="0"/>
                    <a:pt x="755594" y="205193"/>
                    <a:pt x="793031" y="477969"/>
                  </a:cubicBezTo>
                  <a:lnTo>
                    <a:pt x="799402" y="572193"/>
                  </a:lnTo>
                  <a:lnTo>
                    <a:pt x="0" y="572193"/>
                  </a:lnTo>
                  <a:lnTo>
                    <a:pt x="6371" y="477969"/>
                  </a:lnTo>
                  <a:cubicBezTo>
                    <a:pt x="43808" y="205193"/>
                    <a:pt x="205683" y="0"/>
                    <a:pt x="399701" y="0"/>
                  </a:cubicBezTo>
                  <a:close/>
                </a:path>
              </a:pathLst>
            </a:cu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7CEADC2E-553B-44A5-947E-99B1C3697AE6}"/>
                </a:ext>
              </a:extLst>
            </p:cNvPr>
            <p:cNvSpPr/>
            <p:nvPr/>
          </p:nvSpPr>
          <p:spPr>
            <a:xfrm>
              <a:off x="984700" y="2076062"/>
              <a:ext cx="2178948" cy="1294208"/>
            </a:xfrm>
            <a:prstGeom prst="roundRect">
              <a:avLst>
                <a:gd name="adj" fmla="val 6891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8662A30-9AA9-4244-A1E9-687BD10D0B25}"/>
              </a:ext>
            </a:extLst>
          </p:cNvPr>
          <p:cNvSpPr/>
          <p:nvPr/>
        </p:nvSpPr>
        <p:spPr>
          <a:xfrm>
            <a:off x="3594764" y="1594335"/>
            <a:ext cx="677952" cy="4026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A6BBBD4-0291-47E1-B564-DC28BABEFC64}"/>
              </a:ext>
            </a:extLst>
          </p:cNvPr>
          <p:cNvSpPr/>
          <p:nvPr/>
        </p:nvSpPr>
        <p:spPr>
          <a:xfrm>
            <a:off x="4345262" y="1594335"/>
            <a:ext cx="677952" cy="4026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14E4A69-2750-43D5-A093-E665C763FAAF}"/>
              </a:ext>
            </a:extLst>
          </p:cNvPr>
          <p:cNvSpPr/>
          <p:nvPr/>
        </p:nvSpPr>
        <p:spPr>
          <a:xfrm>
            <a:off x="5095760" y="1594335"/>
            <a:ext cx="677952" cy="4026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861E853-4364-4B6B-858A-8629D6578658}"/>
              </a:ext>
            </a:extLst>
          </p:cNvPr>
          <p:cNvSpPr/>
          <p:nvPr/>
        </p:nvSpPr>
        <p:spPr>
          <a:xfrm>
            <a:off x="3594764" y="2060366"/>
            <a:ext cx="2178948" cy="1294208"/>
          </a:xfrm>
          <a:prstGeom prst="roundRect">
            <a:avLst>
              <a:gd name="adj" fmla="val 6891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4F922BD5-04AC-42B5-B150-7EF8F544BC65}"/>
              </a:ext>
            </a:extLst>
          </p:cNvPr>
          <p:cNvSpPr/>
          <p:nvPr/>
        </p:nvSpPr>
        <p:spPr>
          <a:xfrm>
            <a:off x="3593801" y="2559053"/>
            <a:ext cx="2185483" cy="691489"/>
          </a:xfrm>
          <a:custGeom>
            <a:avLst/>
            <a:gdLst>
              <a:gd name="connsiteX0" fmla="*/ 0 w 2177267"/>
              <a:gd name="connsiteY0" fmla="*/ 171071 h 296834"/>
              <a:gd name="connsiteX1" fmla="*/ 647154 w 2177267"/>
              <a:gd name="connsiteY1" fmla="*/ 767 h 296834"/>
              <a:gd name="connsiteX2" fmla="*/ 1603475 w 2177267"/>
              <a:gd name="connsiteY2" fmla="*/ 231332 h 296834"/>
              <a:gd name="connsiteX3" fmla="*/ 2177267 w 2177267"/>
              <a:gd name="connsiteY3" fmla="*/ 296834 h 296834"/>
              <a:gd name="connsiteX0" fmla="*/ 0 w 2177267"/>
              <a:gd name="connsiteY0" fmla="*/ 171071 h 296834"/>
              <a:gd name="connsiteX1" fmla="*/ 647154 w 2177267"/>
              <a:gd name="connsiteY1" fmla="*/ 767 h 296834"/>
              <a:gd name="connsiteX2" fmla="*/ 1603475 w 2177267"/>
              <a:gd name="connsiteY2" fmla="*/ 231332 h 296834"/>
              <a:gd name="connsiteX3" fmla="*/ 2177267 w 2177267"/>
              <a:gd name="connsiteY3" fmla="*/ 296834 h 296834"/>
              <a:gd name="connsiteX0" fmla="*/ 0 w 2177267"/>
              <a:gd name="connsiteY0" fmla="*/ 171071 h 296834"/>
              <a:gd name="connsiteX1" fmla="*/ 647154 w 2177267"/>
              <a:gd name="connsiteY1" fmla="*/ 767 h 296834"/>
              <a:gd name="connsiteX2" fmla="*/ 1603475 w 2177267"/>
              <a:gd name="connsiteY2" fmla="*/ 231332 h 296834"/>
              <a:gd name="connsiteX3" fmla="*/ 2177267 w 2177267"/>
              <a:gd name="connsiteY3" fmla="*/ 296834 h 296834"/>
              <a:gd name="connsiteX0" fmla="*/ 0 w 2177267"/>
              <a:gd name="connsiteY0" fmla="*/ 171071 h 296834"/>
              <a:gd name="connsiteX1" fmla="*/ 647154 w 2177267"/>
              <a:gd name="connsiteY1" fmla="*/ 767 h 296834"/>
              <a:gd name="connsiteX2" fmla="*/ 1603475 w 2177267"/>
              <a:gd name="connsiteY2" fmla="*/ 231332 h 296834"/>
              <a:gd name="connsiteX3" fmla="*/ 2177267 w 2177267"/>
              <a:gd name="connsiteY3" fmla="*/ 296834 h 296834"/>
              <a:gd name="connsiteX4" fmla="*/ 0 w 2177267"/>
              <a:gd name="connsiteY4" fmla="*/ 171071 h 296834"/>
              <a:gd name="connsiteX0" fmla="*/ 0 w 2177267"/>
              <a:gd name="connsiteY0" fmla="*/ 171071 h 436210"/>
              <a:gd name="connsiteX1" fmla="*/ 647154 w 2177267"/>
              <a:gd name="connsiteY1" fmla="*/ 767 h 436210"/>
              <a:gd name="connsiteX2" fmla="*/ 1603475 w 2177267"/>
              <a:gd name="connsiteY2" fmla="*/ 231332 h 436210"/>
              <a:gd name="connsiteX3" fmla="*/ 2177267 w 2177267"/>
              <a:gd name="connsiteY3" fmla="*/ 296834 h 436210"/>
              <a:gd name="connsiteX4" fmla="*/ 0 w 2177267"/>
              <a:gd name="connsiteY4" fmla="*/ 171071 h 436210"/>
              <a:gd name="connsiteX0" fmla="*/ 0 w 2183580"/>
              <a:gd name="connsiteY0" fmla="*/ 171071 h 371488"/>
              <a:gd name="connsiteX1" fmla="*/ 647154 w 2183580"/>
              <a:gd name="connsiteY1" fmla="*/ 767 h 371488"/>
              <a:gd name="connsiteX2" fmla="*/ 1603475 w 2183580"/>
              <a:gd name="connsiteY2" fmla="*/ 231332 h 371488"/>
              <a:gd name="connsiteX3" fmla="*/ 2177267 w 2183580"/>
              <a:gd name="connsiteY3" fmla="*/ 296834 h 371488"/>
              <a:gd name="connsiteX4" fmla="*/ 1244527 w 2183580"/>
              <a:gd name="connsiteY4" fmla="*/ 367575 h 371488"/>
              <a:gd name="connsiteX5" fmla="*/ 0 w 2183580"/>
              <a:gd name="connsiteY5" fmla="*/ 171071 h 371488"/>
              <a:gd name="connsiteX0" fmla="*/ 157 w 2183737"/>
              <a:gd name="connsiteY0" fmla="*/ 171071 h 367586"/>
              <a:gd name="connsiteX1" fmla="*/ 647311 w 2183737"/>
              <a:gd name="connsiteY1" fmla="*/ 767 h 367586"/>
              <a:gd name="connsiteX2" fmla="*/ 1603632 w 2183737"/>
              <a:gd name="connsiteY2" fmla="*/ 231332 h 367586"/>
              <a:gd name="connsiteX3" fmla="*/ 2177424 w 2183737"/>
              <a:gd name="connsiteY3" fmla="*/ 296834 h 367586"/>
              <a:gd name="connsiteX4" fmla="*/ 1244684 w 2183737"/>
              <a:gd name="connsiteY4" fmla="*/ 367575 h 367586"/>
              <a:gd name="connsiteX5" fmla="*/ 592288 w 2183737"/>
              <a:gd name="connsiteY5" fmla="*/ 291594 h 367586"/>
              <a:gd name="connsiteX6" fmla="*/ 157 w 2183737"/>
              <a:gd name="connsiteY6" fmla="*/ 171071 h 367586"/>
              <a:gd name="connsiteX0" fmla="*/ 82964 w 2266544"/>
              <a:gd name="connsiteY0" fmla="*/ 171071 h 684156"/>
              <a:gd name="connsiteX1" fmla="*/ 730118 w 2266544"/>
              <a:gd name="connsiteY1" fmla="*/ 767 h 684156"/>
              <a:gd name="connsiteX2" fmla="*/ 1686439 w 2266544"/>
              <a:gd name="connsiteY2" fmla="*/ 231332 h 684156"/>
              <a:gd name="connsiteX3" fmla="*/ 2260231 w 2266544"/>
              <a:gd name="connsiteY3" fmla="*/ 296834 h 684156"/>
              <a:gd name="connsiteX4" fmla="*/ 1327491 w 2266544"/>
              <a:gd name="connsiteY4" fmla="*/ 367575 h 684156"/>
              <a:gd name="connsiteX5" fmla="*/ 98683 w 2266544"/>
              <a:gd name="connsiteY5" fmla="*/ 681982 h 684156"/>
              <a:gd name="connsiteX6" fmla="*/ 82964 w 2266544"/>
              <a:gd name="connsiteY6" fmla="*/ 171071 h 684156"/>
              <a:gd name="connsiteX0" fmla="*/ 1903 w 2185483"/>
              <a:gd name="connsiteY0" fmla="*/ 171071 h 684156"/>
              <a:gd name="connsiteX1" fmla="*/ 649057 w 2185483"/>
              <a:gd name="connsiteY1" fmla="*/ 767 h 684156"/>
              <a:gd name="connsiteX2" fmla="*/ 1605378 w 2185483"/>
              <a:gd name="connsiteY2" fmla="*/ 231332 h 684156"/>
              <a:gd name="connsiteX3" fmla="*/ 2179170 w 2185483"/>
              <a:gd name="connsiteY3" fmla="*/ 296834 h 684156"/>
              <a:gd name="connsiteX4" fmla="*/ 1246430 w 2185483"/>
              <a:gd name="connsiteY4" fmla="*/ 367575 h 684156"/>
              <a:gd name="connsiteX5" fmla="*/ 17622 w 2185483"/>
              <a:gd name="connsiteY5" fmla="*/ 681982 h 684156"/>
              <a:gd name="connsiteX6" fmla="*/ 1903 w 2185483"/>
              <a:gd name="connsiteY6" fmla="*/ 171071 h 684156"/>
              <a:gd name="connsiteX0" fmla="*/ 1903 w 2276179"/>
              <a:gd name="connsiteY0" fmla="*/ 171071 h 691489"/>
              <a:gd name="connsiteX1" fmla="*/ 649057 w 2276179"/>
              <a:gd name="connsiteY1" fmla="*/ 767 h 691489"/>
              <a:gd name="connsiteX2" fmla="*/ 1605378 w 2276179"/>
              <a:gd name="connsiteY2" fmla="*/ 231332 h 691489"/>
              <a:gd name="connsiteX3" fmla="*/ 2179170 w 2276179"/>
              <a:gd name="connsiteY3" fmla="*/ 296834 h 691489"/>
              <a:gd name="connsiteX4" fmla="*/ 2168690 w 2276179"/>
              <a:gd name="connsiteY4" fmla="*/ 653162 h 691489"/>
              <a:gd name="connsiteX5" fmla="*/ 17622 w 2276179"/>
              <a:gd name="connsiteY5" fmla="*/ 681982 h 691489"/>
              <a:gd name="connsiteX6" fmla="*/ 1903 w 2276179"/>
              <a:gd name="connsiteY6" fmla="*/ 171071 h 691489"/>
              <a:gd name="connsiteX0" fmla="*/ 1903 w 2185483"/>
              <a:gd name="connsiteY0" fmla="*/ 171071 h 691489"/>
              <a:gd name="connsiteX1" fmla="*/ 649057 w 2185483"/>
              <a:gd name="connsiteY1" fmla="*/ 767 h 691489"/>
              <a:gd name="connsiteX2" fmla="*/ 1605378 w 2185483"/>
              <a:gd name="connsiteY2" fmla="*/ 231332 h 691489"/>
              <a:gd name="connsiteX3" fmla="*/ 2179170 w 2185483"/>
              <a:gd name="connsiteY3" fmla="*/ 296834 h 691489"/>
              <a:gd name="connsiteX4" fmla="*/ 2168690 w 2185483"/>
              <a:gd name="connsiteY4" fmla="*/ 653162 h 691489"/>
              <a:gd name="connsiteX5" fmla="*/ 17622 w 2185483"/>
              <a:gd name="connsiteY5" fmla="*/ 681982 h 691489"/>
              <a:gd name="connsiteX6" fmla="*/ 1903 w 2185483"/>
              <a:gd name="connsiteY6" fmla="*/ 171071 h 691489"/>
              <a:gd name="connsiteX0" fmla="*/ 1903 w 2185483"/>
              <a:gd name="connsiteY0" fmla="*/ 171071 h 691489"/>
              <a:gd name="connsiteX1" fmla="*/ 649057 w 2185483"/>
              <a:gd name="connsiteY1" fmla="*/ 767 h 691489"/>
              <a:gd name="connsiteX2" fmla="*/ 1605378 w 2185483"/>
              <a:gd name="connsiteY2" fmla="*/ 231332 h 691489"/>
              <a:gd name="connsiteX3" fmla="*/ 2179170 w 2185483"/>
              <a:gd name="connsiteY3" fmla="*/ 296834 h 691489"/>
              <a:gd name="connsiteX4" fmla="*/ 2168690 w 2185483"/>
              <a:gd name="connsiteY4" fmla="*/ 653162 h 691489"/>
              <a:gd name="connsiteX5" fmla="*/ 17622 w 2185483"/>
              <a:gd name="connsiteY5" fmla="*/ 681982 h 691489"/>
              <a:gd name="connsiteX6" fmla="*/ 1903 w 2185483"/>
              <a:gd name="connsiteY6" fmla="*/ 171071 h 691489"/>
              <a:gd name="connsiteX0" fmla="*/ 1903 w 2185483"/>
              <a:gd name="connsiteY0" fmla="*/ 171071 h 691489"/>
              <a:gd name="connsiteX1" fmla="*/ 649057 w 2185483"/>
              <a:gd name="connsiteY1" fmla="*/ 767 h 691489"/>
              <a:gd name="connsiteX2" fmla="*/ 1605378 w 2185483"/>
              <a:gd name="connsiteY2" fmla="*/ 231332 h 691489"/>
              <a:gd name="connsiteX3" fmla="*/ 2179170 w 2185483"/>
              <a:gd name="connsiteY3" fmla="*/ 296834 h 691489"/>
              <a:gd name="connsiteX4" fmla="*/ 2168690 w 2185483"/>
              <a:gd name="connsiteY4" fmla="*/ 653162 h 691489"/>
              <a:gd name="connsiteX5" fmla="*/ 17622 w 2185483"/>
              <a:gd name="connsiteY5" fmla="*/ 681982 h 691489"/>
              <a:gd name="connsiteX6" fmla="*/ 1903 w 2185483"/>
              <a:gd name="connsiteY6" fmla="*/ 171071 h 6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5483" h="691489">
                <a:moveTo>
                  <a:pt x="1903" y="171071"/>
                </a:moveTo>
                <a:cubicBezTo>
                  <a:pt x="191857" y="80897"/>
                  <a:pt x="381811" y="-9276"/>
                  <a:pt x="649057" y="767"/>
                </a:cubicBezTo>
                <a:cubicBezTo>
                  <a:pt x="916303" y="10810"/>
                  <a:pt x="1350359" y="181988"/>
                  <a:pt x="1605378" y="231332"/>
                </a:cubicBezTo>
                <a:cubicBezTo>
                  <a:pt x="1860397" y="280676"/>
                  <a:pt x="2238995" y="274127"/>
                  <a:pt x="2179170" y="296834"/>
                </a:cubicBezTo>
                <a:cubicBezTo>
                  <a:pt x="2190086" y="466264"/>
                  <a:pt x="2183973" y="507311"/>
                  <a:pt x="2168690" y="653162"/>
                </a:cubicBezTo>
                <a:cubicBezTo>
                  <a:pt x="1904501" y="652289"/>
                  <a:pt x="225043" y="714733"/>
                  <a:pt x="17622" y="681982"/>
                </a:cubicBezTo>
                <a:cubicBezTo>
                  <a:pt x="19806" y="457966"/>
                  <a:pt x="-7267" y="219542"/>
                  <a:pt x="1903" y="17107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EB27CE5A-E2CF-4BC2-9A7C-4B1CA9EFC2A0}"/>
              </a:ext>
            </a:extLst>
          </p:cNvPr>
          <p:cNvSpPr/>
          <p:nvPr/>
        </p:nvSpPr>
        <p:spPr>
          <a:xfrm>
            <a:off x="3596456" y="3084362"/>
            <a:ext cx="2176515" cy="269071"/>
          </a:xfrm>
          <a:custGeom>
            <a:avLst/>
            <a:gdLst>
              <a:gd name="connsiteX0" fmla="*/ 0 w 2172027"/>
              <a:gd name="connsiteY0" fmla="*/ 117372 h 117372"/>
              <a:gd name="connsiteX1" fmla="*/ 1409590 w 2172027"/>
              <a:gd name="connsiteY1" fmla="*/ 7330 h 117372"/>
              <a:gd name="connsiteX2" fmla="*/ 2172027 w 2172027"/>
              <a:gd name="connsiteY2" fmla="*/ 9950 h 117372"/>
              <a:gd name="connsiteX3" fmla="*/ 2172027 w 2172027"/>
              <a:gd name="connsiteY3" fmla="*/ 9950 h 117372"/>
              <a:gd name="connsiteX0" fmla="*/ 0 w 2172027"/>
              <a:gd name="connsiteY0" fmla="*/ 117372 h 117372"/>
              <a:gd name="connsiteX1" fmla="*/ 1409590 w 2172027"/>
              <a:gd name="connsiteY1" fmla="*/ 7330 h 117372"/>
              <a:gd name="connsiteX2" fmla="*/ 2172027 w 2172027"/>
              <a:gd name="connsiteY2" fmla="*/ 9950 h 117372"/>
              <a:gd name="connsiteX3" fmla="*/ 2172027 w 2172027"/>
              <a:gd name="connsiteY3" fmla="*/ 9950 h 117372"/>
              <a:gd name="connsiteX4" fmla="*/ 0 w 2172027"/>
              <a:gd name="connsiteY4" fmla="*/ 117372 h 117372"/>
              <a:gd name="connsiteX0" fmla="*/ 0 w 2172027"/>
              <a:gd name="connsiteY0" fmla="*/ 117372 h 117372"/>
              <a:gd name="connsiteX1" fmla="*/ 1409590 w 2172027"/>
              <a:gd name="connsiteY1" fmla="*/ 7330 h 117372"/>
              <a:gd name="connsiteX2" fmla="*/ 2172027 w 2172027"/>
              <a:gd name="connsiteY2" fmla="*/ 9950 h 117372"/>
              <a:gd name="connsiteX3" fmla="*/ 2172027 w 2172027"/>
              <a:gd name="connsiteY3" fmla="*/ 9950 h 117372"/>
              <a:gd name="connsiteX4" fmla="*/ 1558934 w 2172027"/>
              <a:gd name="connsiteY4" fmla="*/ 36151 h 117372"/>
              <a:gd name="connsiteX5" fmla="*/ 0 w 2172027"/>
              <a:gd name="connsiteY5" fmla="*/ 117372 h 117372"/>
              <a:gd name="connsiteX0" fmla="*/ 0 w 2172027"/>
              <a:gd name="connsiteY0" fmla="*/ 117372 h 203834"/>
              <a:gd name="connsiteX1" fmla="*/ 1409590 w 2172027"/>
              <a:gd name="connsiteY1" fmla="*/ 7330 h 203834"/>
              <a:gd name="connsiteX2" fmla="*/ 2172027 w 2172027"/>
              <a:gd name="connsiteY2" fmla="*/ 9950 h 203834"/>
              <a:gd name="connsiteX3" fmla="*/ 2172027 w 2172027"/>
              <a:gd name="connsiteY3" fmla="*/ 9950 h 203834"/>
              <a:gd name="connsiteX4" fmla="*/ 2172027 w 2172027"/>
              <a:gd name="connsiteY4" fmla="*/ 203834 h 203834"/>
              <a:gd name="connsiteX5" fmla="*/ 0 w 2172027"/>
              <a:gd name="connsiteY5" fmla="*/ 117372 h 203834"/>
              <a:gd name="connsiteX0" fmla="*/ 0 w 2172027"/>
              <a:gd name="connsiteY0" fmla="*/ 117372 h 203834"/>
              <a:gd name="connsiteX1" fmla="*/ 1409590 w 2172027"/>
              <a:gd name="connsiteY1" fmla="*/ 7330 h 203834"/>
              <a:gd name="connsiteX2" fmla="*/ 2172027 w 2172027"/>
              <a:gd name="connsiteY2" fmla="*/ 9950 h 203834"/>
              <a:gd name="connsiteX3" fmla="*/ 2172027 w 2172027"/>
              <a:gd name="connsiteY3" fmla="*/ 9950 h 203834"/>
              <a:gd name="connsiteX4" fmla="*/ 2172027 w 2172027"/>
              <a:gd name="connsiteY4" fmla="*/ 203834 h 203834"/>
              <a:gd name="connsiteX5" fmla="*/ 605233 w 2172027"/>
              <a:gd name="connsiteY5" fmla="*/ 138333 h 203834"/>
              <a:gd name="connsiteX6" fmla="*/ 0 w 2172027"/>
              <a:gd name="connsiteY6" fmla="*/ 117372 h 203834"/>
              <a:gd name="connsiteX0" fmla="*/ 0 w 2172027"/>
              <a:gd name="connsiteY0" fmla="*/ 117372 h 209074"/>
              <a:gd name="connsiteX1" fmla="*/ 1409590 w 2172027"/>
              <a:gd name="connsiteY1" fmla="*/ 7330 h 209074"/>
              <a:gd name="connsiteX2" fmla="*/ 2172027 w 2172027"/>
              <a:gd name="connsiteY2" fmla="*/ 9950 h 209074"/>
              <a:gd name="connsiteX3" fmla="*/ 2172027 w 2172027"/>
              <a:gd name="connsiteY3" fmla="*/ 9950 h 209074"/>
              <a:gd name="connsiteX4" fmla="*/ 2172027 w 2172027"/>
              <a:gd name="connsiteY4" fmla="*/ 203834 h 209074"/>
              <a:gd name="connsiteX5" fmla="*/ 10480 w 2172027"/>
              <a:gd name="connsiteY5" fmla="*/ 209074 h 209074"/>
              <a:gd name="connsiteX6" fmla="*/ 0 w 2172027"/>
              <a:gd name="connsiteY6" fmla="*/ 117372 h 209074"/>
              <a:gd name="connsiteX0" fmla="*/ 0 w 2172027"/>
              <a:gd name="connsiteY0" fmla="*/ 117372 h 209074"/>
              <a:gd name="connsiteX1" fmla="*/ 1409590 w 2172027"/>
              <a:gd name="connsiteY1" fmla="*/ 7330 h 209074"/>
              <a:gd name="connsiteX2" fmla="*/ 2172027 w 2172027"/>
              <a:gd name="connsiteY2" fmla="*/ 9950 h 209074"/>
              <a:gd name="connsiteX3" fmla="*/ 2172027 w 2172027"/>
              <a:gd name="connsiteY3" fmla="*/ 9950 h 209074"/>
              <a:gd name="connsiteX4" fmla="*/ 2172027 w 2172027"/>
              <a:gd name="connsiteY4" fmla="*/ 203834 h 209074"/>
              <a:gd name="connsiteX5" fmla="*/ 1981418 w 2172027"/>
              <a:gd name="connsiteY5" fmla="*/ 203756 h 209074"/>
              <a:gd name="connsiteX6" fmla="*/ 10480 w 2172027"/>
              <a:gd name="connsiteY6" fmla="*/ 209074 h 209074"/>
              <a:gd name="connsiteX7" fmla="*/ 0 w 2172027"/>
              <a:gd name="connsiteY7" fmla="*/ 117372 h 209074"/>
              <a:gd name="connsiteX0" fmla="*/ 0 w 2172027"/>
              <a:gd name="connsiteY0" fmla="*/ 117372 h 269071"/>
              <a:gd name="connsiteX1" fmla="*/ 1409590 w 2172027"/>
              <a:gd name="connsiteY1" fmla="*/ 7330 h 269071"/>
              <a:gd name="connsiteX2" fmla="*/ 2172027 w 2172027"/>
              <a:gd name="connsiteY2" fmla="*/ 9950 h 269071"/>
              <a:gd name="connsiteX3" fmla="*/ 2172027 w 2172027"/>
              <a:gd name="connsiteY3" fmla="*/ 9950 h 269071"/>
              <a:gd name="connsiteX4" fmla="*/ 2172027 w 2172027"/>
              <a:gd name="connsiteY4" fmla="*/ 203834 h 269071"/>
              <a:gd name="connsiteX5" fmla="*/ 2098439 w 2172027"/>
              <a:gd name="connsiteY5" fmla="*/ 269071 h 269071"/>
              <a:gd name="connsiteX6" fmla="*/ 10480 w 2172027"/>
              <a:gd name="connsiteY6" fmla="*/ 209074 h 269071"/>
              <a:gd name="connsiteX7" fmla="*/ 0 w 2172027"/>
              <a:gd name="connsiteY7" fmla="*/ 117372 h 269071"/>
              <a:gd name="connsiteX0" fmla="*/ 0 w 2172027"/>
              <a:gd name="connsiteY0" fmla="*/ 117372 h 269071"/>
              <a:gd name="connsiteX1" fmla="*/ 1409590 w 2172027"/>
              <a:gd name="connsiteY1" fmla="*/ 7330 h 269071"/>
              <a:gd name="connsiteX2" fmla="*/ 2172027 w 2172027"/>
              <a:gd name="connsiteY2" fmla="*/ 9950 h 269071"/>
              <a:gd name="connsiteX3" fmla="*/ 2172027 w 2172027"/>
              <a:gd name="connsiteY3" fmla="*/ 9950 h 269071"/>
              <a:gd name="connsiteX4" fmla="*/ 2172027 w 2172027"/>
              <a:gd name="connsiteY4" fmla="*/ 203834 h 269071"/>
              <a:gd name="connsiteX5" fmla="*/ 2098439 w 2172027"/>
              <a:gd name="connsiteY5" fmla="*/ 269071 h 269071"/>
              <a:gd name="connsiteX6" fmla="*/ 10480 w 2172027"/>
              <a:gd name="connsiteY6" fmla="*/ 209074 h 269071"/>
              <a:gd name="connsiteX7" fmla="*/ 0 w 2172027"/>
              <a:gd name="connsiteY7" fmla="*/ 117372 h 269071"/>
              <a:gd name="connsiteX0" fmla="*/ 0 w 2172027"/>
              <a:gd name="connsiteY0" fmla="*/ 117372 h 269071"/>
              <a:gd name="connsiteX1" fmla="*/ 1409590 w 2172027"/>
              <a:gd name="connsiteY1" fmla="*/ 7330 h 269071"/>
              <a:gd name="connsiteX2" fmla="*/ 2172027 w 2172027"/>
              <a:gd name="connsiteY2" fmla="*/ 9950 h 269071"/>
              <a:gd name="connsiteX3" fmla="*/ 2172027 w 2172027"/>
              <a:gd name="connsiteY3" fmla="*/ 9950 h 269071"/>
              <a:gd name="connsiteX4" fmla="*/ 2172027 w 2172027"/>
              <a:gd name="connsiteY4" fmla="*/ 203834 h 269071"/>
              <a:gd name="connsiteX5" fmla="*/ 2098439 w 2172027"/>
              <a:gd name="connsiteY5" fmla="*/ 269071 h 269071"/>
              <a:gd name="connsiteX6" fmla="*/ 317264 w 2172027"/>
              <a:gd name="connsiteY6" fmla="*/ 216003 h 269071"/>
              <a:gd name="connsiteX7" fmla="*/ 10480 w 2172027"/>
              <a:gd name="connsiteY7" fmla="*/ 209074 h 269071"/>
              <a:gd name="connsiteX8" fmla="*/ 0 w 2172027"/>
              <a:gd name="connsiteY8" fmla="*/ 117372 h 269071"/>
              <a:gd name="connsiteX0" fmla="*/ 0 w 2172027"/>
              <a:gd name="connsiteY0" fmla="*/ 117372 h 269071"/>
              <a:gd name="connsiteX1" fmla="*/ 1409590 w 2172027"/>
              <a:gd name="connsiteY1" fmla="*/ 7330 h 269071"/>
              <a:gd name="connsiteX2" fmla="*/ 2172027 w 2172027"/>
              <a:gd name="connsiteY2" fmla="*/ 9950 h 269071"/>
              <a:gd name="connsiteX3" fmla="*/ 2172027 w 2172027"/>
              <a:gd name="connsiteY3" fmla="*/ 9950 h 269071"/>
              <a:gd name="connsiteX4" fmla="*/ 2172027 w 2172027"/>
              <a:gd name="connsiteY4" fmla="*/ 203834 h 269071"/>
              <a:gd name="connsiteX5" fmla="*/ 2098439 w 2172027"/>
              <a:gd name="connsiteY5" fmla="*/ 269071 h 269071"/>
              <a:gd name="connsiteX6" fmla="*/ 54646 w 2172027"/>
              <a:gd name="connsiteY6" fmla="*/ 269071 h 269071"/>
              <a:gd name="connsiteX7" fmla="*/ 10480 w 2172027"/>
              <a:gd name="connsiteY7" fmla="*/ 209074 h 269071"/>
              <a:gd name="connsiteX8" fmla="*/ 0 w 2172027"/>
              <a:gd name="connsiteY8" fmla="*/ 117372 h 269071"/>
              <a:gd name="connsiteX0" fmla="*/ 4488 w 2176515"/>
              <a:gd name="connsiteY0" fmla="*/ 117372 h 269071"/>
              <a:gd name="connsiteX1" fmla="*/ 1414078 w 2176515"/>
              <a:gd name="connsiteY1" fmla="*/ 7330 h 269071"/>
              <a:gd name="connsiteX2" fmla="*/ 2176515 w 2176515"/>
              <a:gd name="connsiteY2" fmla="*/ 9950 h 269071"/>
              <a:gd name="connsiteX3" fmla="*/ 2176515 w 2176515"/>
              <a:gd name="connsiteY3" fmla="*/ 9950 h 269071"/>
              <a:gd name="connsiteX4" fmla="*/ 2176515 w 2176515"/>
              <a:gd name="connsiteY4" fmla="*/ 203834 h 269071"/>
              <a:gd name="connsiteX5" fmla="*/ 2102927 w 2176515"/>
              <a:gd name="connsiteY5" fmla="*/ 269071 h 269071"/>
              <a:gd name="connsiteX6" fmla="*/ 59134 w 2176515"/>
              <a:gd name="connsiteY6" fmla="*/ 269071 h 269071"/>
              <a:gd name="connsiteX7" fmla="*/ 0 w 2176515"/>
              <a:gd name="connsiteY7" fmla="*/ 196828 h 269071"/>
              <a:gd name="connsiteX8" fmla="*/ 4488 w 2176515"/>
              <a:gd name="connsiteY8" fmla="*/ 117372 h 269071"/>
              <a:gd name="connsiteX0" fmla="*/ 4488 w 2176515"/>
              <a:gd name="connsiteY0" fmla="*/ 117372 h 269071"/>
              <a:gd name="connsiteX1" fmla="*/ 1414078 w 2176515"/>
              <a:gd name="connsiteY1" fmla="*/ 7330 h 269071"/>
              <a:gd name="connsiteX2" fmla="*/ 2176515 w 2176515"/>
              <a:gd name="connsiteY2" fmla="*/ 9950 h 269071"/>
              <a:gd name="connsiteX3" fmla="*/ 2176515 w 2176515"/>
              <a:gd name="connsiteY3" fmla="*/ 9950 h 269071"/>
              <a:gd name="connsiteX4" fmla="*/ 2176515 w 2176515"/>
              <a:gd name="connsiteY4" fmla="*/ 203834 h 269071"/>
              <a:gd name="connsiteX5" fmla="*/ 2102927 w 2176515"/>
              <a:gd name="connsiteY5" fmla="*/ 269071 h 269071"/>
              <a:gd name="connsiteX6" fmla="*/ 59134 w 2176515"/>
              <a:gd name="connsiteY6" fmla="*/ 269071 h 269071"/>
              <a:gd name="connsiteX7" fmla="*/ 0 w 2176515"/>
              <a:gd name="connsiteY7" fmla="*/ 196828 h 269071"/>
              <a:gd name="connsiteX8" fmla="*/ 4488 w 2176515"/>
              <a:gd name="connsiteY8" fmla="*/ 117372 h 269071"/>
              <a:gd name="connsiteX0" fmla="*/ 4488 w 2176515"/>
              <a:gd name="connsiteY0" fmla="*/ 117372 h 269071"/>
              <a:gd name="connsiteX1" fmla="*/ 1414078 w 2176515"/>
              <a:gd name="connsiteY1" fmla="*/ 7330 h 269071"/>
              <a:gd name="connsiteX2" fmla="*/ 2176515 w 2176515"/>
              <a:gd name="connsiteY2" fmla="*/ 9950 h 269071"/>
              <a:gd name="connsiteX3" fmla="*/ 2176515 w 2176515"/>
              <a:gd name="connsiteY3" fmla="*/ 9950 h 269071"/>
              <a:gd name="connsiteX4" fmla="*/ 2176515 w 2176515"/>
              <a:gd name="connsiteY4" fmla="*/ 203834 h 269071"/>
              <a:gd name="connsiteX5" fmla="*/ 2102927 w 2176515"/>
              <a:gd name="connsiteY5" fmla="*/ 269071 h 269071"/>
              <a:gd name="connsiteX6" fmla="*/ 59134 w 2176515"/>
              <a:gd name="connsiteY6" fmla="*/ 269071 h 269071"/>
              <a:gd name="connsiteX7" fmla="*/ 0 w 2176515"/>
              <a:gd name="connsiteY7" fmla="*/ 196828 h 269071"/>
              <a:gd name="connsiteX8" fmla="*/ 4488 w 2176515"/>
              <a:gd name="connsiteY8" fmla="*/ 117372 h 26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6515" h="269071">
                <a:moveTo>
                  <a:pt x="4488" y="117372"/>
                </a:moveTo>
                <a:lnTo>
                  <a:pt x="1414078" y="7330"/>
                </a:lnTo>
                <a:cubicBezTo>
                  <a:pt x="1776083" y="-10574"/>
                  <a:pt x="2176515" y="9950"/>
                  <a:pt x="2176515" y="9950"/>
                </a:cubicBezTo>
                <a:lnTo>
                  <a:pt x="2176515" y="9950"/>
                </a:lnTo>
                <a:lnTo>
                  <a:pt x="2176515" y="203834"/>
                </a:lnTo>
                <a:cubicBezTo>
                  <a:pt x="2151986" y="225580"/>
                  <a:pt x="2150588" y="245965"/>
                  <a:pt x="2102927" y="269071"/>
                </a:cubicBezTo>
                <a:lnTo>
                  <a:pt x="59134" y="269071"/>
                </a:lnTo>
                <a:cubicBezTo>
                  <a:pt x="20373" y="244990"/>
                  <a:pt x="19711" y="220909"/>
                  <a:pt x="0" y="196828"/>
                </a:cubicBezTo>
                <a:lnTo>
                  <a:pt x="4488" y="11737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DDD92341-F62C-4909-87FC-5C3D4042CF7F}"/>
              </a:ext>
            </a:extLst>
          </p:cNvPr>
          <p:cNvSpPr/>
          <p:nvPr/>
        </p:nvSpPr>
        <p:spPr>
          <a:xfrm>
            <a:off x="5285057" y="2419093"/>
            <a:ext cx="299358" cy="183697"/>
          </a:xfrm>
          <a:custGeom>
            <a:avLst/>
            <a:gdLst>
              <a:gd name="connsiteX0" fmla="*/ 163286 w 299358"/>
              <a:gd name="connsiteY0" fmla="*/ 0 h 183697"/>
              <a:gd name="connsiteX1" fmla="*/ 211395 w 299358"/>
              <a:gd name="connsiteY1" fmla="*/ 19927 h 183697"/>
              <a:gd name="connsiteX2" fmla="*/ 223520 w 299358"/>
              <a:gd name="connsiteY2" fmla="*/ 49200 h 183697"/>
              <a:gd name="connsiteX3" fmla="*/ 231322 w 299358"/>
              <a:gd name="connsiteY3" fmla="*/ 47625 h 183697"/>
              <a:gd name="connsiteX4" fmla="*/ 299358 w 299358"/>
              <a:gd name="connsiteY4" fmla="*/ 115661 h 183697"/>
              <a:gd name="connsiteX5" fmla="*/ 231322 w 299358"/>
              <a:gd name="connsiteY5" fmla="*/ 183697 h 183697"/>
              <a:gd name="connsiteX6" fmla="*/ 68036 w 299358"/>
              <a:gd name="connsiteY6" fmla="*/ 183697 h 183697"/>
              <a:gd name="connsiteX7" fmla="*/ 68035 w 299358"/>
              <a:gd name="connsiteY7" fmla="*/ 183697 h 183697"/>
              <a:gd name="connsiteX8" fmla="*/ 68035 w 299358"/>
              <a:gd name="connsiteY8" fmla="*/ 183697 h 183697"/>
              <a:gd name="connsiteX9" fmla="*/ 41553 w 299358"/>
              <a:gd name="connsiteY9" fmla="*/ 178350 h 183697"/>
              <a:gd name="connsiteX10" fmla="*/ 0 w 299358"/>
              <a:gd name="connsiteY10" fmla="*/ 115661 h 183697"/>
              <a:gd name="connsiteX11" fmla="*/ 68036 w 299358"/>
              <a:gd name="connsiteY11" fmla="*/ 47625 h 183697"/>
              <a:gd name="connsiteX12" fmla="*/ 94519 w 299358"/>
              <a:gd name="connsiteY12" fmla="*/ 52972 h 183697"/>
              <a:gd name="connsiteX13" fmla="*/ 97839 w 299358"/>
              <a:gd name="connsiteY13" fmla="*/ 55210 h 183697"/>
              <a:gd name="connsiteX14" fmla="*/ 100597 w 299358"/>
              <a:gd name="connsiteY14" fmla="*/ 41553 h 183697"/>
              <a:gd name="connsiteX15" fmla="*/ 163286 w 299358"/>
              <a:gd name="connsiteY15" fmla="*/ 0 h 18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9358" h="183697">
                <a:moveTo>
                  <a:pt x="163286" y="0"/>
                </a:moveTo>
                <a:cubicBezTo>
                  <a:pt x="182074" y="0"/>
                  <a:pt x="199083" y="7615"/>
                  <a:pt x="211395" y="19927"/>
                </a:cubicBezTo>
                <a:lnTo>
                  <a:pt x="223520" y="49200"/>
                </a:lnTo>
                <a:lnTo>
                  <a:pt x="231322" y="47625"/>
                </a:lnTo>
                <a:cubicBezTo>
                  <a:pt x="268897" y="47625"/>
                  <a:pt x="299358" y="78086"/>
                  <a:pt x="299358" y="115661"/>
                </a:cubicBezTo>
                <a:cubicBezTo>
                  <a:pt x="299358" y="153236"/>
                  <a:pt x="268897" y="183697"/>
                  <a:pt x="231322" y="183697"/>
                </a:cubicBezTo>
                <a:lnTo>
                  <a:pt x="68036" y="183697"/>
                </a:lnTo>
                <a:lnTo>
                  <a:pt x="68035" y="183697"/>
                </a:lnTo>
                <a:lnTo>
                  <a:pt x="68035" y="183697"/>
                </a:lnTo>
                <a:lnTo>
                  <a:pt x="41553" y="178350"/>
                </a:lnTo>
                <a:cubicBezTo>
                  <a:pt x="17134" y="168022"/>
                  <a:pt x="0" y="143842"/>
                  <a:pt x="0" y="115661"/>
                </a:cubicBezTo>
                <a:cubicBezTo>
                  <a:pt x="0" y="78086"/>
                  <a:pt x="30461" y="47625"/>
                  <a:pt x="68036" y="47625"/>
                </a:cubicBezTo>
                <a:cubicBezTo>
                  <a:pt x="77430" y="47625"/>
                  <a:pt x="86379" y="49529"/>
                  <a:pt x="94519" y="52972"/>
                </a:cubicBezTo>
                <a:lnTo>
                  <a:pt x="97839" y="55210"/>
                </a:lnTo>
                <a:lnTo>
                  <a:pt x="100597" y="41553"/>
                </a:lnTo>
                <a:cubicBezTo>
                  <a:pt x="110925" y="17134"/>
                  <a:pt x="135105" y="0"/>
                  <a:pt x="16328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C5D312C0-FFC4-4B70-9B7D-541B80A07B22}"/>
              </a:ext>
            </a:extLst>
          </p:cNvPr>
          <p:cNvSpPr/>
          <p:nvPr/>
        </p:nvSpPr>
        <p:spPr>
          <a:xfrm>
            <a:off x="4923722" y="2246141"/>
            <a:ext cx="299358" cy="183697"/>
          </a:xfrm>
          <a:custGeom>
            <a:avLst/>
            <a:gdLst>
              <a:gd name="connsiteX0" fmla="*/ 163286 w 299358"/>
              <a:gd name="connsiteY0" fmla="*/ 0 h 183697"/>
              <a:gd name="connsiteX1" fmla="*/ 211395 w 299358"/>
              <a:gd name="connsiteY1" fmla="*/ 19927 h 183697"/>
              <a:gd name="connsiteX2" fmla="*/ 223520 w 299358"/>
              <a:gd name="connsiteY2" fmla="*/ 49200 h 183697"/>
              <a:gd name="connsiteX3" fmla="*/ 231322 w 299358"/>
              <a:gd name="connsiteY3" fmla="*/ 47625 h 183697"/>
              <a:gd name="connsiteX4" fmla="*/ 299358 w 299358"/>
              <a:gd name="connsiteY4" fmla="*/ 115661 h 183697"/>
              <a:gd name="connsiteX5" fmla="*/ 231322 w 299358"/>
              <a:gd name="connsiteY5" fmla="*/ 183697 h 183697"/>
              <a:gd name="connsiteX6" fmla="*/ 68036 w 299358"/>
              <a:gd name="connsiteY6" fmla="*/ 183697 h 183697"/>
              <a:gd name="connsiteX7" fmla="*/ 68035 w 299358"/>
              <a:gd name="connsiteY7" fmla="*/ 183697 h 183697"/>
              <a:gd name="connsiteX8" fmla="*/ 68035 w 299358"/>
              <a:gd name="connsiteY8" fmla="*/ 183697 h 183697"/>
              <a:gd name="connsiteX9" fmla="*/ 41553 w 299358"/>
              <a:gd name="connsiteY9" fmla="*/ 178350 h 183697"/>
              <a:gd name="connsiteX10" fmla="*/ 0 w 299358"/>
              <a:gd name="connsiteY10" fmla="*/ 115661 h 183697"/>
              <a:gd name="connsiteX11" fmla="*/ 68036 w 299358"/>
              <a:gd name="connsiteY11" fmla="*/ 47625 h 183697"/>
              <a:gd name="connsiteX12" fmla="*/ 94519 w 299358"/>
              <a:gd name="connsiteY12" fmla="*/ 52972 h 183697"/>
              <a:gd name="connsiteX13" fmla="*/ 97839 w 299358"/>
              <a:gd name="connsiteY13" fmla="*/ 55210 h 183697"/>
              <a:gd name="connsiteX14" fmla="*/ 100597 w 299358"/>
              <a:gd name="connsiteY14" fmla="*/ 41553 h 183697"/>
              <a:gd name="connsiteX15" fmla="*/ 163286 w 299358"/>
              <a:gd name="connsiteY15" fmla="*/ 0 h 18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9358" h="183697">
                <a:moveTo>
                  <a:pt x="163286" y="0"/>
                </a:moveTo>
                <a:cubicBezTo>
                  <a:pt x="182074" y="0"/>
                  <a:pt x="199083" y="7615"/>
                  <a:pt x="211395" y="19927"/>
                </a:cubicBezTo>
                <a:lnTo>
                  <a:pt x="223520" y="49200"/>
                </a:lnTo>
                <a:lnTo>
                  <a:pt x="231322" y="47625"/>
                </a:lnTo>
                <a:cubicBezTo>
                  <a:pt x="268897" y="47625"/>
                  <a:pt x="299358" y="78086"/>
                  <a:pt x="299358" y="115661"/>
                </a:cubicBezTo>
                <a:cubicBezTo>
                  <a:pt x="299358" y="153236"/>
                  <a:pt x="268897" y="183697"/>
                  <a:pt x="231322" y="183697"/>
                </a:cubicBezTo>
                <a:lnTo>
                  <a:pt x="68036" y="183697"/>
                </a:lnTo>
                <a:lnTo>
                  <a:pt x="68035" y="183697"/>
                </a:lnTo>
                <a:lnTo>
                  <a:pt x="68035" y="183697"/>
                </a:lnTo>
                <a:lnTo>
                  <a:pt x="41553" y="178350"/>
                </a:lnTo>
                <a:cubicBezTo>
                  <a:pt x="17134" y="168022"/>
                  <a:pt x="0" y="143842"/>
                  <a:pt x="0" y="115661"/>
                </a:cubicBezTo>
                <a:cubicBezTo>
                  <a:pt x="0" y="78086"/>
                  <a:pt x="30461" y="47625"/>
                  <a:pt x="68036" y="47625"/>
                </a:cubicBezTo>
                <a:cubicBezTo>
                  <a:pt x="77430" y="47625"/>
                  <a:pt x="86379" y="49529"/>
                  <a:pt x="94519" y="52972"/>
                </a:cubicBezTo>
                <a:lnTo>
                  <a:pt x="97839" y="55210"/>
                </a:lnTo>
                <a:lnTo>
                  <a:pt x="100597" y="41553"/>
                </a:lnTo>
                <a:cubicBezTo>
                  <a:pt x="110925" y="17134"/>
                  <a:pt x="135105" y="0"/>
                  <a:pt x="16328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2FA25561-B392-4B4F-ADAC-D29019B78511}"/>
              </a:ext>
            </a:extLst>
          </p:cNvPr>
          <p:cNvSpPr/>
          <p:nvPr/>
        </p:nvSpPr>
        <p:spPr>
          <a:xfrm>
            <a:off x="3743851" y="2271324"/>
            <a:ext cx="299358" cy="183697"/>
          </a:xfrm>
          <a:custGeom>
            <a:avLst/>
            <a:gdLst>
              <a:gd name="connsiteX0" fmla="*/ 163286 w 299358"/>
              <a:gd name="connsiteY0" fmla="*/ 0 h 183697"/>
              <a:gd name="connsiteX1" fmla="*/ 211395 w 299358"/>
              <a:gd name="connsiteY1" fmla="*/ 19927 h 183697"/>
              <a:gd name="connsiteX2" fmla="*/ 223520 w 299358"/>
              <a:gd name="connsiteY2" fmla="*/ 49200 h 183697"/>
              <a:gd name="connsiteX3" fmla="*/ 231322 w 299358"/>
              <a:gd name="connsiteY3" fmla="*/ 47625 h 183697"/>
              <a:gd name="connsiteX4" fmla="*/ 299358 w 299358"/>
              <a:gd name="connsiteY4" fmla="*/ 115661 h 183697"/>
              <a:gd name="connsiteX5" fmla="*/ 231322 w 299358"/>
              <a:gd name="connsiteY5" fmla="*/ 183697 h 183697"/>
              <a:gd name="connsiteX6" fmla="*/ 68036 w 299358"/>
              <a:gd name="connsiteY6" fmla="*/ 183697 h 183697"/>
              <a:gd name="connsiteX7" fmla="*/ 68035 w 299358"/>
              <a:gd name="connsiteY7" fmla="*/ 183697 h 183697"/>
              <a:gd name="connsiteX8" fmla="*/ 68035 w 299358"/>
              <a:gd name="connsiteY8" fmla="*/ 183697 h 183697"/>
              <a:gd name="connsiteX9" fmla="*/ 41553 w 299358"/>
              <a:gd name="connsiteY9" fmla="*/ 178350 h 183697"/>
              <a:gd name="connsiteX10" fmla="*/ 0 w 299358"/>
              <a:gd name="connsiteY10" fmla="*/ 115661 h 183697"/>
              <a:gd name="connsiteX11" fmla="*/ 68036 w 299358"/>
              <a:gd name="connsiteY11" fmla="*/ 47625 h 183697"/>
              <a:gd name="connsiteX12" fmla="*/ 94519 w 299358"/>
              <a:gd name="connsiteY12" fmla="*/ 52972 h 183697"/>
              <a:gd name="connsiteX13" fmla="*/ 97839 w 299358"/>
              <a:gd name="connsiteY13" fmla="*/ 55210 h 183697"/>
              <a:gd name="connsiteX14" fmla="*/ 100597 w 299358"/>
              <a:gd name="connsiteY14" fmla="*/ 41553 h 183697"/>
              <a:gd name="connsiteX15" fmla="*/ 163286 w 299358"/>
              <a:gd name="connsiteY15" fmla="*/ 0 h 18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9358" h="183697">
                <a:moveTo>
                  <a:pt x="163286" y="0"/>
                </a:moveTo>
                <a:cubicBezTo>
                  <a:pt x="182074" y="0"/>
                  <a:pt x="199083" y="7615"/>
                  <a:pt x="211395" y="19927"/>
                </a:cubicBezTo>
                <a:lnTo>
                  <a:pt x="223520" y="49200"/>
                </a:lnTo>
                <a:lnTo>
                  <a:pt x="231322" y="47625"/>
                </a:lnTo>
                <a:cubicBezTo>
                  <a:pt x="268897" y="47625"/>
                  <a:pt x="299358" y="78086"/>
                  <a:pt x="299358" y="115661"/>
                </a:cubicBezTo>
                <a:cubicBezTo>
                  <a:pt x="299358" y="153236"/>
                  <a:pt x="268897" y="183697"/>
                  <a:pt x="231322" y="183697"/>
                </a:cubicBezTo>
                <a:lnTo>
                  <a:pt x="68036" y="183697"/>
                </a:lnTo>
                <a:lnTo>
                  <a:pt x="68035" y="183697"/>
                </a:lnTo>
                <a:lnTo>
                  <a:pt x="68035" y="183697"/>
                </a:lnTo>
                <a:lnTo>
                  <a:pt x="41553" y="178350"/>
                </a:lnTo>
                <a:cubicBezTo>
                  <a:pt x="17134" y="168022"/>
                  <a:pt x="0" y="143842"/>
                  <a:pt x="0" y="115661"/>
                </a:cubicBezTo>
                <a:cubicBezTo>
                  <a:pt x="0" y="78086"/>
                  <a:pt x="30461" y="47625"/>
                  <a:pt x="68036" y="47625"/>
                </a:cubicBezTo>
                <a:cubicBezTo>
                  <a:pt x="77430" y="47625"/>
                  <a:pt x="86379" y="49529"/>
                  <a:pt x="94519" y="52972"/>
                </a:cubicBezTo>
                <a:lnTo>
                  <a:pt x="97839" y="55210"/>
                </a:lnTo>
                <a:lnTo>
                  <a:pt x="100597" y="41553"/>
                </a:lnTo>
                <a:cubicBezTo>
                  <a:pt x="110925" y="17134"/>
                  <a:pt x="135105" y="0"/>
                  <a:pt x="16328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CF402A3-CAB7-4017-BD4E-6B9D5F545BCA}"/>
              </a:ext>
            </a:extLst>
          </p:cNvPr>
          <p:cNvSpPr/>
          <p:nvPr/>
        </p:nvSpPr>
        <p:spPr>
          <a:xfrm>
            <a:off x="3595262" y="2060366"/>
            <a:ext cx="2178948" cy="1294208"/>
          </a:xfrm>
          <a:prstGeom prst="roundRect">
            <a:avLst>
              <a:gd name="adj" fmla="val 6891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86AB85E-8B80-457B-AEBD-87D7786AAC5D}"/>
              </a:ext>
            </a:extLst>
          </p:cNvPr>
          <p:cNvGrpSpPr/>
          <p:nvPr/>
        </p:nvGrpSpPr>
        <p:grpSpPr>
          <a:xfrm>
            <a:off x="3595520" y="1596919"/>
            <a:ext cx="677196" cy="401025"/>
            <a:chOff x="983239" y="2076062"/>
            <a:chExt cx="2185483" cy="1294208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F8BE367-1B0F-4BB7-A40E-C51D87663DB0}"/>
                </a:ext>
              </a:extLst>
            </p:cNvPr>
            <p:cNvSpPr/>
            <p:nvPr/>
          </p:nvSpPr>
          <p:spPr>
            <a:xfrm>
              <a:off x="984202" y="2076062"/>
              <a:ext cx="2178948" cy="1294208"/>
            </a:xfrm>
            <a:prstGeom prst="roundRect">
              <a:avLst>
                <a:gd name="adj" fmla="val 689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52A4399-E40E-4081-B42A-95738B8E0EFB}"/>
                </a:ext>
              </a:extLst>
            </p:cNvPr>
            <p:cNvSpPr/>
            <p:nvPr/>
          </p:nvSpPr>
          <p:spPr>
            <a:xfrm>
              <a:off x="983239" y="2574749"/>
              <a:ext cx="2185483" cy="691489"/>
            </a:xfrm>
            <a:custGeom>
              <a:avLst/>
              <a:gdLst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4" fmla="*/ 0 w 2177267"/>
                <a:gd name="connsiteY4" fmla="*/ 171071 h 296834"/>
                <a:gd name="connsiteX0" fmla="*/ 0 w 2177267"/>
                <a:gd name="connsiteY0" fmla="*/ 171071 h 436210"/>
                <a:gd name="connsiteX1" fmla="*/ 647154 w 2177267"/>
                <a:gd name="connsiteY1" fmla="*/ 767 h 436210"/>
                <a:gd name="connsiteX2" fmla="*/ 1603475 w 2177267"/>
                <a:gd name="connsiteY2" fmla="*/ 231332 h 436210"/>
                <a:gd name="connsiteX3" fmla="*/ 2177267 w 2177267"/>
                <a:gd name="connsiteY3" fmla="*/ 296834 h 436210"/>
                <a:gd name="connsiteX4" fmla="*/ 0 w 2177267"/>
                <a:gd name="connsiteY4" fmla="*/ 171071 h 436210"/>
                <a:gd name="connsiteX0" fmla="*/ 0 w 2183580"/>
                <a:gd name="connsiteY0" fmla="*/ 171071 h 371488"/>
                <a:gd name="connsiteX1" fmla="*/ 647154 w 2183580"/>
                <a:gd name="connsiteY1" fmla="*/ 767 h 371488"/>
                <a:gd name="connsiteX2" fmla="*/ 1603475 w 2183580"/>
                <a:gd name="connsiteY2" fmla="*/ 231332 h 371488"/>
                <a:gd name="connsiteX3" fmla="*/ 2177267 w 2183580"/>
                <a:gd name="connsiteY3" fmla="*/ 296834 h 371488"/>
                <a:gd name="connsiteX4" fmla="*/ 1244527 w 2183580"/>
                <a:gd name="connsiteY4" fmla="*/ 367575 h 371488"/>
                <a:gd name="connsiteX5" fmla="*/ 0 w 2183580"/>
                <a:gd name="connsiteY5" fmla="*/ 171071 h 371488"/>
                <a:gd name="connsiteX0" fmla="*/ 157 w 2183737"/>
                <a:gd name="connsiteY0" fmla="*/ 171071 h 367586"/>
                <a:gd name="connsiteX1" fmla="*/ 647311 w 2183737"/>
                <a:gd name="connsiteY1" fmla="*/ 767 h 367586"/>
                <a:gd name="connsiteX2" fmla="*/ 1603632 w 2183737"/>
                <a:gd name="connsiteY2" fmla="*/ 231332 h 367586"/>
                <a:gd name="connsiteX3" fmla="*/ 2177424 w 2183737"/>
                <a:gd name="connsiteY3" fmla="*/ 296834 h 367586"/>
                <a:gd name="connsiteX4" fmla="*/ 1244684 w 2183737"/>
                <a:gd name="connsiteY4" fmla="*/ 367575 h 367586"/>
                <a:gd name="connsiteX5" fmla="*/ 592288 w 2183737"/>
                <a:gd name="connsiteY5" fmla="*/ 291594 h 367586"/>
                <a:gd name="connsiteX6" fmla="*/ 157 w 2183737"/>
                <a:gd name="connsiteY6" fmla="*/ 171071 h 367586"/>
                <a:gd name="connsiteX0" fmla="*/ 82964 w 2266544"/>
                <a:gd name="connsiteY0" fmla="*/ 171071 h 684156"/>
                <a:gd name="connsiteX1" fmla="*/ 730118 w 2266544"/>
                <a:gd name="connsiteY1" fmla="*/ 767 h 684156"/>
                <a:gd name="connsiteX2" fmla="*/ 1686439 w 2266544"/>
                <a:gd name="connsiteY2" fmla="*/ 231332 h 684156"/>
                <a:gd name="connsiteX3" fmla="*/ 2260231 w 2266544"/>
                <a:gd name="connsiteY3" fmla="*/ 296834 h 684156"/>
                <a:gd name="connsiteX4" fmla="*/ 1327491 w 2266544"/>
                <a:gd name="connsiteY4" fmla="*/ 367575 h 684156"/>
                <a:gd name="connsiteX5" fmla="*/ 98683 w 2266544"/>
                <a:gd name="connsiteY5" fmla="*/ 681982 h 684156"/>
                <a:gd name="connsiteX6" fmla="*/ 82964 w 2266544"/>
                <a:gd name="connsiteY6" fmla="*/ 171071 h 684156"/>
                <a:gd name="connsiteX0" fmla="*/ 1903 w 2185483"/>
                <a:gd name="connsiteY0" fmla="*/ 171071 h 684156"/>
                <a:gd name="connsiteX1" fmla="*/ 649057 w 2185483"/>
                <a:gd name="connsiteY1" fmla="*/ 767 h 684156"/>
                <a:gd name="connsiteX2" fmla="*/ 1605378 w 2185483"/>
                <a:gd name="connsiteY2" fmla="*/ 231332 h 684156"/>
                <a:gd name="connsiteX3" fmla="*/ 2179170 w 2185483"/>
                <a:gd name="connsiteY3" fmla="*/ 296834 h 684156"/>
                <a:gd name="connsiteX4" fmla="*/ 1246430 w 2185483"/>
                <a:gd name="connsiteY4" fmla="*/ 367575 h 684156"/>
                <a:gd name="connsiteX5" fmla="*/ 17622 w 2185483"/>
                <a:gd name="connsiteY5" fmla="*/ 681982 h 684156"/>
                <a:gd name="connsiteX6" fmla="*/ 1903 w 2185483"/>
                <a:gd name="connsiteY6" fmla="*/ 171071 h 684156"/>
                <a:gd name="connsiteX0" fmla="*/ 1903 w 2276179"/>
                <a:gd name="connsiteY0" fmla="*/ 171071 h 691489"/>
                <a:gd name="connsiteX1" fmla="*/ 649057 w 2276179"/>
                <a:gd name="connsiteY1" fmla="*/ 767 h 691489"/>
                <a:gd name="connsiteX2" fmla="*/ 1605378 w 2276179"/>
                <a:gd name="connsiteY2" fmla="*/ 231332 h 691489"/>
                <a:gd name="connsiteX3" fmla="*/ 2179170 w 2276179"/>
                <a:gd name="connsiteY3" fmla="*/ 296834 h 691489"/>
                <a:gd name="connsiteX4" fmla="*/ 2168690 w 2276179"/>
                <a:gd name="connsiteY4" fmla="*/ 653162 h 691489"/>
                <a:gd name="connsiteX5" fmla="*/ 17622 w 2276179"/>
                <a:gd name="connsiteY5" fmla="*/ 681982 h 691489"/>
                <a:gd name="connsiteX6" fmla="*/ 1903 w 2276179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5483" h="691489">
                  <a:moveTo>
                    <a:pt x="1903" y="171071"/>
                  </a:moveTo>
                  <a:cubicBezTo>
                    <a:pt x="191857" y="80897"/>
                    <a:pt x="381811" y="-9276"/>
                    <a:pt x="649057" y="767"/>
                  </a:cubicBezTo>
                  <a:cubicBezTo>
                    <a:pt x="916303" y="10810"/>
                    <a:pt x="1350359" y="181988"/>
                    <a:pt x="1605378" y="231332"/>
                  </a:cubicBezTo>
                  <a:cubicBezTo>
                    <a:pt x="1860397" y="280676"/>
                    <a:pt x="2238995" y="274127"/>
                    <a:pt x="2179170" y="296834"/>
                  </a:cubicBezTo>
                  <a:cubicBezTo>
                    <a:pt x="2190086" y="466264"/>
                    <a:pt x="2183973" y="507311"/>
                    <a:pt x="2168690" y="653162"/>
                  </a:cubicBezTo>
                  <a:cubicBezTo>
                    <a:pt x="1904501" y="652289"/>
                    <a:pt x="225043" y="714733"/>
                    <a:pt x="17622" y="681982"/>
                  </a:cubicBezTo>
                  <a:cubicBezTo>
                    <a:pt x="19806" y="457966"/>
                    <a:pt x="-7267" y="219542"/>
                    <a:pt x="1903" y="17107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2044038-28F0-466A-B2F2-EC4386F9E0E4}"/>
                </a:ext>
              </a:extLst>
            </p:cNvPr>
            <p:cNvSpPr/>
            <p:nvPr/>
          </p:nvSpPr>
          <p:spPr>
            <a:xfrm>
              <a:off x="985894" y="3100058"/>
              <a:ext cx="2176515" cy="269071"/>
            </a:xfrm>
            <a:custGeom>
              <a:avLst/>
              <a:gdLst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0 w 2172027"/>
                <a:gd name="connsiteY4" fmla="*/ 117372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1558934 w 2172027"/>
                <a:gd name="connsiteY4" fmla="*/ 36151 h 117372"/>
                <a:gd name="connsiteX5" fmla="*/ 0 w 2172027"/>
                <a:gd name="connsiteY5" fmla="*/ 117372 h 117372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0 w 2172027"/>
                <a:gd name="connsiteY5" fmla="*/ 117372 h 203834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605233 w 2172027"/>
                <a:gd name="connsiteY5" fmla="*/ 138333 h 203834"/>
                <a:gd name="connsiteX6" fmla="*/ 0 w 2172027"/>
                <a:gd name="connsiteY6" fmla="*/ 117372 h 20383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0480 w 2172027"/>
                <a:gd name="connsiteY5" fmla="*/ 209074 h 209074"/>
                <a:gd name="connsiteX6" fmla="*/ 0 w 2172027"/>
                <a:gd name="connsiteY6" fmla="*/ 117372 h 20907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981418 w 2172027"/>
                <a:gd name="connsiteY5" fmla="*/ 203756 h 209074"/>
                <a:gd name="connsiteX6" fmla="*/ 10480 w 2172027"/>
                <a:gd name="connsiteY6" fmla="*/ 209074 h 209074"/>
                <a:gd name="connsiteX7" fmla="*/ 0 w 2172027"/>
                <a:gd name="connsiteY7" fmla="*/ 117372 h 209074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317264 w 2172027"/>
                <a:gd name="connsiteY6" fmla="*/ 216003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54646 w 2172027"/>
                <a:gd name="connsiteY6" fmla="*/ 269071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6515" h="269071">
                  <a:moveTo>
                    <a:pt x="4488" y="117372"/>
                  </a:moveTo>
                  <a:lnTo>
                    <a:pt x="1414078" y="7330"/>
                  </a:lnTo>
                  <a:cubicBezTo>
                    <a:pt x="1776083" y="-10574"/>
                    <a:pt x="2176515" y="9950"/>
                    <a:pt x="2176515" y="9950"/>
                  </a:cubicBezTo>
                  <a:lnTo>
                    <a:pt x="2176515" y="9950"/>
                  </a:lnTo>
                  <a:lnTo>
                    <a:pt x="2176515" y="203834"/>
                  </a:lnTo>
                  <a:cubicBezTo>
                    <a:pt x="2151986" y="225580"/>
                    <a:pt x="2150588" y="245965"/>
                    <a:pt x="2102927" y="269071"/>
                  </a:cubicBezTo>
                  <a:lnTo>
                    <a:pt x="59134" y="269071"/>
                  </a:lnTo>
                  <a:cubicBezTo>
                    <a:pt x="20373" y="244990"/>
                    <a:pt x="19711" y="220909"/>
                    <a:pt x="0" y="196828"/>
                  </a:cubicBezTo>
                  <a:lnTo>
                    <a:pt x="4488" y="11737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B97D6D8-F90D-4D04-BA19-A6504EA23192}"/>
                </a:ext>
              </a:extLst>
            </p:cNvPr>
            <p:cNvSpPr/>
            <p:nvPr/>
          </p:nvSpPr>
          <p:spPr>
            <a:xfrm>
              <a:off x="2674495" y="2434789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F44F3BB-6C9A-4FBE-9692-6899E66E88B4}"/>
                </a:ext>
              </a:extLst>
            </p:cNvPr>
            <p:cNvSpPr/>
            <p:nvPr/>
          </p:nvSpPr>
          <p:spPr>
            <a:xfrm>
              <a:off x="2313160" y="2261837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61D45EC-77F5-45B6-B254-142835391571}"/>
                </a:ext>
              </a:extLst>
            </p:cNvPr>
            <p:cNvSpPr/>
            <p:nvPr/>
          </p:nvSpPr>
          <p:spPr>
            <a:xfrm>
              <a:off x="1133289" y="2287020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7C5CFD5-BBBC-46DD-B3C2-CCF5D1264969}"/>
                </a:ext>
              </a:extLst>
            </p:cNvPr>
            <p:cNvSpPr/>
            <p:nvPr/>
          </p:nvSpPr>
          <p:spPr>
            <a:xfrm>
              <a:off x="1874681" y="2375948"/>
              <a:ext cx="388374" cy="38837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B5799DD-36F3-4133-B2D5-0A885FC8C3F2}"/>
                </a:ext>
              </a:extLst>
            </p:cNvPr>
            <p:cNvSpPr/>
            <p:nvPr/>
          </p:nvSpPr>
          <p:spPr>
            <a:xfrm>
              <a:off x="1681507" y="2789470"/>
              <a:ext cx="799402" cy="572193"/>
            </a:xfrm>
            <a:custGeom>
              <a:avLst/>
              <a:gdLst>
                <a:gd name="connsiteX0" fmla="*/ 399701 w 799402"/>
                <a:gd name="connsiteY0" fmla="*/ 0 h 572193"/>
                <a:gd name="connsiteX1" fmla="*/ 793031 w 799402"/>
                <a:gd name="connsiteY1" fmla="*/ 477969 h 572193"/>
                <a:gd name="connsiteX2" fmla="*/ 799402 w 799402"/>
                <a:gd name="connsiteY2" fmla="*/ 572193 h 572193"/>
                <a:gd name="connsiteX3" fmla="*/ 0 w 799402"/>
                <a:gd name="connsiteY3" fmla="*/ 572193 h 572193"/>
                <a:gd name="connsiteX4" fmla="*/ 6371 w 799402"/>
                <a:gd name="connsiteY4" fmla="*/ 477969 h 572193"/>
                <a:gd name="connsiteX5" fmla="*/ 399701 w 799402"/>
                <a:gd name="connsiteY5" fmla="*/ 0 h 57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402" h="572193">
                  <a:moveTo>
                    <a:pt x="399701" y="0"/>
                  </a:moveTo>
                  <a:cubicBezTo>
                    <a:pt x="593719" y="0"/>
                    <a:pt x="755594" y="205193"/>
                    <a:pt x="793031" y="477969"/>
                  </a:cubicBezTo>
                  <a:lnTo>
                    <a:pt x="799402" y="572193"/>
                  </a:lnTo>
                  <a:lnTo>
                    <a:pt x="0" y="572193"/>
                  </a:lnTo>
                  <a:lnTo>
                    <a:pt x="6371" y="477969"/>
                  </a:lnTo>
                  <a:cubicBezTo>
                    <a:pt x="43808" y="205193"/>
                    <a:pt x="205683" y="0"/>
                    <a:pt x="399701" y="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EC28DE6E-E906-4794-855C-DF8492142970}"/>
                </a:ext>
              </a:extLst>
            </p:cNvPr>
            <p:cNvSpPr/>
            <p:nvPr/>
          </p:nvSpPr>
          <p:spPr>
            <a:xfrm>
              <a:off x="984700" y="2076062"/>
              <a:ext cx="2178948" cy="1294208"/>
            </a:xfrm>
            <a:prstGeom prst="roundRect">
              <a:avLst>
                <a:gd name="adj" fmla="val 6891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C7DB908-6B03-45FF-A18D-CAF818597E23}"/>
              </a:ext>
            </a:extLst>
          </p:cNvPr>
          <p:cNvGrpSpPr/>
          <p:nvPr/>
        </p:nvGrpSpPr>
        <p:grpSpPr>
          <a:xfrm>
            <a:off x="4346018" y="1594335"/>
            <a:ext cx="677196" cy="401025"/>
            <a:chOff x="983239" y="2076062"/>
            <a:chExt cx="2185483" cy="1294208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0C423E90-3E07-431E-821A-57DFE221ECA8}"/>
                </a:ext>
              </a:extLst>
            </p:cNvPr>
            <p:cNvSpPr/>
            <p:nvPr/>
          </p:nvSpPr>
          <p:spPr>
            <a:xfrm>
              <a:off x="984202" y="2076062"/>
              <a:ext cx="2178948" cy="1294208"/>
            </a:xfrm>
            <a:prstGeom prst="roundRect">
              <a:avLst>
                <a:gd name="adj" fmla="val 689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C474E60-21B5-49C0-A299-E8CD1FEF2916}"/>
                </a:ext>
              </a:extLst>
            </p:cNvPr>
            <p:cNvSpPr/>
            <p:nvPr/>
          </p:nvSpPr>
          <p:spPr>
            <a:xfrm>
              <a:off x="983239" y="2574749"/>
              <a:ext cx="2185483" cy="691489"/>
            </a:xfrm>
            <a:custGeom>
              <a:avLst/>
              <a:gdLst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4" fmla="*/ 0 w 2177267"/>
                <a:gd name="connsiteY4" fmla="*/ 171071 h 296834"/>
                <a:gd name="connsiteX0" fmla="*/ 0 w 2177267"/>
                <a:gd name="connsiteY0" fmla="*/ 171071 h 436210"/>
                <a:gd name="connsiteX1" fmla="*/ 647154 w 2177267"/>
                <a:gd name="connsiteY1" fmla="*/ 767 h 436210"/>
                <a:gd name="connsiteX2" fmla="*/ 1603475 w 2177267"/>
                <a:gd name="connsiteY2" fmla="*/ 231332 h 436210"/>
                <a:gd name="connsiteX3" fmla="*/ 2177267 w 2177267"/>
                <a:gd name="connsiteY3" fmla="*/ 296834 h 436210"/>
                <a:gd name="connsiteX4" fmla="*/ 0 w 2177267"/>
                <a:gd name="connsiteY4" fmla="*/ 171071 h 436210"/>
                <a:gd name="connsiteX0" fmla="*/ 0 w 2183580"/>
                <a:gd name="connsiteY0" fmla="*/ 171071 h 371488"/>
                <a:gd name="connsiteX1" fmla="*/ 647154 w 2183580"/>
                <a:gd name="connsiteY1" fmla="*/ 767 h 371488"/>
                <a:gd name="connsiteX2" fmla="*/ 1603475 w 2183580"/>
                <a:gd name="connsiteY2" fmla="*/ 231332 h 371488"/>
                <a:gd name="connsiteX3" fmla="*/ 2177267 w 2183580"/>
                <a:gd name="connsiteY3" fmla="*/ 296834 h 371488"/>
                <a:gd name="connsiteX4" fmla="*/ 1244527 w 2183580"/>
                <a:gd name="connsiteY4" fmla="*/ 367575 h 371488"/>
                <a:gd name="connsiteX5" fmla="*/ 0 w 2183580"/>
                <a:gd name="connsiteY5" fmla="*/ 171071 h 371488"/>
                <a:gd name="connsiteX0" fmla="*/ 157 w 2183737"/>
                <a:gd name="connsiteY0" fmla="*/ 171071 h 367586"/>
                <a:gd name="connsiteX1" fmla="*/ 647311 w 2183737"/>
                <a:gd name="connsiteY1" fmla="*/ 767 h 367586"/>
                <a:gd name="connsiteX2" fmla="*/ 1603632 w 2183737"/>
                <a:gd name="connsiteY2" fmla="*/ 231332 h 367586"/>
                <a:gd name="connsiteX3" fmla="*/ 2177424 w 2183737"/>
                <a:gd name="connsiteY3" fmla="*/ 296834 h 367586"/>
                <a:gd name="connsiteX4" fmla="*/ 1244684 w 2183737"/>
                <a:gd name="connsiteY4" fmla="*/ 367575 h 367586"/>
                <a:gd name="connsiteX5" fmla="*/ 592288 w 2183737"/>
                <a:gd name="connsiteY5" fmla="*/ 291594 h 367586"/>
                <a:gd name="connsiteX6" fmla="*/ 157 w 2183737"/>
                <a:gd name="connsiteY6" fmla="*/ 171071 h 367586"/>
                <a:gd name="connsiteX0" fmla="*/ 82964 w 2266544"/>
                <a:gd name="connsiteY0" fmla="*/ 171071 h 684156"/>
                <a:gd name="connsiteX1" fmla="*/ 730118 w 2266544"/>
                <a:gd name="connsiteY1" fmla="*/ 767 h 684156"/>
                <a:gd name="connsiteX2" fmla="*/ 1686439 w 2266544"/>
                <a:gd name="connsiteY2" fmla="*/ 231332 h 684156"/>
                <a:gd name="connsiteX3" fmla="*/ 2260231 w 2266544"/>
                <a:gd name="connsiteY3" fmla="*/ 296834 h 684156"/>
                <a:gd name="connsiteX4" fmla="*/ 1327491 w 2266544"/>
                <a:gd name="connsiteY4" fmla="*/ 367575 h 684156"/>
                <a:gd name="connsiteX5" fmla="*/ 98683 w 2266544"/>
                <a:gd name="connsiteY5" fmla="*/ 681982 h 684156"/>
                <a:gd name="connsiteX6" fmla="*/ 82964 w 2266544"/>
                <a:gd name="connsiteY6" fmla="*/ 171071 h 684156"/>
                <a:gd name="connsiteX0" fmla="*/ 1903 w 2185483"/>
                <a:gd name="connsiteY0" fmla="*/ 171071 h 684156"/>
                <a:gd name="connsiteX1" fmla="*/ 649057 w 2185483"/>
                <a:gd name="connsiteY1" fmla="*/ 767 h 684156"/>
                <a:gd name="connsiteX2" fmla="*/ 1605378 w 2185483"/>
                <a:gd name="connsiteY2" fmla="*/ 231332 h 684156"/>
                <a:gd name="connsiteX3" fmla="*/ 2179170 w 2185483"/>
                <a:gd name="connsiteY3" fmla="*/ 296834 h 684156"/>
                <a:gd name="connsiteX4" fmla="*/ 1246430 w 2185483"/>
                <a:gd name="connsiteY4" fmla="*/ 367575 h 684156"/>
                <a:gd name="connsiteX5" fmla="*/ 17622 w 2185483"/>
                <a:gd name="connsiteY5" fmla="*/ 681982 h 684156"/>
                <a:gd name="connsiteX6" fmla="*/ 1903 w 2185483"/>
                <a:gd name="connsiteY6" fmla="*/ 171071 h 684156"/>
                <a:gd name="connsiteX0" fmla="*/ 1903 w 2276179"/>
                <a:gd name="connsiteY0" fmla="*/ 171071 h 691489"/>
                <a:gd name="connsiteX1" fmla="*/ 649057 w 2276179"/>
                <a:gd name="connsiteY1" fmla="*/ 767 h 691489"/>
                <a:gd name="connsiteX2" fmla="*/ 1605378 w 2276179"/>
                <a:gd name="connsiteY2" fmla="*/ 231332 h 691489"/>
                <a:gd name="connsiteX3" fmla="*/ 2179170 w 2276179"/>
                <a:gd name="connsiteY3" fmla="*/ 296834 h 691489"/>
                <a:gd name="connsiteX4" fmla="*/ 2168690 w 2276179"/>
                <a:gd name="connsiteY4" fmla="*/ 653162 h 691489"/>
                <a:gd name="connsiteX5" fmla="*/ 17622 w 2276179"/>
                <a:gd name="connsiteY5" fmla="*/ 681982 h 691489"/>
                <a:gd name="connsiteX6" fmla="*/ 1903 w 2276179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5483" h="691489">
                  <a:moveTo>
                    <a:pt x="1903" y="171071"/>
                  </a:moveTo>
                  <a:cubicBezTo>
                    <a:pt x="191857" y="80897"/>
                    <a:pt x="381811" y="-9276"/>
                    <a:pt x="649057" y="767"/>
                  </a:cubicBezTo>
                  <a:cubicBezTo>
                    <a:pt x="916303" y="10810"/>
                    <a:pt x="1350359" y="181988"/>
                    <a:pt x="1605378" y="231332"/>
                  </a:cubicBezTo>
                  <a:cubicBezTo>
                    <a:pt x="1860397" y="280676"/>
                    <a:pt x="2238995" y="274127"/>
                    <a:pt x="2179170" y="296834"/>
                  </a:cubicBezTo>
                  <a:cubicBezTo>
                    <a:pt x="2190086" y="466264"/>
                    <a:pt x="2183973" y="507311"/>
                    <a:pt x="2168690" y="653162"/>
                  </a:cubicBezTo>
                  <a:cubicBezTo>
                    <a:pt x="1904501" y="652289"/>
                    <a:pt x="225043" y="714733"/>
                    <a:pt x="17622" y="681982"/>
                  </a:cubicBezTo>
                  <a:cubicBezTo>
                    <a:pt x="19806" y="457966"/>
                    <a:pt x="-7267" y="219542"/>
                    <a:pt x="1903" y="17107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269D01C-6178-4314-8984-8B063113A40C}"/>
                </a:ext>
              </a:extLst>
            </p:cNvPr>
            <p:cNvSpPr/>
            <p:nvPr/>
          </p:nvSpPr>
          <p:spPr>
            <a:xfrm>
              <a:off x="985894" y="3100058"/>
              <a:ext cx="2176515" cy="269071"/>
            </a:xfrm>
            <a:custGeom>
              <a:avLst/>
              <a:gdLst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0 w 2172027"/>
                <a:gd name="connsiteY4" fmla="*/ 117372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1558934 w 2172027"/>
                <a:gd name="connsiteY4" fmla="*/ 36151 h 117372"/>
                <a:gd name="connsiteX5" fmla="*/ 0 w 2172027"/>
                <a:gd name="connsiteY5" fmla="*/ 117372 h 117372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0 w 2172027"/>
                <a:gd name="connsiteY5" fmla="*/ 117372 h 203834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605233 w 2172027"/>
                <a:gd name="connsiteY5" fmla="*/ 138333 h 203834"/>
                <a:gd name="connsiteX6" fmla="*/ 0 w 2172027"/>
                <a:gd name="connsiteY6" fmla="*/ 117372 h 20383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0480 w 2172027"/>
                <a:gd name="connsiteY5" fmla="*/ 209074 h 209074"/>
                <a:gd name="connsiteX6" fmla="*/ 0 w 2172027"/>
                <a:gd name="connsiteY6" fmla="*/ 117372 h 20907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981418 w 2172027"/>
                <a:gd name="connsiteY5" fmla="*/ 203756 h 209074"/>
                <a:gd name="connsiteX6" fmla="*/ 10480 w 2172027"/>
                <a:gd name="connsiteY6" fmla="*/ 209074 h 209074"/>
                <a:gd name="connsiteX7" fmla="*/ 0 w 2172027"/>
                <a:gd name="connsiteY7" fmla="*/ 117372 h 209074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317264 w 2172027"/>
                <a:gd name="connsiteY6" fmla="*/ 216003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54646 w 2172027"/>
                <a:gd name="connsiteY6" fmla="*/ 269071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6515" h="269071">
                  <a:moveTo>
                    <a:pt x="4488" y="117372"/>
                  </a:moveTo>
                  <a:lnTo>
                    <a:pt x="1414078" y="7330"/>
                  </a:lnTo>
                  <a:cubicBezTo>
                    <a:pt x="1776083" y="-10574"/>
                    <a:pt x="2176515" y="9950"/>
                    <a:pt x="2176515" y="9950"/>
                  </a:cubicBezTo>
                  <a:lnTo>
                    <a:pt x="2176515" y="9950"/>
                  </a:lnTo>
                  <a:lnTo>
                    <a:pt x="2176515" y="203834"/>
                  </a:lnTo>
                  <a:cubicBezTo>
                    <a:pt x="2151986" y="225580"/>
                    <a:pt x="2150588" y="245965"/>
                    <a:pt x="2102927" y="269071"/>
                  </a:cubicBezTo>
                  <a:lnTo>
                    <a:pt x="59134" y="269071"/>
                  </a:lnTo>
                  <a:cubicBezTo>
                    <a:pt x="20373" y="244990"/>
                    <a:pt x="19711" y="220909"/>
                    <a:pt x="0" y="196828"/>
                  </a:cubicBezTo>
                  <a:lnTo>
                    <a:pt x="4488" y="11737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9C1B4DC-564D-418B-8A0E-577FA466AB72}"/>
                </a:ext>
              </a:extLst>
            </p:cNvPr>
            <p:cNvSpPr/>
            <p:nvPr/>
          </p:nvSpPr>
          <p:spPr>
            <a:xfrm>
              <a:off x="2674495" y="2434789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738796D-7AFB-4682-859D-E1DB63A307EA}"/>
                </a:ext>
              </a:extLst>
            </p:cNvPr>
            <p:cNvSpPr/>
            <p:nvPr/>
          </p:nvSpPr>
          <p:spPr>
            <a:xfrm>
              <a:off x="2313160" y="2261837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CE68DB4-B353-46AE-A813-88CF07BD8406}"/>
                </a:ext>
              </a:extLst>
            </p:cNvPr>
            <p:cNvSpPr/>
            <p:nvPr/>
          </p:nvSpPr>
          <p:spPr>
            <a:xfrm>
              <a:off x="1133289" y="2287020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5B26AD4-9702-4243-AEC9-58427F03F44A}"/>
                </a:ext>
              </a:extLst>
            </p:cNvPr>
            <p:cNvSpPr/>
            <p:nvPr/>
          </p:nvSpPr>
          <p:spPr>
            <a:xfrm>
              <a:off x="1878772" y="2375608"/>
              <a:ext cx="388374" cy="388374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1DEF7CA-E52C-4398-9DFE-E74E5C35BE16}"/>
                </a:ext>
              </a:extLst>
            </p:cNvPr>
            <p:cNvSpPr/>
            <p:nvPr/>
          </p:nvSpPr>
          <p:spPr>
            <a:xfrm>
              <a:off x="1681507" y="2789470"/>
              <a:ext cx="799402" cy="572193"/>
            </a:xfrm>
            <a:custGeom>
              <a:avLst/>
              <a:gdLst>
                <a:gd name="connsiteX0" fmla="*/ 399701 w 799402"/>
                <a:gd name="connsiteY0" fmla="*/ 0 h 572193"/>
                <a:gd name="connsiteX1" fmla="*/ 793031 w 799402"/>
                <a:gd name="connsiteY1" fmla="*/ 477969 h 572193"/>
                <a:gd name="connsiteX2" fmla="*/ 799402 w 799402"/>
                <a:gd name="connsiteY2" fmla="*/ 572193 h 572193"/>
                <a:gd name="connsiteX3" fmla="*/ 0 w 799402"/>
                <a:gd name="connsiteY3" fmla="*/ 572193 h 572193"/>
                <a:gd name="connsiteX4" fmla="*/ 6371 w 799402"/>
                <a:gd name="connsiteY4" fmla="*/ 477969 h 572193"/>
                <a:gd name="connsiteX5" fmla="*/ 399701 w 799402"/>
                <a:gd name="connsiteY5" fmla="*/ 0 h 57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402" h="572193">
                  <a:moveTo>
                    <a:pt x="399701" y="0"/>
                  </a:moveTo>
                  <a:cubicBezTo>
                    <a:pt x="593719" y="0"/>
                    <a:pt x="755594" y="205193"/>
                    <a:pt x="793031" y="477969"/>
                  </a:cubicBezTo>
                  <a:lnTo>
                    <a:pt x="799402" y="572193"/>
                  </a:lnTo>
                  <a:lnTo>
                    <a:pt x="0" y="572193"/>
                  </a:lnTo>
                  <a:lnTo>
                    <a:pt x="6371" y="477969"/>
                  </a:lnTo>
                  <a:cubicBezTo>
                    <a:pt x="43808" y="205193"/>
                    <a:pt x="205683" y="0"/>
                    <a:pt x="399701" y="0"/>
                  </a:cubicBez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FCDE11EE-D35B-475B-9084-956516937D69}"/>
                </a:ext>
              </a:extLst>
            </p:cNvPr>
            <p:cNvSpPr/>
            <p:nvPr/>
          </p:nvSpPr>
          <p:spPr>
            <a:xfrm>
              <a:off x="984700" y="2076062"/>
              <a:ext cx="2178948" cy="1294208"/>
            </a:xfrm>
            <a:prstGeom prst="roundRect">
              <a:avLst>
                <a:gd name="adj" fmla="val 6891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EA727CE-73A2-46E2-A5DF-1CD245ABB03F}"/>
              </a:ext>
            </a:extLst>
          </p:cNvPr>
          <p:cNvGrpSpPr/>
          <p:nvPr/>
        </p:nvGrpSpPr>
        <p:grpSpPr>
          <a:xfrm>
            <a:off x="5097213" y="1594335"/>
            <a:ext cx="677196" cy="401025"/>
            <a:chOff x="983239" y="2076062"/>
            <a:chExt cx="2185483" cy="1294208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A424C5D-6012-4356-ABAB-045F205F961F}"/>
                </a:ext>
              </a:extLst>
            </p:cNvPr>
            <p:cNvSpPr/>
            <p:nvPr/>
          </p:nvSpPr>
          <p:spPr>
            <a:xfrm>
              <a:off x="984202" y="2076062"/>
              <a:ext cx="2178948" cy="1294208"/>
            </a:xfrm>
            <a:prstGeom prst="roundRect">
              <a:avLst>
                <a:gd name="adj" fmla="val 689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0FC5CB-F788-47AB-855A-2C680BA29D88}"/>
                </a:ext>
              </a:extLst>
            </p:cNvPr>
            <p:cNvSpPr/>
            <p:nvPr/>
          </p:nvSpPr>
          <p:spPr>
            <a:xfrm>
              <a:off x="983239" y="2574749"/>
              <a:ext cx="2185483" cy="691489"/>
            </a:xfrm>
            <a:custGeom>
              <a:avLst/>
              <a:gdLst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4" fmla="*/ 0 w 2177267"/>
                <a:gd name="connsiteY4" fmla="*/ 171071 h 296834"/>
                <a:gd name="connsiteX0" fmla="*/ 0 w 2177267"/>
                <a:gd name="connsiteY0" fmla="*/ 171071 h 436210"/>
                <a:gd name="connsiteX1" fmla="*/ 647154 w 2177267"/>
                <a:gd name="connsiteY1" fmla="*/ 767 h 436210"/>
                <a:gd name="connsiteX2" fmla="*/ 1603475 w 2177267"/>
                <a:gd name="connsiteY2" fmla="*/ 231332 h 436210"/>
                <a:gd name="connsiteX3" fmla="*/ 2177267 w 2177267"/>
                <a:gd name="connsiteY3" fmla="*/ 296834 h 436210"/>
                <a:gd name="connsiteX4" fmla="*/ 0 w 2177267"/>
                <a:gd name="connsiteY4" fmla="*/ 171071 h 436210"/>
                <a:gd name="connsiteX0" fmla="*/ 0 w 2183580"/>
                <a:gd name="connsiteY0" fmla="*/ 171071 h 371488"/>
                <a:gd name="connsiteX1" fmla="*/ 647154 w 2183580"/>
                <a:gd name="connsiteY1" fmla="*/ 767 h 371488"/>
                <a:gd name="connsiteX2" fmla="*/ 1603475 w 2183580"/>
                <a:gd name="connsiteY2" fmla="*/ 231332 h 371488"/>
                <a:gd name="connsiteX3" fmla="*/ 2177267 w 2183580"/>
                <a:gd name="connsiteY3" fmla="*/ 296834 h 371488"/>
                <a:gd name="connsiteX4" fmla="*/ 1244527 w 2183580"/>
                <a:gd name="connsiteY4" fmla="*/ 367575 h 371488"/>
                <a:gd name="connsiteX5" fmla="*/ 0 w 2183580"/>
                <a:gd name="connsiteY5" fmla="*/ 171071 h 371488"/>
                <a:gd name="connsiteX0" fmla="*/ 157 w 2183737"/>
                <a:gd name="connsiteY0" fmla="*/ 171071 h 367586"/>
                <a:gd name="connsiteX1" fmla="*/ 647311 w 2183737"/>
                <a:gd name="connsiteY1" fmla="*/ 767 h 367586"/>
                <a:gd name="connsiteX2" fmla="*/ 1603632 w 2183737"/>
                <a:gd name="connsiteY2" fmla="*/ 231332 h 367586"/>
                <a:gd name="connsiteX3" fmla="*/ 2177424 w 2183737"/>
                <a:gd name="connsiteY3" fmla="*/ 296834 h 367586"/>
                <a:gd name="connsiteX4" fmla="*/ 1244684 w 2183737"/>
                <a:gd name="connsiteY4" fmla="*/ 367575 h 367586"/>
                <a:gd name="connsiteX5" fmla="*/ 592288 w 2183737"/>
                <a:gd name="connsiteY5" fmla="*/ 291594 h 367586"/>
                <a:gd name="connsiteX6" fmla="*/ 157 w 2183737"/>
                <a:gd name="connsiteY6" fmla="*/ 171071 h 367586"/>
                <a:gd name="connsiteX0" fmla="*/ 82964 w 2266544"/>
                <a:gd name="connsiteY0" fmla="*/ 171071 h 684156"/>
                <a:gd name="connsiteX1" fmla="*/ 730118 w 2266544"/>
                <a:gd name="connsiteY1" fmla="*/ 767 h 684156"/>
                <a:gd name="connsiteX2" fmla="*/ 1686439 w 2266544"/>
                <a:gd name="connsiteY2" fmla="*/ 231332 h 684156"/>
                <a:gd name="connsiteX3" fmla="*/ 2260231 w 2266544"/>
                <a:gd name="connsiteY3" fmla="*/ 296834 h 684156"/>
                <a:gd name="connsiteX4" fmla="*/ 1327491 w 2266544"/>
                <a:gd name="connsiteY4" fmla="*/ 367575 h 684156"/>
                <a:gd name="connsiteX5" fmla="*/ 98683 w 2266544"/>
                <a:gd name="connsiteY5" fmla="*/ 681982 h 684156"/>
                <a:gd name="connsiteX6" fmla="*/ 82964 w 2266544"/>
                <a:gd name="connsiteY6" fmla="*/ 171071 h 684156"/>
                <a:gd name="connsiteX0" fmla="*/ 1903 w 2185483"/>
                <a:gd name="connsiteY0" fmla="*/ 171071 h 684156"/>
                <a:gd name="connsiteX1" fmla="*/ 649057 w 2185483"/>
                <a:gd name="connsiteY1" fmla="*/ 767 h 684156"/>
                <a:gd name="connsiteX2" fmla="*/ 1605378 w 2185483"/>
                <a:gd name="connsiteY2" fmla="*/ 231332 h 684156"/>
                <a:gd name="connsiteX3" fmla="*/ 2179170 w 2185483"/>
                <a:gd name="connsiteY3" fmla="*/ 296834 h 684156"/>
                <a:gd name="connsiteX4" fmla="*/ 1246430 w 2185483"/>
                <a:gd name="connsiteY4" fmla="*/ 367575 h 684156"/>
                <a:gd name="connsiteX5" fmla="*/ 17622 w 2185483"/>
                <a:gd name="connsiteY5" fmla="*/ 681982 h 684156"/>
                <a:gd name="connsiteX6" fmla="*/ 1903 w 2185483"/>
                <a:gd name="connsiteY6" fmla="*/ 171071 h 684156"/>
                <a:gd name="connsiteX0" fmla="*/ 1903 w 2276179"/>
                <a:gd name="connsiteY0" fmla="*/ 171071 h 691489"/>
                <a:gd name="connsiteX1" fmla="*/ 649057 w 2276179"/>
                <a:gd name="connsiteY1" fmla="*/ 767 h 691489"/>
                <a:gd name="connsiteX2" fmla="*/ 1605378 w 2276179"/>
                <a:gd name="connsiteY2" fmla="*/ 231332 h 691489"/>
                <a:gd name="connsiteX3" fmla="*/ 2179170 w 2276179"/>
                <a:gd name="connsiteY3" fmla="*/ 296834 h 691489"/>
                <a:gd name="connsiteX4" fmla="*/ 2168690 w 2276179"/>
                <a:gd name="connsiteY4" fmla="*/ 653162 h 691489"/>
                <a:gd name="connsiteX5" fmla="*/ 17622 w 2276179"/>
                <a:gd name="connsiteY5" fmla="*/ 681982 h 691489"/>
                <a:gd name="connsiteX6" fmla="*/ 1903 w 2276179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5483" h="691489">
                  <a:moveTo>
                    <a:pt x="1903" y="171071"/>
                  </a:moveTo>
                  <a:cubicBezTo>
                    <a:pt x="191857" y="80897"/>
                    <a:pt x="381811" y="-9276"/>
                    <a:pt x="649057" y="767"/>
                  </a:cubicBezTo>
                  <a:cubicBezTo>
                    <a:pt x="916303" y="10810"/>
                    <a:pt x="1350359" y="181988"/>
                    <a:pt x="1605378" y="231332"/>
                  </a:cubicBezTo>
                  <a:cubicBezTo>
                    <a:pt x="1860397" y="280676"/>
                    <a:pt x="2238995" y="274127"/>
                    <a:pt x="2179170" y="296834"/>
                  </a:cubicBezTo>
                  <a:cubicBezTo>
                    <a:pt x="2190086" y="466264"/>
                    <a:pt x="2183973" y="507311"/>
                    <a:pt x="2168690" y="653162"/>
                  </a:cubicBezTo>
                  <a:cubicBezTo>
                    <a:pt x="1904501" y="652289"/>
                    <a:pt x="225043" y="714733"/>
                    <a:pt x="17622" y="681982"/>
                  </a:cubicBezTo>
                  <a:cubicBezTo>
                    <a:pt x="19806" y="457966"/>
                    <a:pt x="-7267" y="219542"/>
                    <a:pt x="1903" y="17107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526816A-31EF-4176-AF34-5E2602B0F6D5}"/>
                </a:ext>
              </a:extLst>
            </p:cNvPr>
            <p:cNvSpPr/>
            <p:nvPr/>
          </p:nvSpPr>
          <p:spPr>
            <a:xfrm>
              <a:off x="985894" y="3100058"/>
              <a:ext cx="2176515" cy="269071"/>
            </a:xfrm>
            <a:custGeom>
              <a:avLst/>
              <a:gdLst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0 w 2172027"/>
                <a:gd name="connsiteY4" fmla="*/ 117372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1558934 w 2172027"/>
                <a:gd name="connsiteY4" fmla="*/ 36151 h 117372"/>
                <a:gd name="connsiteX5" fmla="*/ 0 w 2172027"/>
                <a:gd name="connsiteY5" fmla="*/ 117372 h 117372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0 w 2172027"/>
                <a:gd name="connsiteY5" fmla="*/ 117372 h 203834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605233 w 2172027"/>
                <a:gd name="connsiteY5" fmla="*/ 138333 h 203834"/>
                <a:gd name="connsiteX6" fmla="*/ 0 w 2172027"/>
                <a:gd name="connsiteY6" fmla="*/ 117372 h 20383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0480 w 2172027"/>
                <a:gd name="connsiteY5" fmla="*/ 209074 h 209074"/>
                <a:gd name="connsiteX6" fmla="*/ 0 w 2172027"/>
                <a:gd name="connsiteY6" fmla="*/ 117372 h 20907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981418 w 2172027"/>
                <a:gd name="connsiteY5" fmla="*/ 203756 h 209074"/>
                <a:gd name="connsiteX6" fmla="*/ 10480 w 2172027"/>
                <a:gd name="connsiteY6" fmla="*/ 209074 h 209074"/>
                <a:gd name="connsiteX7" fmla="*/ 0 w 2172027"/>
                <a:gd name="connsiteY7" fmla="*/ 117372 h 209074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317264 w 2172027"/>
                <a:gd name="connsiteY6" fmla="*/ 216003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54646 w 2172027"/>
                <a:gd name="connsiteY6" fmla="*/ 269071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6515" h="269071">
                  <a:moveTo>
                    <a:pt x="4488" y="117372"/>
                  </a:moveTo>
                  <a:lnTo>
                    <a:pt x="1414078" y="7330"/>
                  </a:lnTo>
                  <a:cubicBezTo>
                    <a:pt x="1776083" y="-10574"/>
                    <a:pt x="2176515" y="9950"/>
                    <a:pt x="2176515" y="9950"/>
                  </a:cubicBezTo>
                  <a:lnTo>
                    <a:pt x="2176515" y="9950"/>
                  </a:lnTo>
                  <a:lnTo>
                    <a:pt x="2176515" y="203834"/>
                  </a:lnTo>
                  <a:cubicBezTo>
                    <a:pt x="2151986" y="225580"/>
                    <a:pt x="2150588" y="245965"/>
                    <a:pt x="2102927" y="269071"/>
                  </a:cubicBezTo>
                  <a:lnTo>
                    <a:pt x="59134" y="269071"/>
                  </a:lnTo>
                  <a:cubicBezTo>
                    <a:pt x="20373" y="244990"/>
                    <a:pt x="19711" y="220909"/>
                    <a:pt x="0" y="196828"/>
                  </a:cubicBezTo>
                  <a:lnTo>
                    <a:pt x="4488" y="11737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0F40EBE-F532-4D75-8EC4-82885EEF2587}"/>
                </a:ext>
              </a:extLst>
            </p:cNvPr>
            <p:cNvSpPr/>
            <p:nvPr/>
          </p:nvSpPr>
          <p:spPr>
            <a:xfrm>
              <a:off x="2674495" y="2434789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72C140B-19CA-469A-8571-3F6B62549A0B}"/>
                </a:ext>
              </a:extLst>
            </p:cNvPr>
            <p:cNvSpPr/>
            <p:nvPr/>
          </p:nvSpPr>
          <p:spPr>
            <a:xfrm>
              <a:off x="2313160" y="2261837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C7B0EEA-89C6-41C8-9A28-5C948DA4F857}"/>
                </a:ext>
              </a:extLst>
            </p:cNvPr>
            <p:cNvSpPr/>
            <p:nvPr/>
          </p:nvSpPr>
          <p:spPr>
            <a:xfrm>
              <a:off x="1133289" y="2287020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A4FF012-4394-4713-A451-6B088741A40B}"/>
                </a:ext>
              </a:extLst>
            </p:cNvPr>
            <p:cNvSpPr/>
            <p:nvPr/>
          </p:nvSpPr>
          <p:spPr>
            <a:xfrm>
              <a:off x="1878772" y="2375608"/>
              <a:ext cx="388374" cy="388374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73E5507-042D-45C6-B22D-19B5C468CBDE}"/>
                </a:ext>
              </a:extLst>
            </p:cNvPr>
            <p:cNvSpPr/>
            <p:nvPr/>
          </p:nvSpPr>
          <p:spPr>
            <a:xfrm>
              <a:off x="1681507" y="2789470"/>
              <a:ext cx="799402" cy="572193"/>
            </a:xfrm>
            <a:custGeom>
              <a:avLst/>
              <a:gdLst>
                <a:gd name="connsiteX0" fmla="*/ 399701 w 799402"/>
                <a:gd name="connsiteY0" fmla="*/ 0 h 572193"/>
                <a:gd name="connsiteX1" fmla="*/ 793031 w 799402"/>
                <a:gd name="connsiteY1" fmla="*/ 477969 h 572193"/>
                <a:gd name="connsiteX2" fmla="*/ 799402 w 799402"/>
                <a:gd name="connsiteY2" fmla="*/ 572193 h 572193"/>
                <a:gd name="connsiteX3" fmla="*/ 0 w 799402"/>
                <a:gd name="connsiteY3" fmla="*/ 572193 h 572193"/>
                <a:gd name="connsiteX4" fmla="*/ 6371 w 799402"/>
                <a:gd name="connsiteY4" fmla="*/ 477969 h 572193"/>
                <a:gd name="connsiteX5" fmla="*/ 399701 w 799402"/>
                <a:gd name="connsiteY5" fmla="*/ 0 h 57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402" h="572193">
                  <a:moveTo>
                    <a:pt x="399701" y="0"/>
                  </a:moveTo>
                  <a:cubicBezTo>
                    <a:pt x="593719" y="0"/>
                    <a:pt x="755594" y="205193"/>
                    <a:pt x="793031" y="477969"/>
                  </a:cubicBezTo>
                  <a:lnTo>
                    <a:pt x="799402" y="572193"/>
                  </a:lnTo>
                  <a:lnTo>
                    <a:pt x="0" y="572193"/>
                  </a:lnTo>
                  <a:lnTo>
                    <a:pt x="6371" y="477969"/>
                  </a:lnTo>
                  <a:cubicBezTo>
                    <a:pt x="43808" y="205193"/>
                    <a:pt x="205683" y="0"/>
                    <a:pt x="399701" y="0"/>
                  </a:cubicBezTo>
                  <a:close/>
                </a:path>
              </a:pathLst>
            </a:cu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64BFA34C-1F58-41EE-B529-22624196B0EE}"/>
                </a:ext>
              </a:extLst>
            </p:cNvPr>
            <p:cNvSpPr/>
            <p:nvPr/>
          </p:nvSpPr>
          <p:spPr>
            <a:xfrm>
              <a:off x="984700" y="2076062"/>
              <a:ext cx="2178948" cy="1294208"/>
            </a:xfrm>
            <a:prstGeom prst="roundRect">
              <a:avLst>
                <a:gd name="adj" fmla="val 6891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34" name="Picture 133">
            <a:extLst>
              <a:ext uri="{FF2B5EF4-FFF2-40B4-BE49-F238E27FC236}">
                <a16:creationId xmlns:a16="http://schemas.microsoft.com/office/drawing/2014/main" id="{674D8B44-6EC5-48B5-B8F0-E6B550BA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88" y="2831459"/>
            <a:ext cx="490783" cy="492359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B72F2B9-E006-4322-A057-6AA7C282315F}"/>
              </a:ext>
            </a:extLst>
          </p:cNvPr>
          <p:cNvGrpSpPr/>
          <p:nvPr/>
        </p:nvGrpSpPr>
        <p:grpSpPr>
          <a:xfrm rot="16200000">
            <a:off x="4306445" y="3156429"/>
            <a:ext cx="799402" cy="987627"/>
            <a:chOff x="3998768" y="2358340"/>
            <a:chExt cx="799402" cy="987627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990A12C2-FFD7-4FB2-BDD8-04952189F081}"/>
                </a:ext>
              </a:extLst>
            </p:cNvPr>
            <p:cNvGrpSpPr/>
            <p:nvPr/>
          </p:nvGrpSpPr>
          <p:grpSpPr>
            <a:xfrm>
              <a:off x="3998768" y="2359912"/>
              <a:ext cx="799402" cy="986055"/>
              <a:chOff x="3998768" y="2359912"/>
              <a:chExt cx="799402" cy="986055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E3F4AC95-EA60-4A72-8C00-5CF9EE6605E3}"/>
                  </a:ext>
                </a:extLst>
              </p:cNvPr>
              <p:cNvSpPr/>
              <p:nvPr/>
            </p:nvSpPr>
            <p:spPr>
              <a:xfrm>
                <a:off x="4196033" y="2359912"/>
                <a:ext cx="388374" cy="38837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B90BE89-07E4-4D31-A1F1-A2344FC6C0D4}"/>
                  </a:ext>
                </a:extLst>
              </p:cNvPr>
              <p:cNvSpPr/>
              <p:nvPr/>
            </p:nvSpPr>
            <p:spPr>
              <a:xfrm>
                <a:off x="3998768" y="2773774"/>
                <a:ext cx="799402" cy="572193"/>
              </a:xfrm>
              <a:custGeom>
                <a:avLst/>
                <a:gdLst>
                  <a:gd name="connsiteX0" fmla="*/ 399701 w 799402"/>
                  <a:gd name="connsiteY0" fmla="*/ 0 h 572193"/>
                  <a:gd name="connsiteX1" fmla="*/ 793031 w 799402"/>
                  <a:gd name="connsiteY1" fmla="*/ 477969 h 572193"/>
                  <a:gd name="connsiteX2" fmla="*/ 799402 w 799402"/>
                  <a:gd name="connsiteY2" fmla="*/ 572193 h 572193"/>
                  <a:gd name="connsiteX3" fmla="*/ 0 w 799402"/>
                  <a:gd name="connsiteY3" fmla="*/ 572193 h 572193"/>
                  <a:gd name="connsiteX4" fmla="*/ 6371 w 799402"/>
                  <a:gd name="connsiteY4" fmla="*/ 477969 h 572193"/>
                  <a:gd name="connsiteX5" fmla="*/ 399701 w 799402"/>
                  <a:gd name="connsiteY5" fmla="*/ 0 h 57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9402" h="572193">
                    <a:moveTo>
                      <a:pt x="399701" y="0"/>
                    </a:moveTo>
                    <a:cubicBezTo>
                      <a:pt x="593719" y="0"/>
                      <a:pt x="755594" y="205193"/>
                      <a:pt x="793031" y="477969"/>
                    </a:cubicBezTo>
                    <a:lnTo>
                      <a:pt x="799402" y="572193"/>
                    </a:lnTo>
                    <a:lnTo>
                      <a:pt x="0" y="572193"/>
                    </a:lnTo>
                    <a:lnTo>
                      <a:pt x="6371" y="477969"/>
                    </a:lnTo>
                    <a:cubicBezTo>
                      <a:pt x="43808" y="205193"/>
                      <a:pt x="205683" y="0"/>
                      <a:pt x="39970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4DEC97E-E75B-49C7-B80D-F6838FC12843}"/>
                </a:ext>
              </a:extLst>
            </p:cNvPr>
            <p:cNvSpPr txBox="1"/>
            <p:nvPr/>
          </p:nvSpPr>
          <p:spPr>
            <a:xfrm>
              <a:off x="4110411" y="2358340"/>
              <a:ext cx="5596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x </a:t>
              </a:r>
              <a:r>
                <a:rPr lang="de-DE" sz="1200" b="1" dirty="0" err="1"/>
                <a:t>x</a:t>
              </a:r>
              <a:endParaRPr lang="de-DE" sz="1200" b="1" dirty="0"/>
            </a:p>
          </p:txBody>
        </p:sp>
      </p:grp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FB8318FB-63C6-4840-BFFC-750C47512FC0}"/>
              </a:ext>
            </a:extLst>
          </p:cNvPr>
          <p:cNvSpPr/>
          <p:nvPr/>
        </p:nvSpPr>
        <p:spPr>
          <a:xfrm>
            <a:off x="6191363" y="1591187"/>
            <a:ext cx="677952" cy="4026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E061F43E-7C36-4B1F-8985-6CFBF5A0F3B4}"/>
              </a:ext>
            </a:extLst>
          </p:cNvPr>
          <p:cNvSpPr/>
          <p:nvPr/>
        </p:nvSpPr>
        <p:spPr>
          <a:xfrm>
            <a:off x="6941861" y="1591187"/>
            <a:ext cx="677952" cy="4026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30905F74-F7D0-4079-A948-077EED49D171}"/>
              </a:ext>
            </a:extLst>
          </p:cNvPr>
          <p:cNvSpPr/>
          <p:nvPr/>
        </p:nvSpPr>
        <p:spPr>
          <a:xfrm>
            <a:off x="7692359" y="1591187"/>
            <a:ext cx="677952" cy="4026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9814D483-016A-420B-B71F-BEB70D4F1510}"/>
              </a:ext>
            </a:extLst>
          </p:cNvPr>
          <p:cNvSpPr/>
          <p:nvPr/>
        </p:nvSpPr>
        <p:spPr>
          <a:xfrm>
            <a:off x="6191363" y="2057218"/>
            <a:ext cx="2178948" cy="1294208"/>
          </a:xfrm>
          <a:prstGeom prst="roundRect">
            <a:avLst>
              <a:gd name="adj" fmla="val 6891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362C944F-6317-4641-8A57-1C08B8026593}"/>
              </a:ext>
            </a:extLst>
          </p:cNvPr>
          <p:cNvSpPr/>
          <p:nvPr/>
        </p:nvSpPr>
        <p:spPr>
          <a:xfrm>
            <a:off x="6190400" y="2555905"/>
            <a:ext cx="2185483" cy="691489"/>
          </a:xfrm>
          <a:custGeom>
            <a:avLst/>
            <a:gdLst>
              <a:gd name="connsiteX0" fmla="*/ 0 w 2177267"/>
              <a:gd name="connsiteY0" fmla="*/ 171071 h 296834"/>
              <a:gd name="connsiteX1" fmla="*/ 647154 w 2177267"/>
              <a:gd name="connsiteY1" fmla="*/ 767 h 296834"/>
              <a:gd name="connsiteX2" fmla="*/ 1603475 w 2177267"/>
              <a:gd name="connsiteY2" fmla="*/ 231332 h 296834"/>
              <a:gd name="connsiteX3" fmla="*/ 2177267 w 2177267"/>
              <a:gd name="connsiteY3" fmla="*/ 296834 h 296834"/>
              <a:gd name="connsiteX0" fmla="*/ 0 w 2177267"/>
              <a:gd name="connsiteY0" fmla="*/ 171071 h 296834"/>
              <a:gd name="connsiteX1" fmla="*/ 647154 w 2177267"/>
              <a:gd name="connsiteY1" fmla="*/ 767 h 296834"/>
              <a:gd name="connsiteX2" fmla="*/ 1603475 w 2177267"/>
              <a:gd name="connsiteY2" fmla="*/ 231332 h 296834"/>
              <a:gd name="connsiteX3" fmla="*/ 2177267 w 2177267"/>
              <a:gd name="connsiteY3" fmla="*/ 296834 h 296834"/>
              <a:gd name="connsiteX0" fmla="*/ 0 w 2177267"/>
              <a:gd name="connsiteY0" fmla="*/ 171071 h 296834"/>
              <a:gd name="connsiteX1" fmla="*/ 647154 w 2177267"/>
              <a:gd name="connsiteY1" fmla="*/ 767 h 296834"/>
              <a:gd name="connsiteX2" fmla="*/ 1603475 w 2177267"/>
              <a:gd name="connsiteY2" fmla="*/ 231332 h 296834"/>
              <a:gd name="connsiteX3" fmla="*/ 2177267 w 2177267"/>
              <a:gd name="connsiteY3" fmla="*/ 296834 h 296834"/>
              <a:gd name="connsiteX0" fmla="*/ 0 w 2177267"/>
              <a:gd name="connsiteY0" fmla="*/ 171071 h 296834"/>
              <a:gd name="connsiteX1" fmla="*/ 647154 w 2177267"/>
              <a:gd name="connsiteY1" fmla="*/ 767 h 296834"/>
              <a:gd name="connsiteX2" fmla="*/ 1603475 w 2177267"/>
              <a:gd name="connsiteY2" fmla="*/ 231332 h 296834"/>
              <a:gd name="connsiteX3" fmla="*/ 2177267 w 2177267"/>
              <a:gd name="connsiteY3" fmla="*/ 296834 h 296834"/>
              <a:gd name="connsiteX4" fmla="*/ 0 w 2177267"/>
              <a:gd name="connsiteY4" fmla="*/ 171071 h 296834"/>
              <a:gd name="connsiteX0" fmla="*/ 0 w 2177267"/>
              <a:gd name="connsiteY0" fmla="*/ 171071 h 436210"/>
              <a:gd name="connsiteX1" fmla="*/ 647154 w 2177267"/>
              <a:gd name="connsiteY1" fmla="*/ 767 h 436210"/>
              <a:gd name="connsiteX2" fmla="*/ 1603475 w 2177267"/>
              <a:gd name="connsiteY2" fmla="*/ 231332 h 436210"/>
              <a:gd name="connsiteX3" fmla="*/ 2177267 w 2177267"/>
              <a:gd name="connsiteY3" fmla="*/ 296834 h 436210"/>
              <a:gd name="connsiteX4" fmla="*/ 0 w 2177267"/>
              <a:gd name="connsiteY4" fmla="*/ 171071 h 436210"/>
              <a:gd name="connsiteX0" fmla="*/ 0 w 2183580"/>
              <a:gd name="connsiteY0" fmla="*/ 171071 h 371488"/>
              <a:gd name="connsiteX1" fmla="*/ 647154 w 2183580"/>
              <a:gd name="connsiteY1" fmla="*/ 767 h 371488"/>
              <a:gd name="connsiteX2" fmla="*/ 1603475 w 2183580"/>
              <a:gd name="connsiteY2" fmla="*/ 231332 h 371488"/>
              <a:gd name="connsiteX3" fmla="*/ 2177267 w 2183580"/>
              <a:gd name="connsiteY3" fmla="*/ 296834 h 371488"/>
              <a:gd name="connsiteX4" fmla="*/ 1244527 w 2183580"/>
              <a:gd name="connsiteY4" fmla="*/ 367575 h 371488"/>
              <a:gd name="connsiteX5" fmla="*/ 0 w 2183580"/>
              <a:gd name="connsiteY5" fmla="*/ 171071 h 371488"/>
              <a:gd name="connsiteX0" fmla="*/ 157 w 2183737"/>
              <a:gd name="connsiteY0" fmla="*/ 171071 h 367586"/>
              <a:gd name="connsiteX1" fmla="*/ 647311 w 2183737"/>
              <a:gd name="connsiteY1" fmla="*/ 767 h 367586"/>
              <a:gd name="connsiteX2" fmla="*/ 1603632 w 2183737"/>
              <a:gd name="connsiteY2" fmla="*/ 231332 h 367586"/>
              <a:gd name="connsiteX3" fmla="*/ 2177424 w 2183737"/>
              <a:gd name="connsiteY3" fmla="*/ 296834 h 367586"/>
              <a:gd name="connsiteX4" fmla="*/ 1244684 w 2183737"/>
              <a:gd name="connsiteY4" fmla="*/ 367575 h 367586"/>
              <a:gd name="connsiteX5" fmla="*/ 592288 w 2183737"/>
              <a:gd name="connsiteY5" fmla="*/ 291594 h 367586"/>
              <a:gd name="connsiteX6" fmla="*/ 157 w 2183737"/>
              <a:gd name="connsiteY6" fmla="*/ 171071 h 367586"/>
              <a:gd name="connsiteX0" fmla="*/ 82964 w 2266544"/>
              <a:gd name="connsiteY0" fmla="*/ 171071 h 684156"/>
              <a:gd name="connsiteX1" fmla="*/ 730118 w 2266544"/>
              <a:gd name="connsiteY1" fmla="*/ 767 h 684156"/>
              <a:gd name="connsiteX2" fmla="*/ 1686439 w 2266544"/>
              <a:gd name="connsiteY2" fmla="*/ 231332 h 684156"/>
              <a:gd name="connsiteX3" fmla="*/ 2260231 w 2266544"/>
              <a:gd name="connsiteY3" fmla="*/ 296834 h 684156"/>
              <a:gd name="connsiteX4" fmla="*/ 1327491 w 2266544"/>
              <a:gd name="connsiteY4" fmla="*/ 367575 h 684156"/>
              <a:gd name="connsiteX5" fmla="*/ 98683 w 2266544"/>
              <a:gd name="connsiteY5" fmla="*/ 681982 h 684156"/>
              <a:gd name="connsiteX6" fmla="*/ 82964 w 2266544"/>
              <a:gd name="connsiteY6" fmla="*/ 171071 h 684156"/>
              <a:gd name="connsiteX0" fmla="*/ 1903 w 2185483"/>
              <a:gd name="connsiteY0" fmla="*/ 171071 h 684156"/>
              <a:gd name="connsiteX1" fmla="*/ 649057 w 2185483"/>
              <a:gd name="connsiteY1" fmla="*/ 767 h 684156"/>
              <a:gd name="connsiteX2" fmla="*/ 1605378 w 2185483"/>
              <a:gd name="connsiteY2" fmla="*/ 231332 h 684156"/>
              <a:gd name="connsiteX3" fmla="*/ 2179170 w 2185483"/>
              <a:gd name="connsiteY3" fmla="*/ 296834 h 684156"/>
              <a:gd name="connsiteX4" fmla="*/ 1246430 w 2185483"/>
              <a:gd name="connsiteY4" fmla="*/ 367575 h 684156"/>
              <a:gd name="connsiteX5" fmla="*/ 17622 w 2185483"/>
              <a:gd name="connsiteY5" fmla="*/ 681982 h 684156"/>
              <a:gd name="connsiteX6" fmla="*/ 1903 w 2185483"/>
              <a:gd name="connsiteY6" fmla="*/ 171071 h 684156"/>
              <a:gd name="connsiteX0" fmla="*/ 1903 w 2276179"/>
              <a:gd name="connsiteY0" fmla="*/ 171071 h 691489"/>
              <a:gd name="connsiteX1" fmla="*/ 649057 w 2276179"/>
              <a:gd name="connsiteY1" fmla="*/ 767 h 691489"/>
              <a:gd name="connsiteX2" fmla="*/ 1605378 w 2276179"/>
              <a:gd name="connsiteY2" fmla="*/ 231332 h 691489"/>
              <a:gd name="connsiteX3" fmla="*/ 2179170 w 2276179"/>
              <a:gd name="connsiteY3" fmla="*/ 296834 h 691489"/>
              <a:gd name="connsiteX4" fmla="*/ 2168690 w 2276179"/>
              <a:gd name="connsiteY4" fmla="*/ 653162 h 691489"/>
              <a:gd name="connsiteX5" fmla="*/ 17622 w 2276179"/>
              <a:gd name="connsiteY5" fmla="*/ 681982 h 691489"/>
              <a:gd name="connsiteX6" fmla="*/ 1903 w 2276179"/>
              <a:gd name="connsiteY6" fmla="*/ 171071 h 691489"/>
              <a:gd name="connsiteX0" fmla="*/ 1903 w 2185483"/>
              <a:gd name="connsiteY0" fmla="*/ 171071 h 691489"/>
              <a:gd name="connsiteX1" fmla="*/ 649057 w 2185483"/>
              <a:gd name="connsiteY1" fmla="*/ 767 h 691489"/>
              <a:gd name="connsiteX2" fmla="*/ 1605378 w 2185483"/>
              <a:gd name="connsiteY2" fmla="*/ 231332 h 691489"/>
              <a:gd name="connsiteX3" fmla="*/ 2179170 w 2185483"/>
              <a:gd name="connsiteY3" fmla="*/ 296834 h 691489"/>
              <a:gd name="connsiteX4" fmla="*/ 2168690 w 2185483"/>
              <a:gd name="connsiteY4" fmla="*/ 653162 h 691489"/>
              <a:gd name="connsiteX5" fmla="*/ 17622 w 2185483"/>
              <a:gd name="connsiteY5" fmla="*/ 681982 h 691489"/>
              <a:gd name="connsiteX6" fmla="*/ 1903 w 2185483"/>
              <a:gd name="connsiteY6" fmla="*/ 171071 h 691489"/>
              <a:gd name="connsiteX0" fmla="*/ 1903 w 2185483"/>
              <a:gd name="connsiteY0" fmla="*/ 171071 h 691489"/>
              <a:gd name="connsiteX1" fmla="*/ 649057 w 2185483"/>
              <a:gd name="connsiteY1" fmla="*/ 767 h 691489"/>
              <a:gd name="connsiteX2" fmla="*/ 1605378 w 2185483"/>
              <a:gd name="connsiteY2" fmla="*/ 231332 h 691489"/>
              <a:gd name="connsiteX3" fmla="*/ 2179170 w 2185483"/>
              <a:gd name="connsiteY3" fmla="*/ 296834 h 691489"/>
              <a:gd name="connsiteX4" fmla="*/ 2168690 w 2185483"/>
              <a:gd name="connsiteY4" fmla="*/ 653162 h 691489"/>
              <a:gd name="connsiteX5" fmla="*/ 17622 w 2185483"/>
              <a:gd name="connsiteY5" fmla="*/ 681982 h 691489"/>
              <a:gd name="connsiteX6" fmla="*/ 1903 w 2185483"/>
              <a:gd name="connsiteY6" fmla="*/ 171071 h 691489"/>
              <a:gd name="connsiteX0" fmla="*/ 1903 w 2185483"/>
              <a:gd name="connsiteY0" fmla="*/ 171071 h 691489"/>
              <a:gd name="connsiteX1" fmla="*/ 649057 w 2185483"/>
              <a:gd name="connsiteY1" fmla="*/ 767 h 691489"/>
              <a:gd name="connsiteX2" fmla="*/ 1605378 w 2185483"/>
              <a:gd name="connsiteY2" fmla="*/ 231332 h 691489"/>
              <a:gd name="connsiteX3" fmla="*/ 2179170 w 2185483"/>
              <a:gd name="connsiteY3" fmla="*/ 296834 h 691489"/>
              <a:gd name="connsiteX4" fmla="*/ 2168690 w 2185483"/>
              <a:gd name="connsiteY4" fmla="*/ 653162 h 691489"/>
              <a:gd name="connsiteX5" fmla="*/ 17622 w 2185483"/>
              <a:gd name="connsiteY5" fmla="*/ 681982 h 691489"/>
              <a:gd name="connsiteX6" fmla="*/ 1903 w 2185483"/>
              <a:gd name="connsiteY6" fmla="*/ 171071 h 6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5483" h="691489">
                <a:moveTo>
                  <a:pt x="1903" y="171071"/>
                </a:moveTo>
                <a:cubicBezTo>
                  <a:pt x="191857" y="80897"/>
                  <a:pt x="381811" y="-9276"/>
                  <a:pt x="649057" y="767"/>
                </a:cubicBezTo>
                <a:cubicBezTo>
                  <a:pt x="916303" y="10810"/>
                  <a:pt x="1350359" y="181988"/>
                  <a:pt x="1605378" y="231332"/>
                </a:cubicBezTo>
                <a:cubicBezTo>
                  <a:pt x="1860397" y="280676"/>
                  <a:pt x="2238995" y="274127"/>
                  <a:pt x="2179170" y="296834"/>
                </a:cubicBezTo>
                <a:cubicBezTo>
                  <a:pt x="2190086" y="466264"/>
                  <a:pt x="2183973" y="507311"/>
                  <a:pt x="2168690" y="653162"/>
                </a:cubicBezTo>
                <a:cubicBezTo>
                  <a:pt x="1904501" y="652289"/>
                  <a:pt x="225043" y="714733"/>
                  <a:pt x="17622" y="681982"/>
                </a:cubicBezTo>
                <a:cubicBezTo>
                  <a:pt x="19806" y="457966"/>
                  <a:pt x="-7267" y="219542"/>
                  <a:pt x="1903" y="17107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0CDA36AA-C17D-474D-A314-85F949E8EA09}"/>
              </a:ext>
            </a:extLst>
          </p:cNvPr>
          <p:cNvSpPr/>
          <p:nvPr/>
        </p:nvSpPr>
        <p:spPr>
          <a:xfrm>
            <a:off x="6193055" y="3081214"/>
            <a:ext cx="2176515" cy="269071"/>
          </a:xfrm>
          <a:custGeom>
            <a:avLst/>
            <a:gdLst>
              <a:gd name="connsiteX0" fmla="*/ 0 w 2172027"/>
              <a:gd name="connsiteY0" fmla="*/ 117372 h 117372"/>
              <a:gd name="connsiteX1" fmla="*/ 1409590 w 2172027"/>
              <a:gd name="connsiteY1" fmla="*/ 7330 h 117372"/>
              <a:gd name="connsiteX2" fmla="*/ 2172027 w 2172027"/>
              <a:gd name="connsiteY2" fmla="*/ 9950 h 117372"/>
              <a:gd name="connsiteX3" fmla="*/ 2172027 w 2172027"/>
              <a:gd name="connsiteY3" fmla="*/ 9950 h 117372"/>
              <a:gd name="connsiteX0" fmla="*/ 0 w 2172027"/>
              <a:gd name="connsiteY0" fmla="*/ 117372 h 117372"/>
              <a:gd name="connsiteX1" fmla="*/ 1409590 w 2172027"/>
              <a:gd name="connsiteY1" fmla="*/ 7330 h 117372"/>
              <a:gd name="connsiteX2" fmla="*/ 2172027 w 2172027"/>
              <a:gd name="connsiteY2" fmla="*/ 9950 h 117372"/>
              <a:gd name="connsiteX3" fmla="*/ 2172027 w 2172027"/>
              <a:gd name="connsiteY3" fmla="*/ 9950 h 117372"/>
              <a:gd name="connsiteX4" fmla="*/ 0 w 2172027"/>
              <a:gd name="connsiteY4" fmla="*/ 117372 h 117372"/>
              <a:gd name="connsiteX0" fmla="*/ 0 w 2172027"/>
              <a:gd name="connsiteY0" fmla="*/ 117372 h 117372"/>
              <a:gd name="connsiteX1" fmla="*/ 1409590 w 2172027"/>
              <a:gd name="connsiteY1" fmla="*/ 7330 h 117372"/>
              <a:gd name="connsiteX2" fmla="*/ 2172027 w 2172027"/>
              <a:gd name="connsiteY2" fmla="*/ 9950 h 117372"/>
              <a:gd name="connsiteX3" fmla="*/ 2172027 w 2172027"/>
              <a:gd name="connsiteY3" fmla="*/ 9950 h 117372"/>
              <a:gd name="connsiteX4" fmla="*/ 1558934 w 2172027"/>
              <a:gd name="connsiteY4" fmla="*/ 36151 h 117372"/>
              <a:gd name="connsiteX5" fmla="*/ 0 w 2172027"/>
              <a:gd name="connsiteY5" fmla="*/ 117372 h 117372"/>
              <a:gd name="connsiteX0" fmla="*/ 0 w 2172027"/>
              <a:gd name="connsiteY0" fmla="*/ 117372 h 203834"/>
              <a:gd name="connsiteX1" fmla="*/ 1409590 w 2172027"/>
              <a:gd name="connsiteY1" fmla="*/ 7330 h 203834"/>
              <a:gd name="connsiteX2" fmla="*/ 2172027 w 2172027"/>
              <a:gd name="connsiteY2" fmla="*/ 9950 h 203834"/>
              <a:gd name="connsiteX3" fmla="*/ 2172027 w 2172027"/>
              <a:gd name="connsiteY3" fmla="*/ 9950 h 203834"/>
              <a:gd name="connsiteX4" fmla="*/ 2172027 w 2172027"/>
              <a:gd name="connsiteY4" fmla="*/ 203834 h 203834"/>
              <a:gd name="connsiteX5" fmla="*/ 0 w 2172027"/>
              <a:gd name="connsiteY5" fmla="*/ 117372 h 203834"/>
              <a:gd name="connsiteX0" fmla="*/ 0 w 2172027"/>
              <a:gd name="connsiteY0" fmla="*/ 117372 h 203834"/>
              <a:gd name="connsiteX1" fmla="*/ 1409590 w 2172027"/>
              <a:gd name="connsiteY1" fmla="*/ 7330 h 203834"/>
              <a:gd name="connsiteX2" fmla="*/ 2172027 w 2172027"/>
              <a:gd name="connsiteY2" fmla="*/ 9950 h 203834"/>
              <a:gd name="connsiteX3" fmla="*/ 2172027 w 2172027"/>
              <a:gd name="connsiteY3" fmla="*/ 9950 h 203834"/>
              <a:gd name="connsiteX4" fmla="*/ 2172027 w 2172027"/>
              <a:gd name="connsiteY4" fmla="*/ 203834 h 203834"/>
              <a:gd name="connsiteX5" fmla="*/ 605233 w 2172027"/>
              <a:gd name="connsiteY5" fmla="*/ 138333 h 203834"/>
              <a:gd name="connsiteX6" fmla="*/ 0 w 2172027"/>
              <a:gd name="connsiteY6" fmla="*/ 117372 h 203834"/>
              <a:gd name="connsiteX0" fmla="*/ 0 w 2172027"/>
              <a:gd name="connsiteY0" fmla="*/ 117372 h 209074"/>
              <a:gd name="connsiteX1" fmla="*/ 1409590 w 2172027"/>
              <a:gd name="connsiteY1" fmla="*/ 7330 h 209074"/>
              <a:gd name="connsiteX2" fmla="*/ 2172027 w 2172027"/>
              <a:gd name="connsiteY2" fmla="*/ 9950 h 209074"/>
              <a:gd name="connsiteX3" fmla="*/ 2172027 w 2172027"/>
              <a:gd name="connsiteY3" fmla="*/ 9950 h 209074"/>
              <a:gd name="connsiteX4" fmla="*/ 2172027 w 2172027"/>
              <a:gd name="connsiteY4" fmla="*/ 203834 h 209074"/>
              <a:gd name="connsiteX5" fmla="*/ 10480 w 2172027"/>
              <a:gd name="connsiteY5" fmla="*/ 209074 h 209074"/>
              <a:gd name="connsiteX6" fmla="*/ 0 w 2172027"/>
              <a:gd name="connsiteY6" fmla="*/ 117372 h 209074"/>
              <a:gd name="connsiteX0" fmla="*/ 0 w 2172027"/>
              <a:gd name="connsiteY0" fmla="*/ 117372 h 209074"/>
              <a:gd name="connsiteX1" fmla="*/ 1409590 w 2172027"/>
              <a:gd name="connsiteY1" fmla="*/ 7330 h 209074"/>
              <a:gd name="connsiteX2" fmla="*/ 2172027 w 2172027"/>
              <a:gd name="connsiteY2" fmla="*/ 9950 h 209074"/>
              <a:gd name="connsiteX3" fmla="*/ 2172027 w 2172027"/>
              <a:gd name="connsiteY3" fmla="*/ 9950 h 209074"/>
              <a:gd name="connsiteX4" fmla="*/ 2172027 w 2172027"/>
              <a:gd name="connsiteY4" fmla="*/ 203834 h 209074"/>
              <a:gd name="connsiteX5" fmla="*/ 1981418 w 2172027"/>
              <a:gd name="connsiteY5" fmla="*/ 203756 h 209074"/>
              <a:gd name="connsiteX6" fmla="*/ 10480 w 2172027"/>
              <a:gd name="connsiteY6" fmla="*/ 209074 h 209074"/>
              <a:gd name="connsiteX7" fmla="*/ 0 w 2172027"/>
              <a:gd name="connsiteY7" fmla="*/ 117372 h 209074"/>
              <a:gd name="connsiteX0" fmla="*/ 0 w 2172027"/>
              <a:gd name="connsiteY0" fmla="*/ 117372 h 269071"/>
              <a:gd name="connsiteX1" fmla="*/ 1409590 w 2172027"/>
              <a:gd name="connsiteY1" fmla="*/ 7330 h 269071"/>
              <a:gd name="connsiteX2" fmla="*/ 2172027 w 2172027"/>
              <a:gd name="connsiteY2" fmla="*/ 9950 h 269071"/>
              <a:gd name="connsiteX3" fmla="*/ 2172027 w 2172027"/>
              <a:gd name="connsiteY3" fmla="*/ 9950 h 269071"/>
              <a:gd name="connsiteX4" fmla="*/ 2172027 w 2172027"/>
              <a:gd name="connsiteY4" fmla="*/ 203834 h 269071"/>
              <a:gd name="connsiteX5" fmla="*/ 2098439 w 2172027"/>
              <a:gd name="connsiteY5" fmla="*/ 269071 h 269071"/>
              <a:gd name="connsiteX6" fmla="*/ 10480 w 2172027"/>
              <a:gd name="connsiteY6" fmla="*/ 209074 h 269071"/>
              <a:gd name="connsiteX7" fmla="*/ 0 w 2172027"/>
              <a:gd name="connsiteY7" fmla="*/ 117372 h 269071"/>
              <a:gd name="connsiteX0" fmla="*/ 0 w 2172027"/>
              <a:gd name="connsiteY0" fmla="*/ 117372 h 269071"/>
              <a:gd name="connsiteX1" fmla="*/ 1409590 w 2172027"/>
              <a:gd name="connsiteY1" fmla="*/ 7330 h 269071"/>
              <a:gd name="connsiteX2" fmla="*/ 2172027 w 2172027"/>
              <a:gd name="connsiteY2" fmla="*/ 9950 h 269071"/>
              <a:gd name="connsiteX3" fmla="*/ 2172027 w 2172027"/>
              <a:gd name="connsiteY3" fmla="*/ 9950 h 269071"/>
              <a:gd name="connsiteX4" fmla="*/ 2172027 w 2172027"/>
              <a:gd name="connsiteY4" fmla="*/ 203834 h 269071"/>
              <a:gd name="connsiteX5" fmla="*/ 2098439 w 2172027"/>
              <a:gd name="connsiteY5" fmla="*/ 269071 h 269071"/>
              <a:gd name="connsiteX6" fmla="*/ 10480 w 2172027"/>
              <a:gd name="connsiteY6" fmla="*/ 209074 h 269071"/>
              <a:gd name="connsiteX7" fmla="*/ 0 w 2172027"/>
              <a:gd name="connsiteY7" fmla="*/ 117372 h 269071"/>
              <a:gd name="connsiteX0" fmla="*/ 0 w 2172027"/>
              <a:gd name="connsiteY0" fmla="*/ 117372 h 269071"/>
              <a:gd name="connsiteX1" fmla="*/ 1409590 w 2172027"/>
              <a:gd name="connsiteY1" fmla="*/ 7330 h 269071"/>
              <a:gd name="connsiteX2" fmla="*/ 2172027 w 2172027"/>
              <a:gd name="connsiteY2" fmla="*/ 9950 h 269071"/>
              <a:gd name="connsiteX3" fmla="*/ 2172027 w 2172027"/>
              <a:gd name="connsiteY3" fmla="*/ 9950 h 269071"/>
              <a:gd name="connsiteX4" fmla="*/ 2172027 w 2172027"/>
              <a:gd name="connsiteY4" fmla="*/ 203834 h 269071"/>
              <a:gd name="connsiteX5" fmla="*/ 2098439 w 2172027"/>
              <a:gd name="connsiteY5" fmla="*/ 269071 h 269071"/>
              <a:gd name="connsiteX6" fmla="*/ 317264 w 2172027"/>
              <a:gd name="connsiteY6" fmla="*/ 216003 h 269071"/>
              <a:gd name="connsiteX7" fmla="*/ 10480 w 2172027"/>
              <a:gd name="connsiteY7" fmla="*/ 209074 h 269071"/>
              <a:gd name="connsiteX8" fmla="*/ 0 w 2172027"/>
              <a:gd name="connsiteY8" fmla="*/ 117372 h 269071"/>
              <a:gd name="connsiteX0" fmla="*/ 0 w 2172027"/>
              <a:gd name="connsiteY0" fmla="*/ 117372 h 269071"/>
              <a:gd name="connsiteX1" fmla="*/ 1409590 w 2172027"/>
              <a:gd name="connsiteY1" fmla="*/ 7330 h 269071"/>
              <a:gd name="connsiteX2" fmla="*/ 2172027 w 2172027"/>
              <a:gd name="connsiteY2" fmla="*/ 9950 h 269071"/>
              <a:gd name="connsiteX3" fmla="*/ 2172027 w 2172027"/>
              <a:gd name="connsiteY3" fmla="*/ 9950 h 269071"/>
              <a:gd name="connsiteX4" fmla="*/ 2172027 w 2172027"/>
              <a:gd name="connsiteY4" fmla="*/ 203834 h 269071"/>
              <a:gd name="connsiteX5" fmla="*/ 2098439 w 2172027"/>
              <a:gd name="connsiteY5" fmla="*/ 269071 h 269071"/>
              <a:gd name="connsiteX6" fmla="*/ 54646 w 2172027"/>
              <a:gd name="connsiteY6" fmla="*/ 269071 h 269071"/>
              <a:gd name="connsiteX7" fmla="*/ 10480 w 2172027"/>
              <a:gd name="connsiteY7" fmla="*/ 209074 h 269071"/>
              <a:gd name="connsiteX8" fmla="*/ 0 w 2172027"/>
              <a:gd name="connsiteY8" fmla="*/ 117372 h 269071"/>
              <a:gd name="connsiteX0" fmla="*/ 4488 w 2176515"/>
              <a:gd name="connsiteY0" fmla="*/ 117372 h 269071"/>
              <a:gd name="connsiteX1" fmla="*/ 1414078 w 2176515"/>
              <a:gd name="connsiteY1" fmla="*/ 7330 h 269071"/>
              <a:gd name="connsiteX2" fmla="*/ 2176515 w 2176515"/>
              <a:gd name="connsiteY2" fmla="*/ 9950 h 269071"/>
              <a:gd name="connsiteX3" fmla="*/ 2176515 w 2176515"/>
              <a:gd name="connsiteY3" fmla="*/ 9950 h 269071"/>
              <a:gd name="connsiteX4" fmla="*/ 2176515 w 2176515"/>
              <a:gd name="connsiteY4" fmla="*/ 203834 h 269071"/>
              <a:gd name="connsiteX5" fmla="*/ 2102927 w 2176515"/>
              <a:gd name="connsiteY5" fmla="*/ 269071 h 269071"/>
              <a:gd name="connsiteX6" fmla="*/ 59134 w 2176515"/>
              <a:gd name="connsiteY6" fmla="*/ 269071 h 269071"/>
              <a:gd name="connsiteX7" fmla="*/ 0 w 2176515"/>
              <a:gd name="connsiteY7" fmla="*/ 196828 h 269071"/>
              <a:gd name="connsiteX8" fmla="*/ 4488 w 2176515"/>
              <a:gd name="connsiteY8" fmla="*/ 117372 h 269071"/>
              <a:gd name="connsiteX0" fmla="*/ 4488 w 2176515"/>
              <a:gd name="connsiteY0" fmla="*/ 117372 h 269071"/>
              <a:gd name="connsiteX1" fmla="*/ 1414078 w 2176515"/>
              <a:gd name="connsiteY1" fmla="*/ 7330 h 269071"/>
              <a:gd name="connsiteX2" fmla="*/ 2176515 w 2176515"/>
              <a:gd name="connsiteY2" fmla="*/ 9950 h 269071"/>
              <a:gd name="connsiteX3" fmla="*/ 2176515 w 2176515"/>
              <a:gd name="connsiteY3" fmla="*/ 9950 h 269071"/>
              <a:gd name="connsiteX4" fmla="*/ 2176515 w 2176515"/>
              <a:gd name="connsiteY4" fmla="*/ 203834 h 269071"/>
              <a:gd name="connsiteX5" fmla="*/ 2102927 w 2176515"/>
              <a:gd name="connsiteY5" fmla="*/ 269071 h 269071"/>
              <a:gd name="connsiteX6" fmla="*/ 59134 w 2176515"/>
              <a:gd name="connsiteY6" fmla="*/ 269071 h 269071"/>
              <a:gd name="connsiteX7" fmla="*/ 0 w 2176515"/>
              <a:gd name="connsiteY7" fmla="*/ 196828 h 269071"/>
              <a:gd name="connsiteX8" fmla="*/ 4488 w 2176515"/>
              <a:gd name="connsiteY8" fmla="*/ 117372 h 269071"/>
              <a:gd name="connsiteX0" fmla="*/ 4488 w 2176515"/>
              <a:gd name="connsiteY0" fmla="*/ 117372 h 269071"/>
              <a:gd name="connsiteX1" fmla="*/ 1414078 w 2176515"/>
              <a:gd name="connsiteY1" fmla="*/ 7330 h 269071"/>
              <a:gd name="connsiteX2" fmla="*/ 2176515 w 2176515"/>
              <a:gd name="connsiteY2" fmla="*/ 9950 h 269071"/>
              <a:gd name="connsiteX3" fmla="*/ 2176515 w 2176515"/>
              <a:gd name="connsiteY3" fmla="*/ 9950 h 269071"/>
              <a:gd name="connsiteX4" fmla="*/ 2176515 w 2176515"/>
              <a:gd name="connsiteY4" fmla="*/ 203834 h 269071"/>
              <a:gd name="connsiteX5" fmla="*/ 2102927 w 2176515"/>
              <a:gd name="connsiteY5" fmla="*/ 269071 h 269071"/>
              <a:gd name="connsiteX6" fmla="*/ 59134 w 2176515"/>
              <a:gd name="connsiteY6" fmla="*/ 269071 h 269071"/>
              <a:gd name="connsiteX7" fmla="*/ 0 w 2176515"/>
              <a:gd name="connsiteY7" fmla="*/ 196828 h 269071"/>
              <a:gd name="connsiteX8" fmla="*/ 4488 w 2176515"/>
              <a:gd name="connsiteY8" fmla="*/ 117372 h 26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6515" h="269071">
                <a:moveTo>
                  <a:pt x="4488" y="117372"/>
                </a:moveTo>
                <a:lnTo>
                  <a:pt x="1414078" y="7330"/>
                </a:lnTo>
                <a:cubicBezTo>
                  <a:pt x="1776083" y="-10574"/>
                  <a:pt x="2176515" y="9950"/>
                  <a:pt x="2176515" y="9950"/>
                </a:cubicBezTo>
                <a:lnTo>
                  <a:pt x="2176515" y="9950"/>
                </a:lnTo>
                <a:lnTo>
                  <a:pt x="2176515" y="203834"/>
                </a:lnTo>
                <a:cubicBezTo>
                  <a:pt x="2151986" y="225580"/>
                  <a:pt x="2150588" y="245965"/>
                  <a:pt x="2102927" y="269071"/>
                </a:cubicBezTo>
                <a:lnTo>
                  <a:pt x="59134" y="269071"/>
                </a:lnTo>
                <a:cubicBezTo>
                  <a:pt x="20373" y="244990"/>
                  <a:pt x="19711" y="220909"/>
                  <a:pt x="0" y="196828"/>
                </a:cubicBezTo>
                <a:lnTo>
                  <a:pt x="4488" y="11737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B70D077C-CB29-4133-8FED-80B1EEA8EF5D}"/>
              </a:ext>
            </a:extLst>
          </p:cNvPr>
          <p:cNvSpPr/>
          <p:nvPr/>
        </p:nvSpPr>
        <p:spPr>
          <a:xfrm>
            <a:off x="7881656" y="2415945"/>
            <a:ext cx="299358" cy="183697"/>
          </a:xfrm>
          <a:custGeom>
            <a:avLst/>
            <a:gdLst>
              <a:gd name="connsiteX0" fmla="*/ 163286 w 299358"/>
              <a:gd name="connsiteY0" fmla="*/ 0 h 183697"/>
              <a:gd name="connsiteX1" fmla="*/ 211395 w 299358"/>
              <a:gd name="connsiteY1" fmla="*/ 19927 h 183697"/>
              <a:gd name="connsiteX2" fmla="*/ 223520 w 299358"/>
              <a:gd name="connsiteY2" fmla="*/ 49200 h 183697"/>
              <a:gd name="connsiteX3" fmla="*/ 231322 w 299358"/>
              <a:gd name="connsiteY3" fmla="*/ 47625 h 183697"/>
              <a:gd name="connsiteX4" fmla="*/ 299358 w 299358"/>
              <a:gd name="connsiteY4" fmla="*/ 115661 h 183697"/>
              <a:gd name="connsiteX5" fmla="*/ 231322 w 299358"/>
              <a:gd name="connsiteY5" fmla="*/ 183697 h 183697"/>
              <a:gd name="connsiteX6" fmla="*/ 68036 w 299358"/>
              <a:gd name="connsiteY6" fmla="*/ 183697 h 183697"/>
              <a:gd name="connsiteX7" fmla="*/ 68035 w 299358"/>
              <a:gd name="connsiteY7" fmla="*/ 183697 h 183697"/>
              <a:gd name="connsiteX8" fmla="*/ 68035 w 299358"/>
              <a:gd name="connsiteY8" fmla="*/ 183697 h 183697"/>
              <a:gd name="connsiteX9" fmla="*/ 41553 w 299358"/>
              <a:gd name="connsiteY9" fmla="*/ 178350 h 183697"/>
              <a:gd name="connsiteX10" fmla="*/ 0 w 299358"/>
              <a:gd name="connsiteY10" fmla="*/ 115661 h 183697"/>
              <a:gd name="connsiteX11" fmla="*/ 68036 w 299358"/>
              <a:gd name="connsiteY11" fmla="*/ 47625 h 183697"/>
              <a:gd name="connsiteX12" fmla="*/ 94519 w 299358"/>
              <a:gd name="connsiteY12" fmla="*/ 52972 h 183697"/>
              <a:gd name="connsiteX13" fmla="*/ 97839 w 299358"/>
              <a:gd name="connsiteY13" fmla="*/ 55210 h 183697"/>
              <a:gd name="connsiteX14" fmla="*/ 100597 w 299358"/>
              <a:gd name="connsiteY14" fmla="*/ 41553 h 183697"/>
              <a:gd name="connsiteX15" fmla="*/ 163286 w 299358"/>
              <a:gd name="connsiteY15" fmla="*/ 0 h 18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9358" h="183697">
                <a:moveTo>
                  <a:pt x="163286" y="0"/>
                </a:moveTo>
                <a:cubicBezTo>
                  <a:pt x="182074" y="0"/>
                  <a:pt x="199083" y="7615"/>
                  <a:pt x="211395" y="19927"/>
                </a:cubicBezTo>
                <a:lnTo>
                  <a:pt x="223520" y="49200"/>
                </a:lnTo>
                <a:lnTo>
                  <a:pt x="231322" y="47625"/>
                </a:lnTo>
                <a:cubicBezTo>
                  <a:pt x="268897" y="47625"/>
                  <a:pt x="299358" y="78086"/>
                  <a:pt x="299358" y="115661"/>
                </a:cubicBezTo>
                <a:cubicBezTo>
                  <a:pt x="299358" y="153236"/>
                  <a:pt x="268897" y="183697"/>
                  <a:pt x="231322" y="183697"/>
                </a:cubicBezTo>
                <a:lnTo>
                  <a:pt x="68036" y="183697"/>
                </a:lnTo>
                <a:lnTo>
                  <a:pt x="68035" y="183697"/>
                </a:lnTo>
                <a:lnTo>
                  <a:pt x="68035" y="183697"/>
                </a:lnTo>
                <a:lnTo>
                  <a:pt x="41553" y="178350"/>
                </a:lnTo>
                <a:cubicBezTo>
                  <a:pt x="17134" y="168022"/>
                  <a:pt x="0" y="143842"/>
                  <a:pt x="0" y="115661"/>
                </a:cubicBezTo>
                <a:cubicBezTo>
                  <a:pt x="0" y="78086"/>
                  <a:pt x="30461" y="47625"/>
                  <a:pt x="68036" y="47625"/>
                </a:cubicBezTo>
                <a:cubicBezTo>
                  <a:pt x="77430" y="47625"/>
                  <a:pt x="86379" y="49529"/>
                  <a:pt x="94519" y="52972"/>
                </a:cubicBezTo>
                <a:lnTo>
                  <a:pt x="97839" y="55210"/>
                </a:lnTo>
                <a:lnTo>
                  <a:pt x="100597" y="41553"/>
                </a:lnTo>
                <a:cubicBezTo>
                  <a:pt x="110925" y="17134"/>
                  <a:pt x="135105" y="0"/>
                  <a:pt x="16328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42527BBD-EAA6-4077-8C62-A625878F7576}"/>
              </a:ext>
            </a:extLst>
          </p:cNvPr>
          <p:cNvSpPr/>
          <p:nvPr/>
        </p:nvSpPr>
        <p:spPr>
          <a:xfrm>
            <a:off x="7520321" y="2242993"/>
            <a:ext cx="299358" cy="183697"/>
          </a:xfrm>
          <a:custGeom>
            <a:avLst/>
            <a:gdLst>
              <a:gd name="connsiteX0" fmla="*/ 163286 w 299358"/>
              <a:gd name="connsiteY0" fmla="*/ 0 h 183697"/>
              <a:gd name="connsiteX1" fmla="*/ 211395 w 299358"/>
              <a:gd name="connsiteY1" fmla="*/ 19927 h 183697"/>
              <a:gd name="connsiteX2" fmla="*/ 223520 w 299358"/>
              <a:gd name="connsiteY2" fmla="*/ 49200 h 183697"/>
              <a:gd name="connsiteX3" fmla="*/ 231322 w 299358"/>
              <a:gd name="connsiteY3" fmla="*/ 47625 h 183697"/>
              <a:gd name="connsiteX4" fmla="*/ 299358 w 299358"/>
              <a:gd name="connsiteY4" fmla="*/ 115661 h 183697"/>
              <a:gd name="connsiteX5" fmla="*/ 231322 w 299358"/>
              <a:gd name="connsiteY5" fmla="*/ 183697 h 183697"/>
              <a:gd name="connsiteX6" fmla="*/ 68036 w 299358"/>
              <a:gd name="connsiteY6" fmla="*/ 183697 h 183697"/>
              <a:gd name="connsiteX7" fmla="*/ 68035 w 299358"/>
              <a:gd name="connsiteY7" fmla="*/ 183697 h 183697"/>
              <a:gd name="connsiteX8" fmla="*/ 68035 w 299358"/>
              <a:gd name="connsiteY8" fmla="*/ 183697 h 183697"/>
              <a:gd name="connsiteX9" fmla="*/ 41553 w 299358"/>
              <a:gd name="connsiteY9" fmla="*/ 178350 h 183697"/>
              <a:gd name="connsiteX10" fmla="*/ 0 w 299358"/>
              <a:gd name="connsiteY10" fmla="*/ 115661 h 183697"/>
              <a:gd name="connsiteX11" fmla="*/ 68036 w 299358"/>
              <a:gd name="connsiteY11" fmla="*/ 47625 h 183697"/>
              <a:gd name="connsiteX12" fmla="*/ 94519 w 299358"/>
              <a:gd name="connsiteY12" fmla="*/ 52972 h 183697"/>
              <a:gd name="connsiteX13" fmla="*/ 97839 w 299358"/>
              <a:gd name="connsiteY13" fmla="*/ 55210 h 183697"/>
              <a:gd name="connsiteX14" fmla="*/ 100597 w 299358"/>
              <a:gd name="connsiteY14" fmla="*/ 41553 h 183697"/>
              <a:gd name="connsiteX15" fmla="*/ 163286 w 299358"/>
              <a:gd name="connsiteY15" fmla="*/ 0 h 18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9358" h="183697">
                <a:moveTo>
                  <a:pt x="163286" y="0"/>
                </a:moveTo>
                <a:cubicBezTo>
                  <a:pt x="182074" y="0"/>
                  <a:pt x="199083" y="7615"/>
                  <a:pt x="211395" y="19927"/>
                </a:cubicBezTo>
                <a:lnTo>
                  <a:pt x="223520" y="49200"/>
                </a:lnTo>
                <a:lnTo>
                  <a:pt x="231322" y="47625"/>
                </a:lnTo>
                <a:cubicBezTo>
                  <a:pt x="268897" y="47625"/>
                  <a:pt x="299358" y="78086"/>
                  <a:pt x="299358" y="115661"/>
                </a:cubicBezTo>
                <a:cubicBezTo>
                  <a:pt x="299358" y="153236"/>
                  <a:pt x="268897" y="183697"/>
                  <a:pt x="231322" y="183697"/>
                </a:cubicBezTo>
                <a:lnTo>
                  <a:pt x="68036" y="183697"/>
                </a:lnTo>
                <a:lnTo>
                  <a:pt x="68035" y="183697"/>
                </a:lnTo>
                <a:lnTo>
                  <a:pt x="68035" y="183697"/>
                </a:lnTo>
                <a:lnTo>
                  <a:pt x="41553" y="178350"/>
                </a:lnTo>
                <a:cubicBezTo>
                  <a:pt x="17134" y="168022"/>
                  <a:pt x="0" y="143842"/>
                  <a:pt x="0" y="115661"/>
                </a:cubicBezTo>
                <a:cubicBezTo>
                  <a:pt x="0" y="78086"/>
                  <a:pt x="30461" y="47625"/>
                  <a:pt x="68036" y="47625"/>
                </a:cubicBezTo>
                <a:cubicBezTo>
                  <a:pt x="77430" y="47625"/>
                  <a:pt x="86379" y="49529"/>
                  <a:pt x="94519" y="52972"/>
                </a:cubicBezTo>
                <a:lnTo>
                  <a:pt x="97839" y="55210"/>
                </a:lnTo>
                <a:lnTo>
                  <a:pt x="100597" y="41553"/>
                </a:lnTo>
                <a:cubicBezTo>
                  <a:pt x="110925" y="17134"/>
                  <a:pt x="135105" y="0"/>
                  <a:pt x="16328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EE9B6D97-5815-441A-B766-6CB4623C08FD}"/>
              </a:ext>
            </a:extLst>
          </p:cNvPr>
          <p:cNvSpPr/>
          <p:nvPr/>
        </p:nvSpPr>
        <p:spPr>
          <a:xfrm>
            <a:off x="6340450" y="2268176"/>
            <a:ext cx="299358" cy="183697"/>
          </a:xfrm>
          <a:custGeom>
            <a:avLst/>
            <a:gdLst>
              <a:gd name="connsiteX0" fmla="*/ 163286 w 299358"/>
              <a:gd name="connsiteY0" fmla="*/ 0 h 183697"/>
              <a:gd name="connsiteX1" fmla="*/ 211395 w 299358"/>
              <a:gd name="connsiteY1" fmla="*/ 19927 h 183697"/>
              <a:gd name="connsiteX2" fmla="*/ 223520 w 299358"/>
              <a:gd name="connsiteY2" fmla="*/ 49200 h 183697"/>
              <a:gd name="connsiteX3" fmla="*/ 231322 w 299358"/>
              <a:gd name="connsiteY3" fmla="*/ 47625 h 183697"/>
              <a:gd name="connsiteX4" fmla="*/ 299358 w 299358"/>
              <a:gd name="connsiteY4" fmla="*/ 115661 h 183697"/>
              <a:gd name="connsiteX5" fmla="*/ 231322 w 299358"/>
              <a:gd name="connsiteY5" fmla="*/ 183697 h 183697"/>
              <a:gd name="connsiteX6" fmla="*/ 68036 w 299358"/>
              <a:gd name="connsiteY6" fmla="*/ 183697 h 183697"/>
              <a:gd name="connsiteX7" fmla="*/ 68035 w 299358"/>
              <a:gd name="connsiteY7" fmla="*/ 183697 h 183697"/>
              <a:gd name="connsiteX8" fmla="*/ 68035 w 299358"/>
              <a:gd name="connsiteY8" fmla="*/ 183697 h 183697"/>
              <a:gd name="connsiteX9" fmla="*/ 41553 w 299358"/>
              <a:gd name="connsiteY9" fmla="*/ 178350 h 183697"/>
              <a:gd name="connsiteX10" fmla="*/ 0 w 299358"/>
              <a:gd name="connsiteY10" fmla="*/ 115661 h 183697"/>
              <a:gd name="connsiteX11" fmla="*/ 68036 w 299358"/>
              <a:gd name="connsiteY11" fmla="*/ 47625 h 183697"/>
              <a:gd name="connsiteX12" fmla="*/ 94519 w 299358"/>
              <a:gd name="connsiteY12" fmla="*/ 52972 h 183697"/>
              <a:gd name="connsiteX13" fmla="*/ 97839 w 299358"/>
              <a:gd name="connsiteY13" fmla="*/ 55210 h 183697"/>
              <a:gd name="connsiteX14" fmla="*/ 100597 w 299358"/>
              <a:gd name="connsiteY14" fmla="*/ 41553 h 183697"/>
              <a:gd name="connsiteX15" fmla="*/ 163286 w 299358"/>
              <a:gd name="connsiteY15" fmla="*/ 0 h 18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9358" h="183697">
                <a:moveTo>
                  <a:pt x="163286" y="0"/>
                </a:moveTo>
                <a:cubicBezTo>
                  <a:pt x="182074" y="0"/>
                  <a:pt x="199083" y="7615"/>
                  <a:pt x="211395" y="19927"/>
                </a:cubicBezTo>
                <a:lnTo>
                  <a:pt x="223520" y="49200"/>
                </a:lnTo>
                <a:lnTo>
                  <a:pt x="231322" y="47625"/>
                </a:lnTo>
                <a:cubicBezTo>
                  <a:pt x="268897" y="47625"/>
                  <a:pt x="299358" y="78086"/>
                  <a:pt x="299358" y="115661"/>
                </a:cubicBezTo>
                <a:cubicBezTo>
                  <a:pt x="299358" y="153236"/>
                  <a:pt x="268897" y="183697"/>
                  <a:pt x="231322" y="183697"/>
                </a:cubicBezTo>
                <a:lnTo>
                  <a:pt x="68036" y="183697"/>
                </a:lnTo>
                <a:lnTo>
                  <a:pt x="68035" y="183697"/>
                </a:lnTo>
                <a:lnTo>
                  <a:pt x="68035" y="183697"/>
                </a:lnTo>
                <a:lnTo>
                  <a:pt x="41553" y="178350"/>
                </a:lnTo>
                <a:cubicBezTo>
                  <a:pt x="17134" y="168022"/>
                  <a:pt x="0" y="143842"/>
                  <a:pt x="0" y="115661"/>
                </a:cubicBezTo>
                <a:cubicBezTo>
                  <a:pt x="0" y="78086"/>
                  <a:pt x="30461" y="47625"/>
                  <a:pt x="68036" y="47625"/>
                </a:cubicBezTo>
                <a:cubicBezTo>
                  <a:pt x="77430" y="47625"/>
                  <a:pt x="86379" y="49529"/>
                  <a:pt x="94519" y="52972"/>
                </a:cubicBezTo>
                <a:lnTo>
                  <a:pt x="97839" y="55210"/>
                </a:lnTo>
                <a:lnTo>
                  <a:pt x="100597" y="41553"/>
                </a:lnTo>
                <a:cubicBezTo>
                  <a:pt x="110925" y="17134"/>
                  <a:pt x="135105" y="0"/>
                  <a:pt x="16328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BC0CD33-014E-495F-9B7A-60D3196AF18F}"/>
              </a:ext>
            </a:extLst>
          </p:cNvPr>
          <p:cNvSpPr/>
          <p:nvPr/>
        </p:nvSpPr>
        <p:spPr>
          <a:xfrm>
            <a:off x="6191861" y="2057218"/>
            <a:ext cx="2178948" cy="1294208"/>
          </a:xfrm>
          <a:prstGeom prst="roundRect">
            <a:avLst>
              <a:gd name="adj" fmla="val 6891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B356D17-7A5A-4EF4-B51A-809A7A79D4CC}"/>
              </a:ext>
            </a:extLst>
          </p:cNvPr>
          <p:cNvGrpSpPr/>
          <p:nvPr/>
        </p:nvGrpSpPr>
        <p:grpSpPr>
          <a:xfrm>
            <a:off x="6192119" y="1593771"/>
            <a:ext cx="677196" cy="401025"/>
            <a:chOff x="983239" y="2076062"/>
            <a:chExt cx="2185483" cy="1294208"/>
          </a:xfrm>
        </p:grpSpPr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35C24C2E-5E3B-4F4C-9724-EA9A56600262}"/>
                </a:ext>
              </a:extLst>
            </p:cNvPr>
            <p:cNvSpPr/>
            <p:nvPr/>
          </p:nvSpPr>
          <p:spPr>
            <a:xfrm>
              <a:off x="984202" y="2076062"/>
              <a:ext cx="2178948" cy="1294208"/>
            </a:xfrm>
            <a:prstGeom prst="roundRect">
              <a:avLst>
                <a:gd name="adj" fmla="val 689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73FE70C-ECED-470A-A362-504995648BF3}"/>
                </a:ext>
              </a:extLst>
            </p:cNvPr>
            <p:cNvSpPr/>
            <p:nvPr/>
          </p:nvSpPr>
          <p:spPr>
            <a:xfrm>
              <a:off x="983239" y="2574749"/>
              <a:ext cx="2185483" cy="691489"/>
            </a:xfrm>
            <a:custGeom>
              <a:avLst/>
              <a:gdLst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4" fmla="*/ 0 w 2177267"/>
                <a:gd name="connsiteY4" fmla="*/ 171071 h 296834"/>
                <a:gd name="connsiteX0" fmla="*/ 0 w 2177267"/>
                <a:gd name="connsiteY0" fmla="*/ 171071 h 436210"/>
                <a:gd name="connsiteX1" fmla="*/ 647154 w 2177267"/>
                <a:gd name="connsiteY1" fmla="*/ 767 h 436210"/>
                <a:gd name="connsiteX2" fmla="*/ 1603475 w 2177267"/>
                <a:gd name="connsiteY2" fmla="*/ 231332 h 436210"/>
                <a:gd name="connsiteX3" fmla="*/ 2177267 w 2177267"/>
                <a:gd name="connsiteY3" fmla="*/ 296834 h 436210"/>
                <a:gd name="connsiteX4" fmla="*/ 0 w 2177267"/>
                <a:gd name="connsiteY4" fmla="*/ 171071 h 436210"/>
                <a:gd name="connsiteX0" fmla="*/ 0 w 2183580"/>
                <a:gd name="connsiteY0" fmla="*/ 171071 h 371488"/>
                <a:gd name="connsiteX1" fmla="*/ 647154 w 2183580"/>
                <a:gd name="connsiteY1" fmla="*/ 767 h 371488"/>
                <a:gd name="connsiteX2" fmla="*/ 1603475 w 2183580"/>
                <a:gd name="connsiteY2" fmla="*/ 231332 h 371488"/>
                <a:gd name="connsiteX3" fmla="*/ 2177267 w 2183580"/>
                <a:gd name="connsiteY3" fmla="*/ 296834 h 371488"/>
                <a:gd name="connsiteX4" fmla="*/ 1244527 w 2183580"/>
                <a:gd name="connsiteY4" fmla="*/ 367575 h 371488"/>
                <a:gd name="connsiteX5" fmla="*/ 0 w 2183580"/>
                <a:gd name="connsiteY5" fmla="*/ 171071 h 371488"/>
                <a:gd name="connsiteX0" fmla="*/ 157 w 2183737"/>
                <a:gd name="connsiteY0" fmla="*/ 171071 h 367586"/>
                <a:gd name="connsiteX1" fmla="*/ 647311 w 2183737"/>
                <a:gd name="connsiteY1" fmla="*/ 767 h 367586"/>
                <a:gd name="connsiteX2" fmla="*/ 1603632 w 2183737"/>
                <a:gd name="connsiteY2" fmla="*/ 231332 h 367586"/>
                <a:gd name="connsiteX3" fmla="*/ 2177424 w 2183737"/>
                <a:gd name="connsiteY3" fmla="*/ 296834 h 367586"/>
                <a:gd name="connsiteX4" fmla="*/ 1244684 w 2183737"/>
                <a:gd name="connsiteY4" fmla="*/ 367575 h 367586"/>
                <a:gd name="connsiteX5" fmla="*/ 592288 w 2183737"/>
                <a:gd name="connsiteY5" fmla="*/ 291594 h 367586"/>
                <a:gd name="connsiteX6" fmla="*/ 157 w 2183737"/>
                <a:gd name="connsiteY6" fmla="*/ 171071 h 367586"/>
                <a:gd name="connsiteX0" fmla="*/ 82964 w 2266544"/>
                <a:gd name="connsiteY0" fmla="*/ 171071 h 684156"/>
                <a:gd name="connsiteX1" fmla="*/ 730118 w 2266544"/>
                <a:gd name="connsiteY1" fmla="*/ 767 h 684156"/>
                <a:gd name="connsiteX2" fmla="*/ 1686439 w 2266544"/>
                <a:gd name="connsiteY2" fmla="*/ 231332 h 684156"/>
                <a:gd name="connsiteX3" fmla="*/ 2260231 w 2266544"/>
                <a:gd name="connsiteY3" fmla="*/ 296834 h 684156"/>
                <a:gd name="connsiteX4" fmla="*/ 1327491 w 2266544"/>
                <a:gd name="connsiteY4" fmla="*/ 367575 h 684156"/>
                <a:gd name="connsiteX5" fmla="*/ 98683 w 2266544"/>
                <a:gd name="connsiteY5" fmla="*/ 681982 h 684156"/>
                <a:gd name="connsiteX6" fmla="*/ 82964 w 2266544"/>
                <a:gd name="connsiteY6" fmla="*/ 171071 h 684156"/>
                <a:gd name="connsiteX0" fmla="*/ 1903 w 2185483"/>
                <a:gd name="connsiteY0" fmla="*/ 171071 h 684156"/>
                <a:gd name="connsiteX1" fmla="*/ 649057 w 2185483"/>
                <a:gd name="connsiteY1" fmla="*/ 767 h 684156"/>
                <a:gd name="connsiteX2" fmla="*/ 1605378 w 2185483"/>
                <a:gd name="connsiteY2" fmla="*/ 231332 h 684156"/>
                <a:gd name="connsiteX3" fmla="*/ 2179170 w 2185483"/>
                <a:gd name="connsiteY3" fmla="*/ 296834 h 684156"/>
                <a:gd name="connsiteX4" fmla="*/ 1246430 w 2185483"/>
                <a:gd name="connsiteY4" fmla="*/ 367575 h 684156"/>
                <a:gd name="connsiteX5" fmla="*/ 17622 w 2185483"/>
                <a:gd name="connsiteY5" fmla="*/ 681982 h 684156"/>
                <a:gd name="connsiteX6" fmla="*/ 1903 w 2185483"/>
                <a:gd name="connsiteY6" fmla="*/ 171071 h 684156"/>
                <a:gd name="connsiteX0" fmla="*/ 1903 w 2276179"/>
                <a:gd name="connsiteY0" fmla="*/ 171071 h 691489"/>
                <a:gd name="connsiteX1" fmla="*/ 649057 w 2276179"/>
                <a:gd name="connsiteY1" fmla="*/ 767 h 691489"/>
                <a:gd name="connsiteX2" fmla="*/ 1605378 w 2276179"/>
                <a:gd name="connsiteY2" fmla="*/ 231332 h 691489"/>
                <a:gd name="connsiteX3" fmla="*/ 2179170 w 2276179"/>
                <a:gd name="connsiteY3" fmla="*/ 296834 h 691489"/>
                <a:gd name="connsiteX4" fmla="*/ 2168690 w 2276179"/>
                <a:gd name="connsiteY4" fmla="*/ 653162 h 691489"/>
                <a:gd name="connsiteX5" fmla="*/ 17622 w 2276179"/>
                <a:gd name="connsiteY5" fmla="*/ 681982 h 691489"/>
                <a:gd name="connsiteX6" fmla="*/ 1903 w 2276179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5483" h="691489">
                  <a:moveTo>
                    <a:pt x="1903" y="171071"/>
                  </a:moveTo>
                  <a:cubicBezTo>
                    <a:pt x="191857" y="80897"/>
                    <a:pt x="381811" y="-9276"/>
                    <a:pt x="649057" y="767"/>
                  </a:cubicBezTo>
                  <a:cubicBezTo>
                    <a:pt x="916303" y="10810"/>
                    <a:pt x="1350359" y="181988"/>
                    <a:pt x="1605378" y="231332"/>
                  </a:cubicBezTo>
                  <a:cubicBezTo>
                    <a:pt x="1860397" y="280676"/>
                    <a:pt x="2238995" y="274127"/>
                    <a:pt x="2179170" y="296834"/>
                  </a:cubicBezTo>
                  <a:cubicBezTo>
                    <a:pt x="2190086" y="466264"/>
                    <a:pt x="2183973" y="507311"/>
                    <a:pt x="2168690" y="653162"/>
                  </a:cubicBezTo>
                  <a:cubicBezTo>
                    <a:pt x="1904501" y="652289"/>
                    <a:pt x="225043" y="714733"/>
                    <a:pt x="17622" y="681982"/>
                  </a:cubicBezTo>
                  <a:cubicBezTo>
                    <a:pt x="19806" y="457966"/>
                    <a:pt x="-7267" y="219542"/>
                    <a:pt x="1903" y="17107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26926A1-E556-4EBC-B2DD-F81079F22831}"/>
                </a:ext>
              </a:extLst>
            </p:cNvPr>
            <p:cNvSpPr/>
            <p:nvPr/>
          </p:nvSpPr>
          <p:spPr>
            <a:xfrm>
              <a:off x="985894" y="3100058"/>
              <a:ext cx="2176515" cy="269071"/>
            </a:xfrm>
            <a:custGeom>
              <a:avLst/>
              <a:gdLst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0 w 2172027"/>
                <a:gd name="connsiteY4" fmla="*/ 117372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1558934 w 2172027"/>
                <a:gd name="connsiteY4" fmla="*/ 36151 h 117372"/>
                <a:gd name="connsiteX5" fmla="*/ 0 w 2172027"/>
                <a:gd name="connsiteY5" fmla="*/ 117372 h 117372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0 w 2172027"/>
                <a:gd name="connsiteY5" fmla="*/ 117372 h 203834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605233 w 2172027"/>
                <a:gd name="connsiteY5" fmla="*/ 138333 h 203834"/>
                <a:gd name="connsiteX6" fmla="*/ 0 w 2172027"/>
                <a:gd name="connsiteY6" fmla="*/ 117372 h 20383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0480 w 2172027"/>
                <a:gd name="connsiteY5" fmla="*/ 209074 h 209074"/>
                <a:gd name="connsiteX6" fmla="*/ 0 w 2172027"/>
                <a:gd name="connsiteY6" fmla="*/ 117372 h 20907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981418 w 2172027"/>
                <a:gd name="connsiteY5" fmla="*/ 203756 h 209074"/>
                <a:gd name="connsiteX6" fmla="*/ 10480 w 2172027"/>
                <a:gd name="connsiteY6" fmla="*/ 209074 h 209074"/>
                <a:gd name="connsiteX7" fmla="*/ 0 w 2172027"/>
                <a:gd name="connsiteY7" fmla="*/ 117372 h 209074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317264 w 2172027"/>
                <a:gd name="connsiteY6" fmla="*/ 216003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54646 w 2172027"/>
                <a:gd name="connsiteY6" fmla="*/ 269071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6515" h="269071">
                  <a:moveTo>
                    <a:pt x="4488" y="117372"/>
                  </a:moveTo>
                  <a:lnTo>
                    <a:pt x="1414078" y="7330"/>
                  </a:lnTo>
                  <a:cubicBezTo>
                    <a:pt x="1776083" y="-10574"/>
                    <a:pt x="2176515" y="9950"/>
                    <a:pt x="2176515" y="9950"/>
                  </a:cubicBezTo>
                  <a:lnTo>
                    <a:pt x="2176515" y="9950"/>
                  </a:lnTo>
                  <a:lnTo>
                    <a:pt x="2176515" y="203834"/>
                  </a:lnTo>
                  <a:cubicBezTo>
                    <a:pt x="2151986" y="225580"/>
                    <a:pt x="2150588" y="245965"/>
                    <a:pt x="2102927" y="269071"/>
                  </a:cubicBezTo>
                  <a:lnTo>
                    <a:pt x="59134" y="269071"/>
                  </a:lnTo>
                  <a:cubicBezTo>
                    <a:pt x="20373" y="244990"/>
                    <a:pt x="19711" y="220909"/>
                    <a:pt x="0" y="196828"/>
                  </a:cubicBezTo>
                  <a:lnTo>
                    <a:pt x="4488" y="11737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12920DC-552C-4AF5-B370-70B8F170A301}"/>
                </a:ext>
              </a:extLst>
            </p:cNvPr>
            <p:cNvSpPr/>
            <p:nvPr/>
          </p:nvSpPr>
          <p:spPr>
            <a:xfrm>
              <a:off x="2674495" y="2434789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DD8D6F9-274B-4039-8A84-FE2714808E39}"/>
                </a:ext>
              </a:extLst>
            </p:cNvPr>
            <p:cNvSpPr/>
            <p:nvPr/>
          </p:nvSpPr>
          <p:spPr>
            <a:xfrm>
              <a:off x="2313160" y="2261837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E914755-3694-4341-888E-3FA57A341D42}"/>
                </a:ext>
              </a:extLst>
            </p:cNvPr>
            <p:cNvSpPr/>
            <p:nvPr/>
          </p:nvSpPr>
          <p:spPr>
            <a:xfrm>
              <a:off x="1133289" y="2287020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C1B0154-5263-4B19-A073-63EACF4E8AA4}"/>
                </a:ext>
              </a:extLst>
            </p:cNvPr>
            <p:cNvSpPr/>
            <p:nvPr/>
          </p:nvSpPr>
          <p:spPr>
            <a:xfrm>
              <a:off x="1874681" y="2375948"/>
              <a:ext cx="388374" cy="38837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E2ECDEF-E4E1-4737-A093-8A8C4DE64C85}"/>
                </a:ext>
              </a:extLst>
            </p:cNvPr>
            <p:cNvSpPr/>
            <p:nvPr/>
          </p:nvSpPr>
          <p:spPr>
            <a:xfrm>
              <a:off x="1681507" y="2789470"/>
              <a:ext cx="799402" cy="572193"/>
            </a:xfrm>
            <a:custGeom>
              <a:avLst/>
              <a:gdLst>
                <a:gd name="connsiteX0" fmla="*/ 399701 w 799402"/>
                <a:gd name="connsiteY0" fmla="*/ 0 h 572193"/>
                <a:gd name="connsiteX1" fmla="*/ 793031 w 799402"/>
                <a:gd name="connsiteY1" fmla="*/ 477969 h 572193"/>
                <a:gd name="connsiteX2" fmla="*/ 799402 w 799402"/>
                <a:gd name="connsiteY2" fmla="*/ 572193 h 572193"/>
                <a:gd name="connsiteX3" fmla="*/ 0 w 799402"/>
                <a:gd name="connsiteY3" fmla="*/ 572193 h 572193"/>
                <a:gd name="connsiteX4" fmla="*/ 6371 w 799402"/>
                <a:gd name="connsiteY4" fmla="*/ 477969 h 572193"/>
                <a:gd name="connsiteX5" fmla="*/ 399701 w 799402"/>
                <a:gd name="connsiteY5" fmla="*/ 0 h 57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402" h="572193">
                  <a:moveTo>
                    <a:pt x="399701" y="0"/>
                  </a:moveTo>
                  <a:cubicBezTo>
                    <a:pt x="593719" y="0"/>
                    <a:pt x="755594" y="205193"/>
                    <a:pt x="793031" y="477969"/>
                  </a:cubicBezTo>
                  <a:lnTo>
                    <a:pt x="799402" y="572193"/>
                  </a:lnTo>
                  <a:lnTo>
                    <a:pt x="0" y="572193"/>
                  </a:lnTo>
                  <a:lnTo>
                    <a:pt x="6371" y="477969"/>
                  </a:lnTo>
                  <a:cubicBezTo>
                    <a:pt x="43808" y="205193"/>
                    <a:pt x="205683" y="0"/>
                    <a:pt x="399701" y="0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CDCE999-31E3-4CBB-997D-132B25B0E48D}"/>
                </a:ext>
              </a:extLst>
            </p:cNvPr>
            <p:cNvSpPr/>
            <p:nvPr/>
          </p:nvSpPr>
          <p:spPr>
            <a:xfrm>
              <a:off x="984700" y="2076062"/>
              <a:ext cx="2178948" cy="1294208"/>
            </a:xfrm>
            <a:prstGeom prst="roundRect">
              <a:avLst>
                <a:gd name="adj" fmla="val 6891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06CD965-B51D-45FD-9AFF-BB8EBCE825A2}"/>
              </a:ext>
            </a:extLst>
          </p:cNvPr>
          <p:cNvGrpSpPr/>
          <p:nvPr/>
        </p:nvGrpSpPr>
        <p:grpSpPr>
          <a:xfrm>
            <a:off x="6942617" y="1591187"/>
            <a:ext cx="677196" cy="401025"/>
            <a:chOff x="983239" y="2076062"/>
            <a:chExt cx="2185483" cy="1294208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B0AF01E8-A40E-45EA-B54B-A6F708346939}"/>
                </a:ext>
              </a:extLst>
            </p:cNvPr>
            <p:cNvSpPr/>
            <p:nvPr/>
          </p:nvSpPr>
          <p:spPr>
            <a:xfrm>
              <a:off x="984202" y="2076062"/>
              <a:ext cx="2178948" cy="1294208"/>
            </a:xfrm>
            <a:prstGeom prst="roundRect">
              <a:avLst>
                <a:gd name="adj" fmla="val 689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5B65970-32D7-4DF5-9C1B-1880AFC362A4}"/>
                </a:ext>
              </a:extLst>
            </p:cNvPr>
            <p:cNvSpPr/>
            <p:nvPr/>
          </p:nvSpPr>
          <p:spPr>
            <a:xfrm>
              <a:off x="983239" y="2574749"/>
              <a:ext cx="2185483" cy="691489"/>
            </a:xfrm>
            <a:custGeom>
              <a:avLst/>
              <a:gdLst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4" fmla="*/ 0 w 2177267"/>
                <a:gd name="connsiteY4" fmla="*/ 171071 h 296834"/>
                <a:gd name="connsiteX0" fmla="*/ 0 w 2177267"/>
                <a:gd name="connsiteY0" fmla="*/ 171071 h 436210"/>
                <a:gd name="connsiteX1" fmla="*/ 647154 w 2177267"/>
                <a:gd name="connsiteY1" fmla="*/ 767 h 436210"/>
                <a:gd name="connsiteX2" fmla="*/ 1603475 w 2177267"/>
                <a:gd name="connsiteY2" fmla="*/ 231332 h 436210"/>
                <a:gd name="connsiteX3" fmla="*/ 2177267 w 2177267"/>
                <a:gd name="connsiteY3" fmla="*/ 296834 h 436210"/>
                <a:gd name="connsiteX4" fmla="*/ 0 w 2177267"/>
                <a:gd name="connsiteY4" fmla="*/ 171071 h 436210"/>
                <a:gd name="connsiteX0" fmla="*/ 0 w 2183580"/>
                <a:gd name="connsiteY0" fmla="*/ 171071 h 371488"/>
                <a:gd name="connsiteX1" fmla="*/ 647154 w 2183580"/>
                <a:gd name="connsiteY1" fmla="*/ 767 h 371488"/>
                <a:gd name="connsiteX2" fmla="*/ 1603475 w 2183580"/>
                <a:gd name="connsiteY2" fmla="*/ 231332 h 371488"/>
                <a:gd name="connsiteX3" fmla="*/ 2177267 w 2183580"/>
                <a:gd name="connsiteY3" fmla="*/ 296834 h 371488"/>
                <a:gd name="connsiteX4" fmla="*/ 1244527 w 2183580"/>
                <a:gd name="connsiteY4" fmla="*/ 367575 h 371488"/>
                <a:gd name="connsiteX5" fmla="*/ 0 w 2183580"/>
                <a:gd name="connsiteY5" fmla="*/ 171071 h 371488"/>
                <a:gd name="connsiteX0" fmla="*/ 157 w 2183737"/>
                <a:gd name="connsiteY0" fmla="*/ 171071 h 367586"/>
                <a:gd name="connsiteX1" fmla="*/ 647311 w 2183737"/>
                <a:gd name="connsiteY1" fmla="*/ 767 h 367586"/>
                <a:gd name="connsiteX2" fmla="*/ 1603632 w 2183737"/>
                <a:gd name="connsiteY2" fmla="*/ 231332 h 367586"/>
                <a:gd name="connsiteX3" fmla="*/ 2177424 w 2183737"/>
                <a:gd name="connsiteY3" fmla="*/ 296834 h 367586"/>
                <a:gd name="connsiteX4" fmla="*/ 1244684 w 2183737"/>
                <a:gd name="connsiteY4" fmla="*/ 367575 h 367586"/>
                <a:gd name="connsiteX5" fmla="*/ 592288 w 2183737"/>
                <a:gd name="connsiteY5" fmla="*/ 291594 h 367586"/>
                <a:gd name="connsiteX6" fmla="*/ 157 w 2183737"/>
                <a:gd name="connsiteY6" fmla="*/ 171071 h 367586"/>
                <a:gd name="connsiteX0" fmla="*/ 82964 w 2266544"/>
                <a:gd name="connsiteY0" fmla="*/ 171071 h 684156"/>
                <a:gd name="connsiteX1" fmla="*/ 730118 w 2266544"/>
                <a:gd name="connsiteY1" fmla="*/ 767 h 684156"/>
                <a:gd name="connsiteX2" fmla="*/ 1686439 w 2266544"/>
                <a:gd name="connsiteY2" fmla="*/ 231332 h 684156"/>
                <a:gd name="connsiteX3" fmla="*/ 2260231 w 2266544"/>
                <a:gd name="connsiteY3" fmla="*/ 296834 h 684156"/>
                <a:gd name="connsiteX4" fmla="*/ 1327491 w 2266544"/>
                <a:gd name="connsiteY4" fmla="*/ 367575 h 684156"/>
                <a:gd name="connsiteX5" fmla="*/ 98683 w 2266544"/>
                <a:gd name="connsiteY5" fmla="*/ 681982 h 684156"/>
                <a:gd name="connsiteX6" fmla="*/ 82964 w 2266544"/>
                <a:gd name="connsiteY6" fmla="*/ 171071 h 684156"/>
                <a:gd name="connsiteX0" fmla="*/ 1903 w 2185483"/>
                <a:gd name="connsiteY0" fmla="*/ 171071 h 684156"/>
                <a:gd name="connsiteX1" fmla="*/ 649057 w 2185483"/>
                <a:gd name="connsiteY1" fmla="*/ 767 h 684156"/>
                <a:gd name="connsiteX2" fmla="*/ 1605378 w 2185483"/>
                <a:gd name="connsiteY2" fmla="*/ 231332 h 684156"/>
                <a:gd name="connsiteX3" fmla="*/ 2179170 w 2185483"/>
                <a:gd name="connsiteY3" fmla="*/ 296834 h 684156"/>
                <a:gd name="connsiteX4" fmla="*/ 1246430 w 2185483"/>
                <a:gd name="connsiteY4" fmla="*/ 367575 h 684156"/>
                <a:gd name="connsiteX5" fmla="*/ 17622 w 2185483"/>
                <a:gd name="connsiteY5" fmla="*/ 681982 h 684156"/>
                <a:gd name="connsiteX6" fmla="*/ 1903 w 2185483"/>
                <a:gd name="connsiteY6" fmla="*/ 171071 h 684156"/>
                <a:gd name="connsiteX0" fmla="*/ 1903 w 2276179"/>
                <a:gd name="connsiteY0" fmla="*/ 171071 h 691489"/>
                <a:gd name="connsiteX1" fmla="*/ 649057 w 2276179"/>
                <a:gd name="connsiteY1" fmla="*/ 767 h 691489"/>
                <a:gd name="connsiteX2" fmla="*/ 1605378 w 2276179"/>
                <a:gd name="connsiteY2" fmla="*/ 231332 h 691489"/>
                <a:gd name="connsiteX3" fmla="*/ 2179170 w 2276179"/>
                <a:gd name="connsiteY3" fmla="*/ 296834 h 691489"/>
                <a:gd name="connsiteX4" fmla="*/ 2168690 w 2276179"/>
                <a:gd name="connsiteY4" fmla="*/ 653162 h 691489"/>
                <a:gd name="connsiteX5" fmla="*/ 17622 w 2276179"/>
                <a:gd name="connsiteY5" fmla="*/ 681982 h 691489"/>
                <a:gd name="connsiteX6" fmla="*/ 1903 w 2276179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5483" h="691489">
                  <a:moveTo>
                    <a:pt x="1903" y="171071"/>
                  </a:moveTo>
                  <a:cubicBezTo>
                    <a:pt x="191857" y="80897"/>
                    <a:pt x="381811" y="-9276"/>
                    <a:pt x="649057" y="767"/>
                  </a:cubicBezTo>
                  <a:cubicBezTo>
                    <a:pt x="916303" y="10810"/>
                    <a:pt x="1350359" y="181988"/>
                    <a:pt x="1605378" y="231332"/>
                  </a:cubicBezTo>
                  <a:cubicBezTo>
                    <a:pt x="1860397" y="280676"/>
                    <a:pt x="2238995" y="274127"/>
                    <a:pt x="2179170" y="296834"/>
                  </a:cubicBezTo>
                  <a:cubicBezTo>
                    <a:pt x="2190086" y="466264"/>
                    <a:pt x="2183973" y="507311"/>
                    <a:pt x="2168690" y="653162"/>
                  </a:cubicBezTo>
                  <a:cubicBezTo>
                    <a:pt x="1904501" y="652289"/>
                    <a:pt x="225043" y="714733"/>
                    <a:pt x="17622" y="681982"/>
                  </a:cubicBezTo>
                  <a:cubicBezTo>
                    <a:pt x="19806" y="457966"/>
                    <a:pt x="-7267" y="219542"/>
                    <a:pt x="1903" y="17107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1C1CD04-EF2D-4322-A6F9-BE4045C8A162}"/>
                </a:ext>
              </a:extLst>
            </p:cNvPr>
            <p:cNvSpPr/>
            <p:nvPr/>
          </p:nvSpPr>
          <p:spPr>
            <a:xfrm>
              <a:off x="985894" y="3100058"/>
              <a:ext cx="2176515" cy="269071"/>
            </a:xfrm>
            <a:custGeom>
              <a:avLst/>
              <a:gdLst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0 w 2172027"/>
                <a:gd name="connsiteY4" fmla="*/ 117372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1558934 w 2172027"/>
                <a:gd name="connsiteY4" fmla="*/ 36151 h 117372"/>
                <a:gd name="connsiteX5" fmla="*/ 0 w 2172027"/>
                <a:gd name="connsiteY5" fmla="*/ 117372 h 117372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0 w 2172027"/>
                <a:gd name="connsiteY5" fmla="*/ 117372 h 203834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605233 w 2172027"/>
                <a:gd name="connsiteY5" fmla="*/ 138333 h 203834"/>
                <a:gd name="connsiteX6" fmla="*/ 0 w 2172027"/>
                <a:gd name="connsiteY6" fmla="*/ 117372 h 20383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0480 w 2172027"/>
                <a:gd name="connsiteY5" fmla="*/ 209074 h 209074"/>
                <a:gd name="connsiteX6" fmla="*/ 0 w 2172027"/>
                <a:gd name="connsiteY6" fmla="*/ 117372 h 20907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981418 w 2172027"/>
                <a:gd name="connsiteY5" fmla="*/ 203756 h 209074"/>
                <a:gd name="connsiteX6" fmla="*/ 10480 w 2172027"/>
                <a:gd name="connsiteY6" fmla="*/ 209074 h 209074"/>
                <a:gd name="connsiteX7" fmla="*/ 0 w 2172027"/>
                <a:gd name="connsiteY7" fmla="*/ 117372 h 209074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317264 w 2172027"/>
                <a:gd name="connsiteY6" fmla="*/ 216003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54646 w 2172027"/>
                <a:gd name="connsiteY6" fmla="*/ 269071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6515" h="269071">
                  <a:moveTo>
                    <a:pt x="4488" y="117372"/>
                  </a:moveTo>
                  <a:lnTo>
                    <a:pt x="1414078" y="7330"/>
                  </a:lnTo>
                  <a:cubicBezTo>
                    <a:pt x="1776083" y="-10574"/>
                    <a:pt x="2176515" y="9950"/>
                    <a:pt x="2176515" y="9950"/>
                  </a:cubicBezTo>
                  <a:lnTo>
                    <a:pt x="2176515" y="9950"/>
                  </a:lnTo>
                  <a:lnTo>
                    <a:pt x="2176515" y="203834"/>
                  </a:lnTo>
                  <a:cubicBezTo>
                    <a:pt x="2151986" y="225580"/>
                    <a:pt x="2150588" y="245965"/>
                    <a:pt x="2102927" y="269071"/>
                  </a:cubicBezTo>
                  <a:lnTo>
                    <a:pt x="59134" y="269071"/>
                  </a:lnTo>
                  <a:cubicBezTo>
                    <a:pt x="20373" y="244990"/>
                    <a:pt x="19711" y="220909"/>
                    <a:pt x="0" y="196828"/>
                  </a:cubicBezTo>
                  <a:lnTo>
                    <a:pt x="4488" y="11737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EF2B1CC-6CCB-4646-AC47-AA9D90C697FB}"/>
                </a:ext>
              </a:extLst>
            </p:cNvPr>
            <p:cNvSpPr/>
            <p:nvPr/>
          </p:nvSpPr>
          <p:spPr>
            <a:xfrm>
              <a:off x="2674495" y="2434789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C7B2844-8813-437D-8C3F-C5A204ABCC90}"/>
                </a:ext>
              </a:extLst>
            </p:cNvPr>
            <p:cNvSpPr/>
            <p:nvPr/>
          </p:nvSpPr>
          <p:spPr>
            <a:xfrm>
              <a:off x="2313160" y="2261837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B32713E-5FEC-412C-BF2A-F03EB8183A1A}"/>
                </a:ext>
              </a:extLst>
            </p:cNvPr>
            <p:cNvSpPr/>
            <p:nvPr/>
          </p:nvSpPr>
          <p:spPr>
            <a:xfrm>
              <a:off x="1133289" y="2287020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7023867-B99F-49D0-8021-AC2C9F538C1E}"/>
                </a:ext>
              </a:extLst>
            </p:cNvPr>
            <p:cNvSpPr/>
            <p:nvPr/>
          </p:nvSpPr>
          <p:spPr>
            <a:xfrm>
              <a:off x="1878772" y="2375608"/>
              <a:ext cx="388374" cy="388374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C3646FC-49EA-4EC7-BBAA-B6A8E4338EB7}"/>
                </a:ext>
              </a:extLst>
            </p:cNvPr>
            <p:cNvSpPr/>
            <p:nvPr/>
          </p:nvSpPr>
          <p:spPr>
            <a:xfrm>
              <a:off x="1681507" y="2789470"/>
              <a:ext cx="799402" cy="572193"/>
            </a:xfrm>
            <a:custGeom>
              <a:avLst/>
              <a:gdLst>
                <a:gd name="connsiteX0" fmla="*/ 399701 w 799402"/>
                <a:gd name="connsiteY0" fmla="*/ 0 h 572193"/>
                <a:gd name="connsiteX1" fmla="*/ 793031 w 799402"/>
                <a:gd name="connsiteY1" fmla="*/ 477969 h 572193"/>
                <a:gd name="connsiteX2" fmla="*/ 799402 w 799402"/>
                <a:gd name="connsiteY2" fmla="*/ 572193 h 572193"/>
                <a:gd name="connsiteX3" fmla="*/ 0 w 799402"/>
                <a:gd name="connsiteY3" fmla="*/ 572193 h 572193"/>
                <a:gd name="connsiteX4" fmla="*/ 6371 w 799402"/>
                <a:gd name="connsiteY4" fmla="*/ 477969 h 572193"/>
                <a:gd name="connsiteX5" fmla="*/ 399701 w 799402"/>
                <a:gd name="connsiteY5" fmla="*/ 0 h 57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402" h="572193">
                  <a:moveTo>
                    <a:pt x="399701" y="0"/>
                  </a:moveTo>
                  <a:cubicBezTo>
                    <a:pt x="593719" y="0"/>
                    <a:pt x="755594" y="205193"/>
                    <a:pt x="793031" y="477969"/>
                  </a:cubicBezTo>
                  <a:lnTo>
                    <a:pt x="799402" y="572193"/>
                  </a:lnTo>
                  <a:lnTo>
                    <a:pt x="0" y="572193"/>
                  </a:lnTo>
                  <a:lnTo>
                    <a:pt x="6371" y="477969"/>
                  </a:lnTo>
                  <a:cubicBezTo>
                    <a:pt x="43808" y="205193"/>
                    <a:pt x="205683" y="0"/>
                    <a:pt x="399701" y="0"/>
                  </a:cubicBez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A467C826-9F3B-4288-B328-68DAA06A4911}"/>
                </a:ext>
              </a:extLst>
            </p:cNvPr>
            <p:cNvSpPr/>
            <p:nvPr/>
          </p:nvSpPr>
          <p:spPr>
            <a:xfrm>
              <a:off x="984700" y="2076062"/>
              <a:ext cx="2178948" cy="1294208"/>
            </a:xfrm>
            <a:prstGeom prst="roundRect">
              <a:avLst>
                <a:gd name="adj" fmla="val 6891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A86E931-2DFD-4494-AAA6-075A386BF48C}"/>
              </a:ext>
            </a:extLst>
          </p:cNvPr>
          <p:cNvGrpSpPr/>
          <p:nvPr/>
        </p:nvGrpSpPr>
        <p:grpSpPr>
          <a:xfrm>
            <a:off x="7693812" y="1591187"/>
            <a:ext cx="677196" cy="401025"/>
            <a:chOff x="983239" y="2076062"/>
            <a:chExt cx="2185483" cy="1294208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20B8EECB-4936-4AF2-AE05-EFB534246931}"/>
                </a:ext>
              </a:extLst>
            </p:cNvPr>
            <p:cNvSpPr/>
            <p:nvPr/>
          </p:nvSpPr>
          <p:spPr>
            <a:xfrm>
              <a:off x="984202" y="2076062"/>
              <a:ext cx="2178948" cy="1294208"/>
            </a:xfrm>
            <a:prstGeom prst="roundRect">
              <a:avLst>
                <a:gd name="adj" fmla="val 689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F261F60-6648-448C-A580-FAC87CE7866A}"/>
                </a:ext>
              </a:extLst>
            </p:cNvPr>
            <p:cNvSpPr/>
            <p:nvPr/>
          </p:nvSpPr>
          <p:spPr>
            <a:xfrm>
              <a:off x="983239" y="2574749"/>
              <a:ext cx="2185483" cy="691489"/>
            </a:xfrm>
            <a:custGeom>
              <a:avLst/>
              <a:gdLst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0" fmla="*/ 0 w 2177267"/>
                <a:gd name="connsiteY0" fmla="*/ 171071 h 296834"/>
                <a:gd name="connsiteX1" fmla="*/ 647154 w 2177267"/>
                <a:gd name="connsiteY1" fmla="*/ 767 h 296834"/>
                <a:gd name="connsiteX2" fmla="*/ 1603475 w 2177267"/>
                <a:gd name="connsiteY2" fmla="*/ 231332 h 296834"/>
                <a:gd name="connsiteX3" fmla="*/ 2177267 w 2177267"/>
                <a:gd name="connsiteY3" fmla="*/ 296834 h 296834"/>
                <a:gd name="connsiteX4" fmla="*/ 0 w 2177267"/>
                <a:gd name="connsiteY4" fmla="*/ 171071 h 296834"/>
                <a:gd name="connsiteX0" fmla="*/ 0 w 2177267"/>
                <a:gd name="connsiteY0" fmla="*/ 171071 h 436210"/>
                <a:gd name="connsiteX1" fmla="*/ 647154 w 2177267"/>
                <a:gd name="connsiteY1" fmla="*/ 767 h 436210"/>
                <a:gd name="connsiteX2" fmla="*/ 1603475 w 2177267"/>
                <a:gd name="connsiteY2" fmla="*/ 231332 h 436210"/>
                <a:gd name="connsiteX3" fmla="*/ 2177267 w 2177267"/>
                <a:gd name="connsiteY3" fmla="*/ 296834 h 436210"/>
                <a:gd name="connsiteX4" fmla="*/ 0 w 2177267"/>
                <a:gd name="connsiteY4" fmla="*/ 171071 h 436210"/>
                <a:gd name="connsiteX0" fmla="*/ 0 w 2183580"/>
                <a:gd name="connsiteY0" fmla="*/ 171071 h 371488"/>
                <a:gd name="connsiteX1" fmla="*/ 647154 w 2183580"/>
                <a:gd name="connsiteY1" fmla="*/ 767 h 371488"/>
                <a:gd name="connsiteX2" fmla="*/ 1603475 w 2183580"/>
                <a:gd name="connsiteY2" fmla="*/ 231332 h 371488"/>
                <a:gd name="connsiteX3" fmla="*/ 2177267 w 2183580"/>
                <a:gd name="connsiteY3" fmla="*/ 296834 h 371488"/>
                <a:gd name="connsiteX4" fmla="*/ 1244527 w 2183580"/>
                <a:gd name="connsiteY4" fmla="*/ 367575 h 371488"/>
                <a:gd name="connsiteX5" fmla="*/ 0 w 2183580"/>
                <a:gd name="connsiteY5" fmla="*/ 171071 h 371488"/>
                <a:gd name="connsiteX0" fmla="*/ 157 w 2183737"/>
                <a:gd name="connsiteY0" fmla="*/ 171071 h 367586"/>
                <a:gd name="connsiteX1" fmla="*/ 647311 w 2183737"/>
                <a:gd name="connsiteY1" fmla="*/ 767 h 367586"/>
                <a:gd name="connsiteX2" fmla="*/ 1603632 w 2183737"/>
                <a:gd name="connsiteY2" fmla="*/ 231332 h 367586"/>
                <a:gd name="connsiteX3" fmla="*/ 2177424 w 2183737"/>
                <a:gd name="connsiteY3" fmla="*/ 296834 h 367586"/>
                <a:gd name="connsiteX4" fmla="*/ 1244684 w 2183737"/>
                <a:gd name="connsiteY4" fmla="*/ 367575 h 367586"/>
                <a:gd name="connsiteX5" fmla="*/ 592288 w 2183737"/>
                <a:gd name="connsiteY5" fmla="*/ 291594 h 367586"/>
                <a:gd name="connsiteX6" fmla="*/ 157 w 2183737"/>
                <a:gd name="connsiteY6" fmla="*/ 171071 h 367586"/>
                <a:gd name="connsiteX0" fmla="*/ 82964 w 2266544"/>
                <a:gd name="connsiteY0" fmla="*/ 171071 h 684156"/>
                <a:gd name="connsiteX1" fmla="*/ 730118 w 2266544"/>
                <a:gd name="connsiteY1" fmla="*/ 767 h 684156"/>
                <a:gd name="connsiteX2" fmla="*/ 1686439 w 2266544"/>
                <a:gd name="connsiteY2" fmla="*/ 231332 h 684156"/>
                <a:gd name="connsiteX3" fmla="*/ 2260231 w 2266544"/>
                <a:gd name="connsiteY3" fmla="*/ 296834 h 684156"/>
                <a:gd name="connsiteX4" fmla="*/ 1327491 w 2266544"/>
                <a:gd name="connsiteY4" fmla="*/ 367575 h 684156"/>
                <a:gd name="connsiteX5" fmla="*/ 98683 w 2266544"/>
                <a:gd name="connsiteY5" fmla="*/ 681982 h 684156"/>
                <a:gd name="connsiteX6" fmla="*/ 82964 w 2266544"/>
                <a:gd name="connsiteY6" fmla="*/ 171071 h 684156"/>
                <a:gd name="connsiteX0" fmla="*/ 1903 w 2185483"/>
                <a:gd name="connsiteY0" fmla="*/ 171071 h 684156"/>
                <a:gd name="connsiteX1" fmla="*/ 649057 w 2185483"/>
                <a:gd name="connsiteY1" fmla="*/ 767 h 684156"/>
                <a:gd name="connsiteX2" fmla="*/ 1605378 w 2185483"/>
                <a:gd name="connsiteY2" fmla="*/ 231332 h 684156"/>
                <a:gd name="connsiteX3" fmla="*/ 2179170 w 2185483"/>
                <a:gd name="connsiteY3" fmla="*/ 296834 h 684156"/>
                <a:gd name="connsiteX4" fmla="*/ 1246430 w 2185483"/>
                <a:gd name="connsiteY4" fmla="*/ 367575 h 684156"/>
                <a:gd name="connsiteX5" fmla="*/ 17622 w 2185483"/>
                <a:gd name="connsiteY5" fmla="*/ 681982 h 684156"/>
                <a:gd name="connsiteX6" fmla="*/ 1903 w 2185483"/>
                <a:gd name="connsiteY6" fmla="*/ 171071 h 684156"/>
                <a:gd name="connsiteX0" fmla="*/ 1903 w 2276179"/>
                <a:gd name="connsiteY0" fmla="*/ 171071 h 691489"/>
                <a:gd name="connsiteX1" fmla="*/ 649057 w 2276179"/>
                <a:gd name="connsiteY1" fmla="*/ 767 h 691489"/>
                <a:gd name="connsiteX2" fmla="*/ 1605378 w 2276179"/>
                <a:gd name="connsiteY2" fmla="*/ 231332 h 691489"/>
                <a:gd name="connsiteX3" fmla="*/ 2179170 w 2276179"/>
                <a:gd name="connsiteY3" fmla="*/ 296834 h 691489"/>
                <a:gd name="connsiteX4" fmla="*/ 2168690 w 2276179"/>
                <a:gd name="connsiteY4" fmla="*/ 653162 h 691489"/>
                <a:gd name="connsiteX5" fmla="*/ 17622 w 2276179"/>
                <a:gd name="connsiteY5" fmla="*/ 681982 h 691489"/>
                <a:gd name="connsiteX6" fmla="*/ 1903 w 2276179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  <a:gd name="connsiteX0" fmla="*/ 1903 w 2185483"/>
                <a:gd name="connsiteY0" fmla="*/ 171071 h 691489"/>
                <a:gd name="connsiteX1" fmla="*/ 649057 w 2185483"/>
                <a:gd name="connsiteY1" fmla="*/ 767 h 691489"/>
                <a:gd name="connsiteX2" fmla="*/ 1605378 w 2185483"/>
                <a:gd name="connsiteY2" fmla="*/ 231332 h 691489"/>
                <a:gd name="connsiteX3" fmla="*/ 2179170 w 2185483"/>
                <a:gd name="connsiteY3" fmla="*/ 296834 h 691489"/>
                <a:gd name="connsiteX4" fmla="*/ 2168690 w 2185483"/>
                <a:gd name="connsiteY4" fmla="*/ 653162 h 691489"/>
                <a:gd name="connsiteX5" fmla="*/ 17622 w 2185483"/>
                <a:gd name="connsiteY5" fmla="*/ 681982 h 691489"/>
                <a:gd name="connsiteX6" fmla="*/ 1903 w 2185483"/>
                <a:gd name="connsiteY6" fmla="*/ 171071 h 69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5483" h="691489">
                  <a:moveTo>
                    <a:pt x="1903" y="171071"/>
                  </a:moveTo>
                  <a:cubicBezTo>
                    <a:pt x="191857" y="80897"/>
                    <a:pt x="381811" y="-9276"/>
                    <a:pt x="649057" y="767"/>
                  </a:cubicBezTo>
                  <a:cubicBezTo>
                    <a:pt x="916303" y="10810"/>
                    <a:pt x="1350359" y="181988"/>
                    <a:pt x="1605378" y="231332"/>
                  </a:cubicBezTo>
                  <a:cubicBezTo>
                    <a:pt x="1860397" y="280676"/>
                    <a:pt x="2238995" y="274127"/>
                    <a:pt x="2179170" y="296834"/>
                  </a:cubicBezTo>
                  <a:cubicBezTo>
                    <a:pt x="2190086" y="466264"/>
                    <a:pt x="2183973" y="507311"/>
                    <a:pt x="2168690" y="653162"/>
                  </a:cubicBezTo>
                  <a:cubicBezTo>
                    <a:pt x="1904501" y="652289"/>
                    <a:pt x="225043" y="714733"/>
                    <a:pt x="17622" y="681982"/>
                  </a:cubicBezTo>
                  <a:cubicBezTo>
                    <a:pt x="19806" y="457966"/>
                    <a:pt x="-7267" y="219542"/>
                    <a:pt x="1903" y="17107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B0F6767-A6EC-4A37-9080-0DAF6B3D26F8}"/>
                </a:ext>
              </a:extLst>
            </p:cNvPr>
            <p:cNvSpPr/>
            <p:nvPr/>
          </p:nvSpPr>
          <p:spPr>
            <a:xfrm>
              <a:off x="985894" y="3100058"/>
              <a:ext cx="2176515" cy="269071"/>
            </a:xfrm>
            <a:custGeom>
              <a:avLst/>
              <a:gdLst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0 w 2172027"/>
                <a:gd name="connsiteY4" fmla="*/ 117372 h 117372"/>
                <a:gd name="connsiteX0" fmla="*/ 0 w 2172027"/>
                <a:gd name="connsiteY0" fmla="*/ 117372 h 117372"/>
                <a:gd name="connsiteX1" fmla="*/ 1409590 w 2172027"/>
                <a:gd name="connsiteY1" fmla="*/ 7330 h 117372"/>
                <a:gd name="connsiteX2" fmla="*/ 2172027 w 2172027"/>
                <a:gd name="connsiteY2" fmla="*/ 9950 h 117372"/>
                <a:gd name="connsiteX3" fmla="*/ 2172027 w 2172027"/>
                <a:gd name="connsiteY3" fmla="*/ 9950 h 117372"/>
                <a:gd name="connsiteX4" fmla="*/ 1558934 w 2172027"/>
                <a:gd name="connsiteY4" fmla="*/ 36151 h 117372"/>
                <a:gd name="connsiteX5" fmla="*/ 0 w 2172027"/>
                <a:gd name="connsiteY5" fmla="*/ 117372 h 117372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0 w 2172027"/>
                <a:gd name="connsiteY5" fmla="*/ 117372 h 203834"/>
                <a:gd name="connsiteX0" fmla="*/ 0 w 2172027"/>
                <a:gd name="connsiteY0" fmla="*/ 117372 h 203834"/>
                <a:gd name="connsiteX1" fmla="*/ 1409590 w 2172027"/>
                <a:gd name="connsiteY1" fmla="*/ 7330 h 203834"/>
                <a:gd name="connsiteX2" fmla="*/ 2172027 w 2172027"/>
                <a:gd name="connsiteY2" fmla="*/ 9950 h 203834"/>
                <a:gd name="connsiteX3" fmla="*/ 2172027 w 2172027"/>
                <a:gd name="connsiteY3" fmla="*/ 9950 h 203834"/>
                <a:gd name="connsiteX4" fmla="*/ 2172027 w 2172027"/>
                <a:gd name="connsiteY4" fmla="*/ 203834 h 203834"/>
                <a:gd name="connsiteX5" fmla="*/ 605233 w 2172027"/>
                <a:gd name="connsiteY5" fmla="*/ 138333 h 203834"/>
                <a:gd name="connsiteX6" fmla="*/ 0 w 2172027"/>
                <a:gd name="connsiteY6" fmla="*/ 117372 h 20383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0480 w 2172027"/>
                <a:gd name="connsiteY5" fmla="*/ 209074 h 209074"/>
                <a:gd name="connsiteX6" fmla="*/ 0 w 2172027"/>
                <a:gd name="connsiteY6" fmla="*/ 117372 h 209074"/>
                <a:gd name="connsiteX0" fmla="*/ 0 w 2172027"/>
                <a:gd name="connsiteY0" fmla="*/ 117372 h 209074"/>
                <a:gd name="connsiteX1" fmla="*/ 1409590 w 2172027"/>
                <a:gd name="connsiteY1" fmla="*/ 7330 h 209074"/>
                <a:gd name="connsiteX2" fmla="*/ 2172027 w 2172027"/>
                <a:gd name="connsiteY2" fmla="*/ 9950 h 209074"/>
                <a:gd name="connsiteX3" fmla="*/ 2172027 w 2172027"/>
                <a:gd name="connsiteY3" fmla="*/ 9950 h 209074"/>
                <a:gd name="connsiteX4" fmla="*/ 2172027 w 2172027"/>
                <a:gd name="connsiteY4" fmla="*/ 203834 h 209074"/>
                <a:gd name="connsiteX5" fmla="*/ 1981418 w 2172027"/>
                <a:gd name="connsiteY5" fmla="*/ 203756 h 209074"/>
                <a:gd name="connsiteX6" fmla="*/ 10480 w 2172027"/>
                <a:gd name="connsiteY6" fmla="*/ 209074 h 209074"/>
                <a:gd name="connsiteX7" fmla="*/ 0 w 2172027"/>
                <a:gd name="connsiteY7" fmla="*/ 117372 h 209074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10480 w 2172027"/>
                <a:gd name="connsiteY6" fmla="*/ 209074 h 269071"/>
                <a:gd name="connsiteX7" fmla="*/ 0 w 2172027"/>
                <a:gd name="connsiteY7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317264 w 2172027"/>
                <a:gd name="connsiteY6" fmla="*/ 216003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0 w 2172027"/>
                <a:gd name="connsiteY0" fmla="*/ 117372 h 269071"/>
                <a:gd name="connsiteX1" fmla="*/ 1409590 w 2172027"/>
                <a:gd name="connsiteY1" fmla="*/ 7330 h 269071"/>
                <a:gd name="connsiteX2" fmla="*/ 2172027 w 2172027"/>
                <a:gd name="connsiteY2" fmla="*/ 9950 h 269071"/>
                <a:gd name="connsiteX3" fmla="*/ 2172027 w 2172027"/>
                <a:gd name="connsiteY3" fmla="*/ 9950 h 269071"/>
                <a:gd name="connsiteX4" fmla="*/ 2172027 w 2172027"/>
                <a:gd name="connsiteY4" fmla="*/ 203834 h 269071"/>
                <a:gd name="connsiteX5" fmla="*/ 2098439 w 2172027"/>
                <a:gd name="connsiteY5" fmla="*/ 269071 h 269071"/>
                <a:gd name="connsiteX6" fmla="*/ 54646 w 2172027"/>
                <a:gd name="connsiteY6" fmla="*/ 269071 h 269071"/>
                <a:gd name="connsiteX7" fmla="*/ 10480 w 2172027"/>
                <a:gd name="connsiteY7" fmla="*/ 209074 h 269071"/>
                <a:gd name="connsiteX8" fmla="*/ 0 w 2172027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  <a:gd name="connsiteX0" fmla="*/ 4488 w 2176515"/>
                <a:gd name="connsiteY0" fmla="*/ 117372 h 269071"/>
                <a:gd name="connsiteX1" fmla="*/ 1414078 w 2176515"/>
                <a:gd name="connsiteY1" fmla="*/ 7330 h 269071"/>
                <a:gd name="connsiteX2" fmla="*/ 2176515 w 2176515"/>
                <a:gd name="connsiteY2" fmla="*/ 9950 h 269071"/>
                <a:gd name="connsiteX3" fmla="*/ 2176515 w 2176515"/>
                <a:gd name="connsiteY3" fmla="*/ 9950 h 269071"/>
                <a:gd name="connsiteX4" fmla="*/ 2176515 w 2176515"/>
                <a:gd name="connsiteY4" fmla="*/ 203834 h 269071"/>
                <a:gd name="connsiteX5" fmla="*/ 2102927 w 2176515"/>
                <a:gd name="connsiteY5" fmla="*/ 269071 h 269071"/>
                <a:gd name="connsiteX6" fmla="*/ 59134 w 2176515"/>
                <a:gd name="connsiteY6" fmla="*/ 269071 h 269071"/>
                <a:gd name="connsiteX7" fmla="*/ 0 w 2176515"/>
                <a:gd name="connsiteY7" fmla="*/ 196828 h 269071"/>
                <a:gd name="connsiteX8" fmla="*/ 4488 w 2176515"/>
                <a:gd name="connsiteY8" fmla="*/ 117372 h 26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6515" h="269071">
                  <a:moveTo>
                    <a:pt x="4488" y="117372"/>
                  </a:moveTo>
                  <a:lnTo>
                    <a:pt x="1414078" y="7330"/>
                  </a:lnTo>
                  <a:cubicBezTo>
                    <a:pt x="1776083" y="-10574"/>
                    <a:pt x="2176515" y="9950"/>
                    <a:pt x="2176515" y="9950"/>
                  </a:cubicBezTo>
                  <a:lnTo>
                    <a:pt x="2176515" y="9950"/>
                  </a:lnTo>
                  <a:lnTo>
                    <a:pt x="2176515" y="203834"/>
                  </a:lnTo>
                  <a:cubicBezTo>
                    <a:pt x="2151986" y="225580"/>
                    <a:pt x="2150588" y="245965"/>
                    <a:pt x="2102927" y="269071"/>
                  </a:cubicBezTo>
                  <a:lnTo>
                    <a:pt x="59134" y="269071"/>
                  </a:lnTo>
                  <a:cubicBezTo>
                    <a:pt x="20373" y="244990"/>
                    <a:pt x="19711" y="220909"/>
                    <a:pt x="0" y="196828"/>
                  </a:cubicBezTo>
                  <a:lnTo>
                    <a:pt x="4488" y="11737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6A73905D-4E4B-4F0F-A37B-AC82ED0D7E29}"/>
                </a:ext>
              </a:extLst>
            </p:cNvPr>
            <p:cNvSpPr/>
            <p:nvPr/>
          </p:nvSpPr>
          <p:spPr>
            <a:xfrm>
              <a:off x="2674495" y="2434789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C738E89-1EFD-4851-BEBA-F93A2527437B}"/>
                </a:ext>
              </a:extLst>
            </p:cNvPr>
            <p:cNvSpPr/>
            <p:nvPr/>
          </p:nvSpPr>
          <p:spPr>
            <a:xfrm>
              <a:off x="2313160" y="2261837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0A9959-78A7-4B09-B529-66DA930B6AAA}"/>
                </a:ext>
              </a:extLst>
            </p:cNvPr>
            <p:cNvSpPr/>
            <p:nvPr/>
          </p:nvSpPr>
          <p:spPr>
            <a:xfrm>
              <a:off x="1133289" y="2287020"/>
              <a:ext cx="299358" cy="183697"/>
            </a:xfrm>
            <a:custGeom>
              <a:avLst/>
              <a:gdLst>
                <a:gd name="connsiteX0" fmla="*/ 163286 w 299358"/>
                <a:gd name="connsiteY0" fmla="*/ 0 h 183697"/>
                <a:gd name="connsiteX1" fmla="*/ 211395 w 299358"/>
                <a:gd name="connsiteY1" fmla="*/ 19927 h 183697"/>
                <a:gd name="connsiteX2" fmla="*/ 223520 w 299358"/>
                <a:gd name="connsiteY2" fmla="*/ 49200 h 183697"/>
                <a:gd name="connsiteX3" fmla="*/ 231322 w 299358"/>
                <a:gd name="connsiteY3" fmla="*/ 47625 h 183697"/>
                <a:gd name="connsiteX4" fmla="*/ 299358 w 299358"/>
                <a:gd name="connsiteY4" fmla="*/ 115661 h 183697"/>
                <a:gd name="connsiteX5" fmla="*/ 231322 w 299358"/>
                <a:gd name="connsiteY5" fmla="*/ 183697 h 183697"/>
                <a:gd name="connsiteX6" fmla="*/ 68036 w 299358"/>
                <a:gd name="connsiteY6" fmla="*/ 183697 h 183697"/>
                <a:gd name="connsiteX7" fmla="*/ 68035 w 299358"/>
                <a:gd name="connsiteY7" fmla="*/ 183697 h 183697"/>
                <a:gd name="connsiteX8" fmla="*/ 68035 w 299358"/>
                <a:gd name="connsiteY8" fmla="*/ 183697 h 183697"/>
                <a:gd name="connsiteX9" fmla="*/ 41553 w 299358"/>
                <a:gd name="connsiteY9" fmla="*/ 178350 h 183697"/>
                <a:gd name="connsiteX10" fmla="*/ 0 w 299358"/>
                <a:gd name="connsiteY10" fmla="*/ 115661 h 183697"/>
                <a:gd name="connsiteX11" fmla="*/ 68036 w 299358"/>
                <a:gd name="connsiteY11" fmla="*/ 47625 h 183697"/>
                <a:gd name="connsiteX12" fmla="*/ 94519 w 299358"/>
                <a:gd name="connsiteY12" fmla="*/ 52972 h 183697"/>
                <a:gd name="connsiteX13" fmla="*/ 97839 w 299358"/>
                <a:gd name="connsiteY13" fmla="*/ 55210 h 183697"/>
                <a:gd name="connsiteX14" fmla="*/ 100597 w 299358"/>
                <a:gd name="connsiteY14" fmla="*/ 41553 h 183697"/>
                <a:gd name="connsiteX15" fmla="*/ 163286 w 299358"/>
                <a:gd name="connsiteY15" fmla="*/ 0 h 18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358" h="183697">
                  <a:moveTo>
                    <a:pt x="163286" y="0"/>
                  </a:moveTo>
                  <a:cubicBezTo>
                    <a:pt x="182074" y="0"/>
                    <a:pt x="199083" y="7615"/>
                    <a:pt x="211395" y="19927"/>
                  </a:cubicBezTo>
                  <a:lnTo>
                    <a:pt x="223520" y="49200"/>
                  </a:lnTo>
                  <a:lnTo>
                    <a:pt x="231322" y="47625"/>
                  </a:lnTo>
                  <a:cubicBezTo>
                    <a:pt x="268897" y="47625"/>
                    <a:pt x="299358" y="78086"/>
                    <a:pt x="299358" y="115661"/>
                  </a:cubicBezTo>
                  <a:cubicBezTo>
                    <a:pt x="299358" y="153236"/>
                    <a:pt x="268897" y="183697"/>
                    <a:pt x="231322" y="183697"/>
                  </a:cubicBezTo>
                  <a:lnTo>
                    <a:pt x="68036" y="183697"/>
                  </a:lnTo>
                  <a:lnTo>
                    <a:pt x="68035" y="183697"/>
                  </a:lnTo>
                  <a:lnTo>
                    <a:pt x="68035" y="183697"/>
                  </a:lnTo>
                  <a:lnTo>
                    <a:pt x="41553" y="178350"/>
                  </a:lnTo>
                  <a:cubicBezTo>
                    <a:pt x="17134" y="168022"/>
                    <a:pt x="0" y="143842"/>
                    <a:pt x="0" y="115661"/>
                  </a:cubicBezTo>
                  <a:cubicBezTo>
                    <a:pt x="0" y="78086"/>
                    <a:pt x="30461" y="47625"/>
                    <a:pt x="68036" y="47625"/>
                  </a:cubicBezTo>
                  <a:cubicBezTo>
                    <a:pt x="77430" y="47625"/>
                    <a:pt x="86379" y="49529"/>
                    <a:pt x="94519" y="52972"/>
                  </a:cubicBezTo>
                  <a:lnTo>
                    <a:pt x="97839" y="55210"/>
                  </a:lnTo>
                  <a:lnTo>
                    <a:pt x="100597" y="41553"/>
                  </a:lnTo>
                  <a:cubicBezTo>
                    <a:pt x="110925" y="17134"/>
                    <a:pt x="135105" y="0"/>
                    <a:pt x="1632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47E68068-0631-4588-AD6E-5E3BB4353ECC}"/>
                </a:ext>
              </a:extLst>
            </p:cNvPr>
            <p:cNvSpPr/>
            <p:nvPr/>
          </p:nvSpPr>
          <p:spPr>
            <a:xfrm>
              <a:off x="1878772" y="2375608"/>
              <a:ext cx="388374" cy="388374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D8103FD-2103-4638-B85C-BC8A76158C69}"/>
                </a:ext>
              </a:extLst>
            </p:cNvPr>
            <p:cNvSpPr/>
            <p:nvPr/>
          </p:nvSpPr>
          <p:spPr>
            <a:xfrm>
              <a:off x="1681507" y="2789470"/>
              <a:ext cx="799402" cy="572193"/>
            </a:xfrm>
            <a:custGeom>
              <a:avLst/>
              <a:gdLst>
                <a:gd name="connsiteX0" fmla="*/ 399701 w 799402"/>
                <a:gd name="connsiteY0" fmla="*/ 0 h 572193"/>
                <a:gd name="connsiteX1" fmla="*/ 793031 w 799402"/>
                <a:gd name="connsiteY1" fmla="*/ 477969 h 572193"/>
                <a:gd name="connsiteX2" fmla="*/ 799402 w 799402"/>
                <a:gd name="connsiteY2" fmla="*/ 572193 h 572193"/>
                <a:gd name="connsiteX3" fmla="*/ 0 w 799402"/>
                <a:gd name="connsiteY3" fmla="*/ 572193 h 572193"/>
                <a:gd name="connsiteX4" fmla="*/ 6371 w 799402"/>
                <a:gd name="connsiteY4" fmla="*/ 477969 h 572193"/>
                <a:gd name="connsiteX5" fmla="*/ 399701 w 799402"/>
                <a:gd name="connsiteY5" fmla="*/ 0 h 57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402" h="572193">
                  <a:moveTo>
                    <a:pt x="399701" y="0"/>
                  </a:moveTo>
                  <a:cubicBezTo>
                    <a:pt x="593719" y="0"/>
                    <a:pt x="755594" y="205193"/>
                    <a:pt x="793031" y="477969"/>
                  </a:cubicBezTo>
                  <a:lnTo>
                    <a:pt x="799402" y="572193"/>
                  </a:lnTo>
                  <a:lnTo>
                    <a:pt x="0" y="572193"/>
                  </a:lnTo>
                  <a:lnTo>
                    <a:pt x="6371" y="477969"/>
                  </a:lnTo>
                  <a:cubicBezTo>
                    <a:pt x="43808" y="205193"/>
                    <a:pt x="205683" y="0"/>
                    <a:pt x="399701" y="0"/>
                  </a:cubicBezTo>
                  <a:close/>
                </a:path>
              </a:pathLst>
            </a:cu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B0733151-7D32-4D7D-BC50-54463CBC1A3B}"/>
                </a:ext>
              </a:extLst>
            </p:cNvPr>
            <p:cNvSpPr/>
            <p:nvPr/>
          </p:nvSpPr>
          <p:spPr>
            <a:xfrm>
              <a:off x="984700" y="2076062"/>
              <a:ext cx="2178948" cy="1294208"/>
            </a:xfrm>
            <a:prstGeom prst="roundRect">
              <a:avLst>
                <a:gd name="adj" fmla="val 6891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77" name="Picture 176">
            <a:extLst>
              <a:ext uri="{FF2B5EF4-FFF2-40B4-BE49-F238E27FC236}">
                <a16:creationId xmlns:a16="http://schemas.microsoft.com/office/drawing/2014/main" id="{E650D45F-62E9-4A40-9B8F-A7E6D4A6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887" y="2828311"/>
            <a:ext cx="490783" cy="492359"/>
          </a:xfrm>
          <a:prstGeom prst="rect">
            <a:avLst/>
          </a:prstGeom>
        </p:spPr>
      </p:pic>
      <p:pic>
        <p:nvPicPr>
          <p:cNvPr id="136" name="Picture 135" descr="A picture containing text, electronics, cellphone&#10;&#10;Description automatically generated">
            <a:extLst>
              <a:ext uri="{FF2B5EF4-FFF2-40B4-BE49-F238E27FC236}">
                <a16:creationId xmlns:a16="http://schemas.microsoft.com/office/drawing/2014/main" id="{22801523-0FA3-4E2A-A0A4-16FCEE64A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872">
            <a:off x="4935144" y="2060182"/>
            <a:ext cx="858121" cy="1248176"/>
          </a:xfrm>
          <a:prstGeom prst="rect">
            <a:avLst/>
          </a:prstGeom>
        </p:spPr>
      </p:pic>
      <p:sp>
        <p:nvSpPr>
          <p:cNvPr id="184" name="Arrow: Bent 183">
            <a:extLst>
              <a:ext uri="{FF2B5EF4-FFF2-40B4-BE49-F238E27FC236}">
                <a16:creationId xmlns:a16="http://schemas.microsoft.com/office/drawing/2014/main" id="{9795C1E8-CBAD-4831-8F40-CD1B853A9791}"/>
              </a:ext>
            </a:extLst>
          </p:cNvPr>
          <p:cNvSpPr/>
          <p:nvPr/>
        </p:nvSpPr>
        <p:spPr>
          <a:xfrm>
            <a:off x="4630702" y="2363172"/>
            <a:ext cx="418148" cy="438672"/>
          </a:xfrm>
          <a:prstGeom prst="ben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86" name="Picture 185" descr="A picture containing text&#10;&#10;Description automatically generated">
            <a:extLst>
              <a:ext uri="{FF2B5EF4-FFF2-40B4-BE49-F238E27FC236}">
                <a16:creationId xmlns:a16="http://schemas.microsoft.com/office/drawing/2014/main" id="{B8FECFCD-BB37-4849-8716-37C7EE550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32" y="2398273"/>
            <a:ext cx="1269851" cy="1451258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E121068-D039-4F05-9FBF-D79AEC8D82A5}"/>
              </a:ext>
            </a:extLst>
          </p:cNvPr>
          <p:cNvGrpSpPr/>
          <p:nvPr/>
        </p:nvGrpSpPr>
        <p:grpSpPr>
          <a:xfrm rot="16200000">
            <a:off x="6903044" y="3153281"/>
            <a:ext cx="799402" cy="987627"/>
            <a:chOff x="3998768" y="2358340"/>
            <a:chExt cx="799402" cy="987627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D078B504-6598-4EA8-B07C-E0BCE254A26C}"/>
                </a:ext>
              </a:extLst>
            </p:cNvPr>
            <p:cNvGrpSpPr/>
            <p:nvPr/>
          </p:nvGrpSpPr>
          <p:grpSpPr>
            <a:xfrm>
              <a:off x="3998768" y="2359912"/>
              <a:ext cx="799402" cy="986055"/>
              <a:chOff x="3998768" y="2359912"/>
              <a:chExt cx="799402" cy="986055"/>
            </a:xfrm>
          </p:grpSpPr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8A993A6B-9CED-4031-9059-E753AB86357B}"/>
                  </a:ext>
                </a:extLst>
              </p:cNvPr>
              <p:cNvSpPr/>
              <p:nvPr/>
            </p:nvSpPr>
            <p:spPr>
              <a:xfrm>
                <a:off x="4196033" y="2359912"/>
                <a:ext cx="388374" cy="38837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CC0C04D-5D0D-44DC-BA91-1F71853E9684}"/>
                  </a:ext>
                </a:extLst>
              </p:cNvPr>
              <p:cNvSpPr/>
              <p:nvPr/>
            </p:nvSpPr>
            <p:spPr>
              <a:xfrm>
                <a:off x="3998768" y="2773774"/>
                <a:ext cx="799402" cy="572193"/>
              </a:xfrm>
              <a:custGeom>
                <a:avLst/>
                <a:gdLst>
                  <a:gd name="connsiteX0" fmla="*/ 399701 w 799402"/>
                  <a:gd name="connsiteY0" fmla="*/ 0 h 572193"/>
                  <a:gd name="connsiteX1" fmla="*/ 793031 w 799402"/>
                  <a:gd name="connsiteY1" fmla="*/ 477969 h 572193"/>
                  <a:gd name="connsiteX2" fmla="*/ 799402 w 799402"/>
                  <a:gd name="connsiteY2" fmla="*/ 572193 h 572193"/>
                  <a:gd name="connsiteX3" fmla="*/ 0 w 799402"/>
                  <a:gd name="connsiteY3" fmla="*/ 572193 h 572193"/>
                  <a:gd name="connsiteX4" fmla="*/ 6371 w 799402"/>
                  <a:gd name="connsiteY4" fmla="*/ 477969 h 572193"/>
                  <a:gd name="connsiteX5" fmla="*/ 399701 w 799402"/>
                  <a:gd name="connsiteY5" fmla="*/ 0 h 57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9402" h="572193">
                    <a:moveTo>
                      <a:pt x="399701" y="0"/>
                    </a:moveTo>
                    <a:cubicBezTo>
                      <a:pt x="593719" y="0"/>
                      <a:pt x="755594" y="205193"/>
                      <a:pt x="793031" y="477969"/>
                    </a:cubicBezTo>
                    <a:lnTo>
                      <a:pt x="799402" y="572193"/>
                    </a:lnTo>
                    <a:lnTo>
                      <a:pt x="0" y="572193"/>
                    </a:lnTo>
                    <a:lnTo>
                      <a:pt x="6371" y="477969"/>
                    </a:lnTo>
                    <a:cubicBezTo>
                      <a:pt x="43808" y="205193"/>
                      <a:pt x="205683" y="0"/>
                      <a:pt x="39970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107E389-35E4-4DEA-862C-68058FEC4A28}"/>
                </a:ext>
              </a:extLst>
            </p:cNvPr>
            <p:cNvSpPr txBox="1"/>
            <p:nvPr/>
          </p:nvSpPr>
          <p:spPr>
            <a:xfrm>
              <a:off x="4110411" y="2358340"/>
              <a:ext cx="5596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x </a:t>
              </a:r>
              <a:r>
                <a:rPr lang="de-DE" sz="1200" b="1" dirty="0" err="1"/>
                <a:t>x</a:t>
              </a:r>
              <a:endParaRPr lang="de-DE" sz="12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6EDD908-0CA1-4E46-BD29-2FD7A3A977D3}"/>
              </a:ext>
            </a:extLst>
          </p:cNvPr>
          <p:cNvSpPr txBox="1"/>
          <p:nvPr/>
        </p:nvSpPr>
        <p:spPr>
          <a:xfrm>
            <a:off x="895948" y="1007357"/>
            <a:ext cx="6309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Emergency QR-Code</a:t>
            </a:r>
          </a:p>
        </p:txBody>
      </p:sp>
    </p:spTree>
    <p:extLst>
      <p:ext uri="{BB962C8B-B14F-4D97-AF65-F5344CB8AC3E}">
        <p14:creationId xmlns:p14="http://schemas.microsoft.com/office/powerpoint/2010/main" val="422979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Ralf Müller</dc:creator>
  <cp:lastModifiedBy>Ralf Müller</cp:lastModifiedBy>
  <cp:revision>7</cp:revision>
  <dcterms:created xsi:type="dcterms:W3CDTF">2021-04-16T13:29:48Z</dcterms:created>
  <dcterms:modified xsi:type="dcterms:W3CDTF">2021-04-16T16:32:58Z</dcterms:modified>
</cp:coreProperties>
</file>