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Ill do the intro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Il talk about uI freeze, you talk about others  you find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Ill talk about SQL Sanitization and Threading, you get the rest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Maab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Talk about the app, and where you got the idea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 got this one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Maab you take this one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Maab you take this one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Ill talk about the model, you talk about View and Controller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 got this one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Ill talk about the model, you talk about View and Controller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What do?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Relationship Id="rId4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Relationship Id="rId4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Hola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Like &lt;ExistingApp&gt; but for &lt;NewThing&gt;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rPr lang="en-GB" sz="1400"/>
              <a:t>Maab Ahmed, Josh Hamilton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42500" y="4911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Screenshot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690" y="0"/>
            <a:ext cx="28932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490" y="0"/>
            <a:ext cx="28932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Screenshots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90" y="0"/>
            <a:ext cx="28932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590" y="0"/>
            <a:ext cx="28932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Problems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UI Freezes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Novice Mobile Developers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Connector/J-Android Compatibility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4800"/>
              <a:t>Future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SQL Sanitization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Vulnerable to SQL injection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User can’t input special characters :’(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Security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Encryption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Better Threading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More Async tasks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Social Aspects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Ratings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Privacy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Event types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Facebook Integration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Questions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What is Hola?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416350"/>
            <a:ext cx="8520599" cy="315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Tinder for Events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Posting Events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Signing up for Events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Types of Users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393000"/>
            <a:ext cx="8520599" cy="317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Public event planners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Pickup sports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-GB" sz="3000"/>
              <a:t>House Parties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10125"/>
            <a:ext cx="8520599" cy="80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Social Features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980550"/>
            <a:ext cx="8520599" cy="3456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Finding events near you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Exposure to smaller events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location is hidden till user is confirmed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Application Features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Ability to create private/public events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Ability to join events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Ability to customize profile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Architecture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431900"/>
            <a:ext cx="8520599" cy="313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Model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-GB" sz="3000"/>
              <a:t>Connector J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-GB" sz="3000"/>
              <a:t>Tomcat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-GB" sz="3000"/>
              <a:t>REST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62" y="1709625"/>
            <a:ext cx="66960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156650" y="373550"/>
            <a:ext cx="68307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800"/>
              <a:t>Storage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/>
              <a:t>Architecture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431900"/>
            <a:ext cx="8520599" cy="313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View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3000"/>
              <a:t>Controller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Usability/Robustness/Demo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