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1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76C5-1BB4-4671-835E-8D6893F4EAE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397975" y="24549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4911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526262" y="243011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25532" y="296186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27194" y="2932039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04811" y="2951923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19501" y="354827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缓冲区初始状态（写模式）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>
            <a:stCxn id="42" idx="0"/>
            <a:endCxn id="32" idx="2"/>
          </p:cNvCxnSpPr>
          <p:nvPr/>
        </p:nvCxnSpPr>
        <p:spPr>
          <a:xfrm rot="5400000" flipH="1" flipV="1">
            <a:off x="5118743" y="1477244"/>
            <a:ext cx="628748" cy="12769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172200" y="1791430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9" idx="0"/>
            <a:endCxn id="6" idx="2"/>
          </p:cNvCxnSpPr>
          <p:nvPr/>
        </p:nvCxnSpPr>
        <p:spPr>
          <a:xfrm rot="16200000" flipV="1">
            <a:off x="2200099" y="1722677"/>
            <a:ext cx="638686" cy="7960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197486" y="1791430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319501" y="3548270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缓冲区写入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个元素后的状态（写模式）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397975" y="24549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4911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526262" y="243011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25532" y="296186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27194" y="2932039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504811" y="2951923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肘形连接符 2"/>
          <p:cNvCxnSpPr>
            <a:stCxn id="37" idx="0"/>
            <a:endCxn id="43" idx="2"/>
          </p:cNvCxnSpPr>
          <p:nvPr/>
        </p:nvCxnSpPr>
        <p:spPr>
          <a:xfrm rot="5400000" flipH="1" flipV="1">
            <a:off x="3077923" y="1640921"/>
            <a:ext cx="638686" cy="9595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73" idx="0"/>
            <a:endCxn id="58" idx="2"/>
          </p:cNvCxnSpPr>
          <p:nvPr/>
        </p:nvCxnSpPr>
        <p:spPr>
          <a:xfrm rot="5400000" flipH="1" flipV="1">
            <a:off x="5118743" y="1477244"/>
            <a:ext cx="628748" cy="12769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2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endCxn id="24" idx="2"/>
          </p:cNvCxnSpPr>
          <p:nvPr/>
        </p:nvCxnSpPr>
        <p:spPr>
          <a:xfrm flipV="1">
            <a:off x="6071616" y="1801368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67752" y="3560787"/>
            <a:ext cx="262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方法切换到读模式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397975" y="24549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64911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526262" y="243011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25532" y="296186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527194" y="2932039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04811" y="2951923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肘形连接符 52"/>
          <p:cNvCxnSpPr>
            <a:stCxn id="47" idx="0"/>
            <a:endCxn id="9" idx="2"/>
          </p:cNvCxnSpPr>
          <p:nvPr/>
        </p:nvCxnSpPr>
        <p:spPr>
          <a:xfrm rot="16200000" flipV="1">
            <a:off x="4021464" y="1656960"/>
            <a:ext cx="628748" cy="91756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5" idx="0"/>
            <a:endCxn id="4" idx="2"/>
          </p:cNvCxnSpPr>
          <p:nvPr/>
        </p:nvCxnSpPr>
        <p:spPr>
          <a:xfrm rot="16200000" flipV="1">
            <a:off x="1980643" y="1503221"/>
            <a:ext cx="638686" cy="1234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163056" y="1791430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92687" y="3609858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方法重置 缓冲区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97975" y="24549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4911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526262" y="243011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5532" y="296186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27194" y="2932039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4811" y="2951923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肘形连接符 36"/>
          <p:cNvCxnSpPr>
            <a:stCxn id="29" idx="0"/>
            <a:endCxn id="4" idx="2"/>
          </p:cNvCxnSpPr>
          <p:nvPr/>
        </p:nvCxnSpPr>
        <p:spPr>
          <a:xfrm rot="16200000" flipV="1">
            <a:off x="1980643" y="1503221"/>
            <a:ext cx="638686" cy="1234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24" idx="2"/>
          </p:cNvCxnSpPr>
          <p:nvPr/>
        </p:nvCxnSpPr>
        <p:spPr>
          <a:xfrm rot="5400000" flipH="1" flipV="1">
            <a:off x="5118743" y="1477244"/>
            <a:ext cx="628748" cy="12769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3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779776" y="4181808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42547" y="4132006"/>
            <a:ext cx="1365016" cy="538705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22634" y="1309383"/>
            <a:ext cx="1365016" cy="538705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163056" y="1791430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397975" y="24549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64911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526262" y="243011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25532" y="296186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27194" y="2932039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04811" y="2951923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肘形连接符 36"/>
          <p:cNvCxnSpPr>
            <a:stCxn id="29" idx="0"/>
          </p:cNvCxnSpPr>
          <p:nvPr/>
        </p:nvCxnSpPr>
        <p:spPr>
          <a:xfrm rot="16200000" flipV="1">
            <a:off x="2420730" y="1943307"/>
            <a:ext cx="659951" cy="33354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9" idx="2"/>
          </p:cNvCxnSpPr>
          <p:nvPr/>
        </p:nvCxnSpPr>
        <p:spPr>
          <a:xfrm rot="16200000" flipV="1">
            <a:off x="4021464" y="1656960"/>
            <a:ext cx="628748" cy="91756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463040" y="4181808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01952" y="4181808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40864" y="4181808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18688" y="4181808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57600" y="4181808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096512" y="4181808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535424" y="4181808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74336" y="4181808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13248" y="4181808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529249" y="3830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968161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413485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858809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296716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35628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80952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26276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052307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94065" y="3830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52160" y="4181808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875574" y="3830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163056" y="4610782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1397975" y="5274320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649119" y="525940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803259" y="5259406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526262" y="524946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25532" y="5781214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27194" y="5751391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04811" y="5771275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650367" y="5771275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肘形连接符 69"/>
          <p:cNvCxnSpPr>
            <a:stCxn id="63" idx="0"/>
            <a:endCxn id="42" idx="2"/>
          </p:cNvCxnSpPr>
          <p:nvPr/>
        </p:nvCxnSpPr>
        <p:spPr>
          <a:xfrm rot="5400000" flipH="1" flipV="1">
            <a:off x="2639011" y="4899185"/>
            <a:ext cx="638686" cy="817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5" idx="0"/>
            <a:endCxn id="59" idx="2"/>
          </p:cNvCxnSpPr>
          <p:nvPr/>
        </p:nvCxnSpPr>
        <p:spPr>
          <a:xfrm rot="5400000" flipH="1" flipV="1">
            <a:off x="5118743" y="4296596"/>
            <a:ext cx="628748" cy="12769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箭头 2"/>
          <p:cNvSpPr/>
          <p:nvPr/>
        </p:nvSpPr>
        <p:spPr>
          <a:xfrm>
            <a:off x="3745110" y="3270593"/>
            <a:ext cx="282757" cy="56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946026" y="33451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左箭头 75"/>
          <p:cNvSpPr/>
          <p:nvPr/>
        </p:nvSpPr>
        <p:spPr>
          <a:xfrm>
            <a:off x="1529249" y="888759"/>
            <a:ext cx="997946" cy="122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160</Words>
  <Application>Microsoft Office PowerPoint</Application>
  <PresentationFormat>宽屏</PresentationFormat>
  <Paragraphs>129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Jikai</dc:creator>
  <cp:lastModifiedBy>Zhang Jikai</cp:lastModifiedBy>
  <cp:revision>12</cp:revision>
  <dcterms:created xsi:type="dcterms:W3CDTF">2017-05-09T10:49:13Z</dcterms:created>
  <dcterms:modified xsi:type="dcterms:W3CDTF">2017-05-10T08:12:34Z</dcterms:modified>
</cp:coreProperties>
</file>