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98" r:id="rId3"/>
    <p:sldId id="299" r:id="rId4"/>
    <p:sldId id="258" r:id="rId5"/>
    <p:sldId id="262" r:id="rId6"/>
    <p:sldId id="300" r:id="rId7"/>
    <p:sldId id="279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Reem Kufi" pitchFamily="2"/>
      <p:regular r:id="rId19"/>
      <p:bold r:id="rId20"/>
    </p:embeddedFont>
    <p:embeddedFont>
      <p:font typeface="Roboto Slab Ligh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D8DE0-8418-45DF-A105-DACE47334BC5}">
  <a:tblStyle styleId="{671D8DE0-8418-45DF-A105-DACE47334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61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58bba8eef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58bba8eef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49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64cb1007b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64cb1007b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3375" y="1490750"/>
            <a:ext cx="3651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3375" y="3322750"/>
            <a:ext cx="31104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1100"/>
              <a:buNone/>
              <a:defRPr sz="1100">
                <a:solidFill>
                  <a:srgbClr val="694C8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033599" y="-25"/>
            <a:ext cx="3110410" cy="4614809"/>
          </a:xfrm>
          <a:custGeom>
            <a:avLst/>
            <a:gdLst/>
            <a:ahLst/>
            <a:cxnLst/>
            <a:rect l="l" t="t" r="r" b="b"/>
            <a:pathLst>
              <a:path w="17059" h="20429" extrusionOk="0">
                <a:moveTo>
                  <a:pt x="166" y="1"/>
                </a:moveTo>
                <a:cubicBezTo>
                  <a:pt x="74" y="1"/>
                  <a:pt x="0" y="78"/>
                  <a:pt x="0" y="168"/>
                </a:cubicBezTo>
                <a:lnTo>
                  <a:pt x="0" y="20262"/>
                </a:lnTo>
                <a:cubicBezTo>
                  <a:pt x="0" y="20355"/>
                  <a:pt x="74" y="20429"/>
                  <a:pt x="166" y="20429"/>
                </a:cubicBezTo>
                <a:lnTo>
                  <a:pt x="16892" y="20429"/>
                </a:lnTo>
                <a:cubicBezTo>
                  <a:pt x="16985" y="20429"/>
                  <a:pt x="17058" y="20355"/>
                  <a:pt x="17058" y="20262"/>
                </a:cubicBezTo>
                <a:lnTo>
                  <a:pt x="17058" y="168"/>
                </a:lnTo>
                <a:cubicBezTo>
                  <a:pt x="17058" y="78"/>
                  <a:pt x="16985" y="1"/>
                  <a:pt x="16892" y="1"/>
                </a:cubicBezTo>
                <a:close/>
              </a:path>
            </a:pathLst>
          </a:cu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2539" y="690138"/>
            <a:ext cx="2049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343164" y="690138"/>
            <a:ext cx="2067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52539" y="1142882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4343164" y="1141532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4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343164" y="1988853"/>
            <a:ext cx="2049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2052539" y="3301594"/>
            <a:ext cx="2067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4343164" y="2461969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8"/>
          </p:nvPr>
        </p:nvSpPr>
        <p:spPr>
          <a:xfrm>
            <a:off x="2052539" y="3776050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052539" y="1990790"/>
            <a:ext cx="2067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2052539" y="2462557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4"/>
          </p:nvPr>
        </p:nvSpPr>
        <p:spPr>
          <a:xfrm>
            <a:off x="2052539" y="1368637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5"/>
          </p:nvPr>
        </p:nvSpPr>
        <p:spPr>
          <a:xfrm>
            <a:off x="4343164" y="1366694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6"/>
          </p:nvPr>
        </p:nvSpPr>
        <p:spPr>
          <a:xfrm>
            <a:off x="4343164" y="268772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7"/>
          </p:nvPr>
        </p:nvSpPr>
        <p:spPr>
          <a:xfrm>
            <a:off x="2052539" y="4001212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8"/>
          </p:nvPr>
        </p:nvSpPr>
        <p:spPr>
          <a:xfrm>
            <a:off x="2052539" y="2687719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4346164" y="3301594"/>
            <a:ext cx="2067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20"/>
          </p:nvPr>
        </p:nvSpPr>
        <p:spPr>
          <a:xfrm>
            <a:off x="4346164" y="3776050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21"/>
          </p:nvPr>
        </p:nvSpPr>
        <p:spPr>
          <a:xfrm>
            <a:off x="4346164" y="4001212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2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553825"/>
            <a:ext cx="54237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649764" y="2358812"/>
            <a:ext cx="2067600" cy="346800"/>
          </a:xfrm>
          <a:prstGeom prst="rect">
            <a:avLst/>
          </a:prstGeom>
        </p:spPr>
        <p:txBody>
          <a:bodyPr spcFirstLastPara="1" wrap="square" lIns="91425" tIns="19800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4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4_1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4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558550"/>
            <a:ext cx="68673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219400" y="1478750"/>
            <a:ext cx="2924700" cy="21069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14_1_1_2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31450" y="684700"/>
            <a:ext cx="465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1282183" y="237124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8057100" y="6951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_1_1_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 b="1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○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■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○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■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○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Anaheim"/>
              <a:buChar char="■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60" r:id="rId6"/>
    <p:sldLayoutId id="214748366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3910860" y="4553822"/>
            <a:ext cx="4715100" cy="151200"/>
          </a:xfrm>
          <a:prstGeom prst="ellipse">
            <a:avLst/>
          </a:prstGeom>
          <a:solidFill>
            <a:srgbClr val="F3DA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956647" y="3381129"/>
            <a:ext cx="402871" cy="374688"/>
          </a:xfrm>
          <a:custGeom>
            <a:avLst/>
            <a:gdLst/>
            <a:ahLst/>
            <a:cxnLst/>
            <a:rect l="l" t="t" r="r" b="b"/>
            <a:pathLst>
              <a:path w="5089" h="4733" extrusionOk="0">
                <a:moveTo>
                  <a:pt x="570" y="1"/>
                </a:moveTo>
                <a:cubicBezTo>
                  <a:pt x="474" y="1"/>
                  <a:pt x="380" y="22"/>
                  <a:pt x="297" y="71"/>
                </a:cubicBezTo>
                <a:cubicBezTo>
                  <a:pt x="27" y="234"/>
                  <a:pt x="1" y="625"/>
                  <a:pt x="94" y="925"/>
                </a:cubicBezTo>
                <a:cubicBezTo>
                  <a:pt x="254" y="1431"/>
                  <a:pt x="657" y="1824"/>
                  <a:pt x="1070" y="2161"/>
                </a:cubicBezTo>
                <a:cubicBezTo>
                  <a:pt x="1487" y="2494"/>
                  <a:pt x="1937" y="2801"/>
                  <a:pt x="2254" y="3227"/>
                </a:cubicBezTo>
                <a:cubicBezTo>
                  <a:pt x="2443" y="3484"/>
                  <a:pt x="2583" y="3773"/>
                  <a:pt x="2814" y="3993"/>
                </a:cubicBezTo>
                <a:cubicBezTo>
                  <a:pt x="3049" y="4224"/>
                  <a:pt x="3360" y="4347"/>
                  <a:pt x="3666" y="4456"/>
                </a:cubicBezTo>
                <a:cubicBezTo>
                  <a:pt x="3890" y="4538"/>
                  <a:pt x="4229" y="4733"/>
                  <a:pt x="4484" y="4733"/>
                </a:cubicBezTo>
                <a:cubicBezTo>
                  <a:pt x="4502" y="4733"/>
                  <a:pt x="4519" y="4732"/>
                  <a:pt x="4536" y="4730"/>
                </a:cubicBezTo>
                <a:cubicBezTo>
                  <a:pt x="5089" y="4667"/>
                  <a:pt x="4733" y="3404"/>
                  <a:pt x="4573" y="3097"/>
                </a:cubicBezTo>
                <a:cubicBezTo>
                  <a:pt x="4343" y="2664"/>
                  <a:pt x="3943" y="2351"/>
                  <a:pt x="3549" y="2054"/>
                </a:cubicBezTo>
                <a:cubicBezTo>
                  <a:pt x="3226" y="1808"/>
                  <a:pt x="2903" y="1561"/>
                  <a:pt x="2580" y="1314"/>
                </a:cubicBezTo>
                <a:cubicBezTo>
                  <a:pt x="2150" y="988"/>
                  <a:pt x="1720" y="662"/>
                  <a:pt x="1287" y="331"/>
                </a:cubicBezTo>
                <a:cubicBezTo>
                  <a:pt x="1144" y="222"/>
                  <a:pt x="997" y="111"/>
                  <a:pt x="824" y="48"/>
                </a:cubicBezTo>
                <a:cubicBezTo>
                  <a:pt x="743" y="18"/>
                  <a:pt x="656" y="1"/>
                  <a:pt x="570" y="1"/>
                </a:cubicBezTo>
                <a:close/>
              </a:path>
            </a:pathLst>
          </a:custGeom>
          <a:solidFill>
            <a:srgbClr val="6AA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040562" y="3466706"/>
            <a:ext cx="398121" cy="562230"/>
          </a:xfrm>
          <a:custGeom>
            <a:avLst/>
            <a:gdLst/>
            <a:ahLst/>
            <a:cxnLst/>
            <a:rect l="l" t="t" r="r" b="b"/>
            <a:pathLst>
              <a:path w="5029" h="7102" extrusionOk="0">
                <a:moveTo>
                  <a:pt x="104" y="0"/>
                </a:moveTo>
                <a:lnTo>
                  <a:pt x="0" y="173"/>
                </a:lnTo>
                <a:cubicBezTo>
                  <a:pt x="2489" y="1660"/>
                  <a:pt x="4296" y="4252"/>
                  <a:pt x="4829" y="7102"/>
                </a:cubicBezTo>
                <a:lnTo>
                  <a:pt x="5029" y="7065"/>
                </a:lnTo>
                <a:cubicBezTo>
                  <a:pt x="4482" y="4159"/>
                  <a:pt x="2643" y="1516"/>
                  <a:pt x="104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4079036" y="2928780"/>
            <a:ext cx="408491" cy="737422"/>
          </a:xfrm>
          <a:custGeom>
            <a:avLst/>
            <a:gdLst/>
            <a:ahLst/>
            <a:cxnLst/>
            <a:rect l="l" t="t" r="r" b="b"/>
            <a:pathLst>
              <a:path w="5160" h="9315" extrusionOk="0">
                <a:moveTo>
                  <a:pt x="1142" y="0"/>
                </a:moveTo>
                <a:cubicBezTo>
                  <a:pt x="1116" y="0"/>
                  <a:pt x="1090" y="2"/>
                  <a:pt x="1064" y="4"/>
                </a:cubicBezTo>
                <a:cubicBezTo>
                  <a:pt x="654" y="37"/>
                  <a:pt x="308" y="364"/>
                  <a:pt x="154" y="747"/>
                </a:cubicBezTo>
                <a:cubicBezTo>
                  <a:pt x="1" y="1130"/>
                  <a:pt x="8" y="1560"/>
                  <a:pt x="68" y="1966"/>
                </a:cubicBezTo>
                <a:cubicBezTo>
                  <a:pt x="214" y="2953"/>
                  <a:pt x="654" y="3889"/>
                  <a:pt x="1314" y="4632"/>
                </a:cubicBezTo>
                <a:cubicBezTo>
                  <a:pt x="1754" y="5126"/>
                  <a:pt x="2297" y="5542"/>
                  <a:pt x="2627" y="6116"/>
                </a:cubicBezTo>
                <a:cubicBezTo>
                  <a:pt x="2960" y="6691"/>
                  <a:pt x="3050" y="7375"/>
                  <a:pt x="3267" y="8008"/>
                </a:cubicBezTo>
                <a:cubicBezTo>
                  <a:pt x="3423" y="8471"/>
                  <a:pt x="3763" y="9195"/>
                  <a:pt x="4303" y="9304"/>
                </a:cubicBezTo>
                <a:cubicBezTo>
                  <a:pt x="4338" y="9311"/>
                  <a:pt x="4371" y="9315"/>
                  <a:pt x="4403" y="9315"/>
                </a:cubicBezTo>
                <a:cubicBezTo>
                  <a:pt x="4908" y="9315"/>
                  <a:pt x="5003" y="8464"/>
                  <a:pt x="5066" y="8085"/>
                </a:cubicBezTo>
                <a:cubicBezTo>
                  <a:pt x="5159" y="7538"/>
                  <a:pt x="5139" y="6959"/>
                  <a:pt x="4906" y="6459"/>
                </a:cubicBezTo>
                <a:cubicBezTo>
                  <a:pt x="4739" y="6102"/>
                  <a:pt x="4473" y="5799"/>
                  <a:pt x="4313" y="5442"/>
                </a:cubicBezTo>
                <a:cubicBezTo>
                  <a:pt x="4076" y="4919"/>
                  <a:pt x="4080" y="4323"/>
                  <a:pt x="3996" y="3756"/>
                </a:cubicBezTo>
                <a:cubicBezTo>
                  <a:pt x="3803" y="2473"/>
                  <a:pt x="3123" y="1270"/>
                  <a:pt x="2123" y="447"/>
                </a:cubicBezTo>
                <a:cubicBezTo>
                  <a:pt x="1840" y="214"/>
                  <a:pt x="1505" y="0"/>
                  <a:pt x="1142" y="0"/>
                </a:cubicBezTo>
                <a:close/>
              </a:path>
            </a:pathLst>
          </a:custGeom>
          <a:solidFill>
            <a:srgbClr val="6AA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4150839" y="2996308"/>
            <a:ext cx="322993" cy="981409"/>
          </a:xfrm>
          <a:custGeom>
            <a:avLst/>
            <a:gdLst/>
            <a:ahLst/>
            <a:cxnLst/>
            <a:rect l="l" t="t" r="r" b="b"/>
            <a:pathLst>
              <a:path w="4080" h="12397" extrusionOk="0">
                <a:moveTo>
                  <a:pt x="167" y="0"/>
                </a:moveTo>
                <a:lnTo>
                  <a:pt x="1" y="114"/>
                </a:lnTo>
                <a:cubicBezTo>
                  <a:pt x="2486" y="3686"/>
                  <a:pt x="3863" y="8048"/>
                  <a:pt x="3879" y="12397"/>
                </a:cubicBezTo>
                <a:lnTo>
                  <a:pt x="4079" y="12397"/>
                </a:lnTo>
                <a:cubicBezTo>
                  <a:pt x="4063" y="8005"/>
                  <a:pt x="2673" y="3603"/>
                  <a:pt x="167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4235783" y="3953888"/>
            <a:ext cx="597062" cy="660949"/>
          </a:xfrm>
          <a:custGeom>
            <a:avLst/>
            <a:gdLst/>
            <a:ahLst/>
            <a:cxnLst/>
            <a:rect l="l" t="t" r="r" b="b"/>
            <a:pathLst>
              <a:path w="7542" h="8349" extrusionOk="0">
                <a:moveTo>
                  <a:pt x="0" y="1"/>
                </a:moveTo>
                <a:lnTo>
                  <a:pt x="630" y="6883"/>
                </a:lnTo>
                <a:cubicBezTo>
                  <a:pt x="707" y="7712"/>
                  <a:pt x="1403" y="8349"/>
                  <a:pt x="2236" y="8349"/>
                </a:cubicBezTo>
                <a:lnTo>
                  <a:pt x="5302" y="8349"/>
                </a:lnTo>
                <a:cubicBezTo>
                  <a:pt x="6135" y="8349"/>
                  <a:pt x="6832" y="7712"/>
                  <a:pt x="6908" y="6883"/>
                </a:cubicBezTo>
                <a:lnTo>
                  <a:pt x="7541" y="1"/>
                </a:lnTo>
                <a:close/>
              </a:path>
            </a:pathLst>
          </a:custGeom>
          <a:solidFill>
            <a:srgbClr val="DD90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347881" y="3609124"/>
            <a:ext cx="1571346" cy="1005712"/>
          </a:xfrm>
          <a:custGeom>
            <a:avLst/>
            <a:gdLst/>
            <a:ahLst/>
            <a:cxnLst/>
            <a:rect l="l" t="t" r="r" b="b"/>
            <a:pathLst>
              <a:path w="19849" h="12704" extrusionOk="0">
                <a:moveTo>
                  <a:pt x="14163" y="201"/>
                </a:moveTo>
                <a:lnTo>
                  <a:pt x="19372" y="10121"/>
                </a:lnTo>
                <a:cubicBezTo>
                  <a:pt x="19638" y="10627"/>
                  <a:pt x="19618" y="11227"/>
                  <a:pt x="19321" y="11718"/>
                </a:cubicBezTo>
                <a:cubicBezTo>
                  <a:pt x="19025" y="12210"/>
                  <a:pt x="18505" y="12504"/>
                  <a:pt x="17929" y="12504"/>
                </a:cubicBezTo>
                <a:lnTo>
                  <a:pt x="1920" y="12504"/>
                </a:lnTo>
                <a:cubicBezTo>
                  <a:pt x="1343" y="12504"/>
                  <a:pt x="823" y="12210"/>
                  <a:pt x="527" y="11718"/>
                </a:cubicBezTo>
                <a:cubicBezTo>
                  <a:pt x="231" y="11227"/>
                  <a:pt x="211" y="10627"/>
                  <a:pt x="480" y="10121"/>
                </a:cubicBezTo>
                <a:lnTo>
                  <a:pt x="5685" y="201"/>
                </a:lnTo>
                <a:close/>
                <a:moveTo>
                  <a:pt x="5562" y="1"/>
                </a:moveTo>
                <a:lnTo>
                  <a:pt x="300" y="10028"/>
                </a:lnTo>
                <a:cubicBezTo>
                  <a:pt x="1" y="10598"/>
                  <a:pt x="20" y="11270"/>
                  <a:pt x="354" y="11821"/>
                </a:cubicBezTo>
                <a:cubicBezTo>
                  <a:pt x="687" y="12373"/>
                  <a:pt x="1274" y="12704"/>
                  <a:pt x="1920" y="12704"/>
                </a:cubicBezTo>
                <a:lnTo>
                  <a:pt x="17929" y="12704"/>
                </a:lnTo>
                <a:cubicBezTo>
                  <a:pt x="18575" y="12704"/>
                  <a:pt x="19161" y="12373"/>
                  <a:pt x="19495" y="11821"/>
                </a:cubicBezTo>
                <a:cubicBezTo>
                  <a:pt x="19828" y="11270"/>
                  <a:pt x="19848" y="10598"/>
                  <a:pt x="19548" y="10028"/>
                </a:cubicBezTo>
                <a:lnTo>
                  <a:pt x="14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4629154" y="3540488"/>
            <a:ext cx="1008800" cy="131256"/>
          </a:xfrm>
          <a:custGeom>
            <a:avLst/>
            <a:gdLst/>
            <a:ahLst/>
            <a:cxnLst/>
            <a:rect l="l" t="t" r="r" b="b"/>
            <a:pathLst>
              <a:path w="12743" h="1658" extrusionOk="0">
                <a:moveTo>
                  <a:pt x="829" y="1"/>
                </a:moveTo>
                <a:cubicBezTo>
                  <a:pt x="370" y="1"/>
                  <a:pt x="0" y="371"/>
                  <a:pt x="0" y="828"/>
                </a:cubicBezTo>
                <a:cubicBezTo>
                  <a:pt x="0" y="1288"/>
                  <a:pt x="370" y="1657"/>
                  <a:pt x="829" y="1657"/>
                </a:cubicBezTo>
                <a:lnTo>
                  <a:pt x="11917" y="1657"/>
                </a:lnTo>
                <a:cubicBezTo>
                  <a:pt x="12373" y="1657"/>
                  <a:pt x="12743" y="1288"/>
                  <a:pt x="12743" y="828"/>
                </a:cubicBezTo>
                <a:cubicBezTo>
                  <a:pt x="12743" y="371"/>
                  <a:pt x="12373" y="1"/>
                  <a:pt x="119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5124568" y="3579120"/>
            <a:ext cx="16150" cy="1019883"/>
          </a:xfrm>
          <a:custGeom>
            <a:avLst/>
            <a:gdLst/>
            <a:ahLst/>
            <a:cxnLst/>
            <a:rect l="l" t="t" r="r" b="b"/>
            <a:pathLst>
              <a:path w="204" h="12883" extrusionOk="0">
                <a:moveTo>
                  <a:pt x="0" y="0"/>
                </a:moveTo>
                <a:lnTo>
                  <a:pt x="0" y="12883"/>
                </a:lnTo>
                <a:lnTo>
                  <a:pt x="203" y="12883"/>
                </a:lnTo>
                <a:lnTo>
                  <a:pt x="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6319327" y="2566679"/>
            <a:ext cx="309218" cy="236545"/>
          </a:xfrm>
          <a:custGeom>
            <a:avLst/>
            <a:gdLst/>
            <a:ahLst/>
            <a:cxnLst/>
            <a:rect l="l" t="t" r="r" b="b"/>
            <a:pathLst>
              <a:path w="3906" h="2988" extrusionOk="0">
                <a:moveTo>
                  <a:pt x="2037" y="0"/>
                </a:moveTo>
                <a:cubicBezTo>
                  <a:pt x="1918" y="0"/>
                  <a:pt x="1801" y="7"/>
                  <a:pt x="1696" y="19"/>
                </a:cubicBezTo>
                <a:cubicBezTo>
                  <a:pt x="1207" y="79"/>
                  <a:pt x="277" y="156"/>
                  <a:pt x="277" y="156"/>
                </a:cubicBezTo>
                <a:lnTo>
                  <a:pt x="1" y="2988"/>
                </a:lnTo>
                <a:cubicBezTo>
                  <a:pt x="1" y="2988"/>
                  <a:pt x="3109" y="2825"/>
                  <a:pt x="3303" y="2482"/>
                </a:cubicBezTo>
                <a:cubicBezTo>
                  <a:pt x="3420" y="2275"/>
                  <a:pt x="3260" y="2182"/>
                  <a:pt x="3260" y="2182"/>
                </a:cubicBezTo>
                <a:lnTo>
                  <a:pt x="3260" y="2182"/>
                </a:lnTo>
                <a:cubicBezTo>
                  <a:pt x="3260" y="2182"/>
                  <a:pt x="3272" y="2182"/>
                  <a:pt x="3292" y="2182"/>
                </a:cubicBezTo>
                <a:cubicBezTo>
                  <a:pt x="3376" y="2182"/>
                  <a:pt x="3595" y="2170"/>
                  <a:pt x="3672" y="2039"/>
                </a:cubicBezTo>
                <a:cubicBezTo>
                  <a:pt x="3769" y="1875"/>
                  <a:pt x="3629" y="1739"/>
                  <a:pt x="3629" y="1739"/>
                </a:cubicBezTo>
                <a:cubicBezTo>
                  <a:pt x="3629" y="1739"/>
                  <a:pt x="3906" y="1719"/>
                  <a:pt x="3866" y="1465"/>
                </a:cubicBezTo>
                <a:cubicBezTo>
                  <a:pt x="3819" y="1192"/>
                  <a:pt x="2963" y="872"/>
                  <a:pt x="2096" y="616"/>
                </a:cubicBezTo>
                <a:lnTo>
                  <a:pt x="2096" y="616"/>
                </a:lnTo>
                <a:cubicBezTo>
                  <a:pt x="2252" y="630"/>
                  <a:pt x="2391" y="641"/>
                  <a:pt x="2508" y="641"/>
                </a:cubicBezTo>
                <a:cubicBezTo>
                  <a:pt x="2789" y="641"/>
                  <a:pt x="2949" y="582"/>
                  <a:pt x="2949" y="382"/>
                </a:cubicBezTo>
                <a:cubicBezTo>
                  <a:pt x="2949" y="96"/>
                  <a:pt x="2479" y="0"/>
                  <a:pt x="2037" y="0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6506631" y="2664686"/>
            <a:ext cx="103706" cy="46787"/>
          </a:xfrm>
          <a:custGeom>
            <a:avLst/>
            <a:gdLst/>
            <a:ahLst/>
            <a:cxnLst/>
            <a:rect l="l" t="t" r="r" b="b"/>
            <a:pathLst>
              <a:path w="1310" h="591" extrusionOk="0">
                <a:moveTo>
                  <a:pt x="34" y="1"/>
                </a:moveTo>
                <a:lnTo>
                  <a:pt x="0" y="198"/>
                </a:lnTo>
                <a:cubicBezTo>
                  <a:pt x="697" y="317"/>
                  <a:pt x="1210" y="587"/>
                  <a:pt x="1217" y="590"/>
                </a:cubicBezTo>
                <a:lnTo>
                  <a:pt x="1310" y="410"/>
                </a:lnTo>
                <a:cubicBezTo>
                  <a:pt x="1290" y="401"/>
                  <a:pt x="766" y="124"/>
                  <a:pt x="34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6494440" y="2711710"/>
            <a:ext cx="85577" cy="35149"/>
          </a:xfrm>
          <a:custGeom>
            <a:avLst/>
            <a:gdLst/>
            <a:ahLst/>
            <a:cxnLst/>
            <a:rect l="l" t="t" r="r" b="b"/>
            <a:pathLst>
              <a:path w="1081" h="444" extrusionOk="0">
                <a:moveTo>
                  <a:pt x="31" y="0"/>
                </a:moveTo>
                <a:lnTo>
                  <a:pt x="1" y="200"/>
                </a:lnTo>
                <a:cubicBezTo>
                  <a:pt x="491" y="273"/>
                  <a:pt x="1011" y="443"/>
                  <a:pt x="1017" y="443"/>
                </a:cubicBezTo>
                <a:lnTo>
                  <a:pt x="1080" y="253"/>
                </a:lnTo>
                <a:cubicBezTo>
                  <a:pt x="1057" y="247"/>
                  <a:pt x="537" y="76"/>
                  <a:pt x="31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390021" y="2617503"/>
            <a:ext cx="66261" cy="59928"/>
          </a:xfrm>
          <a:custGeom>
            <a:avLst/>
            <a:gdLst/>
            <a:ahLst/>
            <a:cxnLst/>
            <a:rect l="l" t="t" r="r" b="b"/>
            <a:pathLst>
              <a:path w="837" h="757" extrusionOk="0">
                <a:moveTo>
                  <a:pt x="647" y="0"/>
                </a:moveTo>
                <a:cubicBezTo>
                  <a:pt x="554" y="283"/>
                  <a:pt x="294" y="506"/>
                  <a:pt x="0" y="557"/>
                </a:cubicBezTo>
                <a:lnTo>
                  <a:pt x="34" y="757"/>
                </a:lnTo>
                <a:cubicBezTo>
                  <a:pt x="400" y="694"/>
                  <a:pt x="723" y="417"/>
                  <a:pt x="837" y="60"/>
                </a:cubicBezTo>
                <a:lnTo>
                  <a:pt x="64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306898" y="2737280"/>
            <a:ext cx="242799" cy="1877556"/>
          </a:xfrm>
          <a:custGeom>
            <a:avLst/>
            <a:gdLst/>
            <a:ahLst/>
            <a:cxnLst/>
            <a:rect l="l" t="t" r="r" b="b"/>
            <a:pathLst>
              <a:path w="3067" h="23717" extrusionOk="0">
                <a:moveTo>
                  <a:pt x="2017" y="0"/>
                </a:moveTo>
                <a:lnTo>
                  <a:pt x="1" y="23717"/>
                </a:lnTo>
                <a:lnTo>
                  <a:pt x="1047" y="23717"/>
                </a:lnTo>
                <a:lnTo>
                  <a:pt x="3066" y="0"/>
                </a:lnTo>
                <a:close/>
              </a:path>
            </a:pathLst>
          </a:custGeom>
          <a:solidFill>
            <a:srgbClr val="DADC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6338801" y="2711947"/>
            <a:ext cx="341755" cy="88744"/>
          </a:xfrm>
          <a:custGeom>
            <a:avLst/>
            <a:gdLst/>
            <a:ahLst/>
            <a:cxnLst/>
            <a:rect l="l" t="t" r="r" b="b"/>
            <a:pathLst>
              <a:path w="4317" h="1121" extrusionOk="0">
                <a:moveTo>
                  <a:pt x="1" y="0"/>
                </a:moveTo>
                <a:lnTo>
                  <a:pt x="1" y="1120"/>
                </a:lnTo>
                <a:lnTo>
                  <a:pt x="4316" y="1120"/>
                </a:lnTo>
                <a:lnTo>
                  <a:pt x="4316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5460861" y="2159534"/>
            <a:ext cx="935572" cy="674565"/>
          </a:xfrm>
          <a:custGeom>
            <a:avLst/>
            <a:gdLst/>
            <a:ahLst/>
            <a:cxnLst/>
            <a:rect l="l" t="t" r="r" b="b"/>
            <a:pathLst>
              <a:path w="11818" h="8521" extrusionOk="0">
                <a:moveTo>
                  <a:pt x="1" y="0"/>
                </a:moveTo>
                <a:cubicBezTo>
                  <a:pt x="21" y="57"/>
                  <a:pt x="1611" y="3899"/>
                  <a:pt x="1251" y="7785"/>
                </a:cubicBezTo>
                <a:cubicBezTo>
                  <a:pt x="3361" y="8385"/>
                  <a:pt x="6207" y="8520"/>
                  <a:pt x="8337" y="8520"/>
                </a:cubicBezTo>
                <a:cubicBezTo>
                  <a:pt x="10071" y="8520"/>
                  <a:pt x="11331" y="8431"/>
                  <a:pt x="11331" y="8431"/>
                </a:cubicBezTo>
                <a:lnTo>
                  <a:pt x="11817" y="4639"/>
                </a:lnTo>
                <a:lnTo>
                  <a:pt x="3710" y="2823"/>
                </a:lnTo>
                <a:lnTo>
                  <a:pt x="1" y="0"/>
                </a:lnTo>
                <a:close/>
              </a:path>
            </a:pathLst>
          </a:custGeom>
          <a:solidFill>
            <a:srgbClr val="79C6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5172780" y="1810495"/>
            <a:ext cx="319827" cy="450132"/>
          </a:xfrm>
          <a:custGeom>
            <a:avLst/>
            <a:gdLst/>
            <a:ahLst/>
            <a:cxnLst/>
            <a:rect l="l" t="t" r="r" b="b"/>
            <a:pathLst>
              <a:path w="4040" h="5686" extrusionOk="0">
                <a:moveTo>
                  <a:pt x="880" y="0"/>
                </a:moveTo>
                <a:lnTo>
                  <a:pt x="1" y="4213"/>
                </a:lnTo>
                <a:lnTo>
                  <a:pt x="328" y="5686"/>
                </a:lnTo>
                <a:lnTo>
                  <a:pt x="4039" y="5559"/>
                </a:lnTo>
                <a:lnTo>
                  <a:pt x="3630" y="4413"/>
                </a:lnTo>
                <a:lnTo>
                  <a:pt x="3393" y="1747"/>
                </a:lnTo>
                <a:lnTo>
                  <a:pt x="880" y="0"/>
                </a:ln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5323431" y="1913647"/>
            <a:ext cx="130147" cy="173371"/>
          </a:xfrm>
          <a:custGeom>
            <a:avLst/>
            <a:gdLst/>
            <a:ahLst/>
            <a:cxnLst/>
            <a:rect l="l" t="t" r="r" b="b"/>
            <a:pathLst>
              <a:path w="1644" h="2190" extrusionOk="0">
                <a:moveTo>
                  <a:pt x="747" y="0"/>
                </a:moveTo>
                <a:cubicBezTo>
                  <a:pt x="497" y="130"/>
                  <a:pt x="257" y="260"/>
                  <a:pt x="0" y="390"/>
                </a:cubicBezTo>
                <a:cubicBezTo>
                  <a:pt x="267" y="1184"/>
                  <a:pt x="887" y="1840"/>
                  <a:pt x="1644" y="2190"/>
                </a:cubicBezTo>
                <a:lnTo>
                  <a:pt x="1497" y="524"/>
                </a:lnTo>
                <a:lnTo>
                  <a:pt x="74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214500" y="1462169"/>
            <a:ext cx="424324" cy="554392"/>
          </a:xfrm>
          <a:custGeom>
            <a:avLst/>
            <a:gdLst/>
            <a:ahLst/>
            <a:cxnLst/>
            <a:rect l="l" t="t" r="r" b="b"/>
            <a:pathLst>
              <a:path w="5360" h="7003" extrusionOk="0">
                <a:moveTo>
                  <a:pt x="2774" y="1"/>
                </a:moveTo>
                <a:cubicBezTo>
                  <a:pt x="2754" y="1"/>
                  <a:pt x="2735" y="1"/>
                  <a:pt x="2716" y="2"/>
                </a:cubicBezTo>
                <a:cubicBezTo>
                  <a:pt x="2711" y="3"/>
                  <a:pt x="2706" y="3"/>
                  <a:pt x="2701" y="3"/>
                </a:cubicBezTo>
                <a:cubicBezTo>
                  <a:pt x="2696" y="3"/>
                  <a:pt x="2691" y="3"/>
                  <a:pt x="2686" y="5"/>
                </a:cubicBezTo>
                <a:cubicBezTo>
                  <a:pt x="1690" y="45"/>
                  <a:pt x="1067" y="469"/>
                  <a:pt x="670" y="998"/>
                </a:cubicBezTo>
                <a:cubicBezTo>
                  <a:pt x="290" y="1508"/>
                  <a:pt x="124" y="2118"/>
                  <a:pt x="53" y="2574"/>
                </a:cubicBezTo>
                <a:cubicBezTo>
                  <a:pt x="50" y="2594"/>
                  <a:pt x="47" y="2611"/>
                  <a:pt x="47" y="2631"/>
                </a:cubicBezTo>
                <a:cubicBezTo>
                  <a:pt x="27" y="2768"/>
                  <a:pt x="13" y="2888"/>
                  <a:pt x="10" y="2984"/>
                </a:cubicBezTo>
                <a:lnTo>
                  <a:pt x="7" y="3008"/>
                </a:lnTo>
                <a:lnTo>
                  <a:pt x="7" y="3051"/>
                </a:lnTo>
                <a:cubicBezTo>
                  <a:pt x="4" y="3091"/>
                  <a:pt x="4" y="3124"/>
                  <a:pt x="4" y="3154"/>
                </a:cubicBezTo>
                <a:cubicBezTo>
                  <a:pt x="1" y="3194"/>
                  <a:pt x="1" y="3224"/>
                  <a:pt x="1" y="3237"/>
                </a:cubicBezTo>
                <a:lnTo>
                  <a:pt x="1" y="3248"/>
                </a:lnTo>
                <a:lnTo>
                  <a:pt x="67" y="3401"/>
                </a:lnTo>
                <a:lnTo>
                  <a:pt x="1280" y="6310"/>
                </a:lnTo>
                <a:cubicBezTo>
                  <a:pt x="1280" y="6310"/>
                  <a:pt x="1999" y="7003"/>
                  <a:pt x="2933" y="7003"/>
                </a:cubicBezTo>
                <a:cubicBezTo>
                  <a:pt x="3372" y="7003"/>
                  <a:pt x="3860" y="6849"/>
                  <a:pt x="4343" y="6396"/>
                </a:cubicBezTo>
                <a:cubicBezTo>
                  <a:pt x="5179" y="5610"/>
                  <a:pt x="5359" y="3591"/>
                  <a:pt x="4875" y="2031"/>
                </a:cubicBezTo>
                <a:cubicBezTo>
                  <a:pt x="4862" y="1981"/>
                  <a:pt x="4846" y="1935"/>
                  <a:pt x="4829" y="1884"/>
                </a:cubicBezTo>
                <a:lnTo>
                  <a:pt x="4822" y="1864"/>
                </a:lnTo>
                <a:cubicBezTo>
                  <a:pt x="4815" y="1848"/>
                  <a:pt x="4812" y="1835"/>
                  <a:pt x="4806" y="1818"/>
                </a:cubicBezTo>
                <a:cubicBezTo>
                  <a:pt x="4786" y="1761"/>
                  <a:pt x="4766" y="1708"/>
                  <a:pt x="4743" y="1651"/>
                </a:cubicBezTo>
                <a:cubicBezTo>
                  <a:pt x="4729" y="1615"/>
                  <a:pt x="4712" y="1578"/>
                  <a:pt x="4695" y="1541"/>
                </a:cubicBezTo>
                <a:cubicBezTo>
                  <a:pt x="4695" y="1541"/>
                  <a:pt x="4695" y="1538"/>
                  <a:pt x="4692" y="1538"/>
                </a:cubicBezTo>
                <a:cubicBezTo>
                  <a:pt x="4672" y="1488"/>
                  <a:pt x="4649" y="1438"/>
                  <a:pt x="4626" y="1392"/>
                </a:cubicBezTo>
                <a:cubicBezTo>
                  <a:pt x="4575" y="1281"/>
                  <a:pt x="4519" y="1178"/>
                  <a:pt x="4459" y="1078"/>
                </a:cubicBezTo>
                <a:cubicBezTo>
                  <a:pt x="4235" y="712"/>
                  <a:pt x="3960" y="412"/>
                  <a:pt x="3626" y="225"/>
                </a:cubicBezTo>
                <a:cubicBezTo>
                  <a:pt x="3529" y="169"/>
                  <a:pt x="3429" y="125"/>
                  <a:pt x="3326" y="89"/>
                </a:cubicBezTo>
                <a:cubicBezTo>
                  <a:pt x="3276" y="72"/>
                  <a:pt x="3226" y="58"/>
                  <a:pt x="3176" y="49"/>
                </a:cubicBezTo>
                <a:cubicBezTo>
                  <a:pt x="3136" y="38"/>
                  <a:pt x="3096" y="29"/>
                  <a:pt x="3053" y="22"/>
                </a:cubicBezTo>
                <a:cubicBezTo>
                  <a:pt x="2964" y="8"/>
                  <a:pt x="2870" y="1"/>
                  <a:pt x="2774" y="1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5494665" y="1716605"/>
            <a:ext cx="28816" cy="124843"/>
          </a:xfrm>
          <a:custGeom>
            <a:avLst/>
            <a:gdLst/>
            <a:ahLst/>
            <a:cxnLst/>
            <a:rect l="l" t="t" r="r" b="b"/>
            <a:pathLst>
              <a:path w="364" h="1577" extrusionOk="0">
                <a:moveTo>
                  <a:pt x="217" y="0"/>
                </a:moveTo>
                <a:lnTo>
                  <a:pt x="17" y="23"/>
                </a:lnTo>
                <a:lnTo>
                  <a:pt x="150" y="1200"/>
                </a:lnTo>
                <a:cubicBezTo>
                  <a:pt x="157" y="1243"/>
                  <a:pt x="144" y="1286"/>
                  <a:pt x="113" y="1320"/>
                </a:cubicBezTo>
                <a:cubicBezTo>
                  <a:pt x="87" y="1353"/>
                  <a:pt x="47" y="1373"/>
                  <a:pt x="1" y="1373"/>
                </a:cubicBezTo>
                <a:lnTo>
                  <a:pt x="7" y="1577"/>
                </a:lnTo>
                <a:cubicBezTo>
                  <a:pt x="107" y="1573"/>
                  <a:pt x="204" y="1526"/>
                  <a:pt x="267" y="1453"/>
                </a:cubicBezTo>
                <a:cubicBezTo>
                  <a:pt x="333" y="1377"/>
                  <a:pt x="364" y="1277"/>
                  <a:pt x="353" y="1177"/>
                </a:cubicBezTo>
                <a:lnTo>
                  <a:pt x="21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5416054" y="1716051"/>
            <a:ext cx="18841" cy="25966"/>
          </a:xfrm>
          <a:custGeom>
            <a:avLst/>
            <a:gdLst/>
            <a:ahLst/>
            <a:cxnLst/>
            <a:rect l="l" t="t" r="r" b="b"/>
            <a:pathLst>
              <a:path w="238" h="328" extrusionOk="0">
                <a:moveTo>
                  <a:pt x="114" y="1"/>
                </a:moveTo>
                <a:cubicBezTo>
                  <a:pt x="47" y="4"/>
                  <a:pt x="0" y="77"/>
                  <a:pt x="0" y="167"/>
                </a:cubicBezTo>
                <a:cubicBezTo>
                  <a:pt x="3" y="255"/>
                  <a:pt x="58" y="327"/>
                  <a:pt x="120" y="327"/>
                </a:cubicBezTo>
                <a:cubicBezTo>
                  <a:pt x="121" y="327"/>
                  <a:pt x="122" y="327"/>
                  <a:pt x="124" y="327"/>
                </a:cubicBezTo>
                <a:cubicBezTo>
                  <a:pt x="187" y="324"/>
                  <a:pt x="237" y="250"/>
                  <a:pt x="234" y="161"/>
                </a:cubicBezTo>
                <a:cubicBezTo>
                  <a:pt x="230" y="70"/>
                  <a:pt x="177" y="1"/>
                  <a:pt x="114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555305" y="1711539"/>
            <a:ext cx="19079" cy="25729"/>
          </a:xfrm>
          <a:custGeom>
            <a:avLst/>
            <a:gdLst/>
            <a:ahLst/>
            <a:cxnLst/>
            <a:rect l="l" t="t" r="r" b="b"/>
            <a:pathLst>
              <a:path w="241" h="325" extrusionOk="0">
                <a:moveTo>
                  <a:pt x="122" y="1"/>
                </a:moveTo>
                <a:cubicBezTo>
                  <a:pt x="120" y="1"/>
                  <a:pt x="119" y="1"/>
                  <a:pt x="118" y="1"/>
                </a:cubicBezTo>
                <a:cubicBezTo>
                  <a:pt x="50" y="1"/>
                  <a:pt x="1" y="78"/>
                  <a:pt x="4" y="167"/>
                </a:cubicBezTo>
                <a:cubicBezTo>
                  <a:pt x="7" y="256"/>
                  <a:pt x="62" y="324"/>
                  <a:pt x="123" y="324"/>
                </a:cubicBezTo>
                <a:cubicBezTo>
                  <a:pt x="124" y="324"/>
                  <a:pt x="126" y="324"/>
                  <a:pt x="127" y="324"/>
                </a:cubicBezTo>
                <a:cubicBezTo>
                  <a:pt x="190" y="324"/>
                  <a:pt x="241" y="247"/>
                  <a:pt x="238" y="158"/>
                </a:cubicBezTo>
                <a:cubicBezTo>
                  <a:pt x="234" y="69"/>
                  <a:pt x="183" y="1"/>
                  <a:pt x="122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434816" y="1836382"/>
            <a:ext cx="34595" cy="38791"/>
          </a:xfrm>
          <a:custGeom>
            <a:avLst/>
            <a:gdLst/>
            <a:ahLst/>
            <a:cxnLst/>
            <a:rect l="l" t="t" r="r" b="b"/>
            <a:pathLst>
              <a:path w="437" h="490" extrusionOk="0">
                <a:moveTo>
                  <a:pt x="17" y="0"/>
                </a:moveTo>
                <a:lnTo>
                  <a:pt x="17" y="0"/>
                </a:lnTo>
                <a:cubicBezTo>
                  <a:pt x="0" y="120"/>
                  <a:pt x="37" y="247"/>
                  <a:pt x="113" y="340"/>
                </a:cubicBezTo>
                <a:cubicBezTo>
                  <a:pt x="190" y="430"/>
                  <a:pt x="310" y="487"/>
                  <a:pt x="430" y="490"/>
                </a:cubicBezTo>
                <a:lnTo>
                  <a:pt x="437" y="290"/>
                </a:lnTo>
                <a:cubicBezTo>
                  <a:pt x="373" y="287"/>
                  <a:pt x="310" y="256"/>
                  <a:pt x="266" y="210"/>
                </a:cubicBezTo>
                <a:cubicBezTo>
                  <a:pt x="226" y="160"/>
                  <a:pt x="206" y="93"/>
                  <a:pt x="217" y="30"/>
                </a:cubicBezTo>
                <a:lnTo>
                  <a:pt x="1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384626" y="1664594"/>
            <a:ext cx="73148" cy="24145"/>
          </a:xfrm>
          <a:custGeom>
            <a:avLst/>
            <a:gdLst/>
            <a:ahLst/>
            <a:cxnLst/>
            <a:rect l="l" t="t" r="r" b="b"/>
            <a:pathLst>
              <a:path w="924" h="305" extrusionOk="0">
                <a:moveTo>
                  <a:pt x="636" y="0"/>
                </a:moveTo>
                <a:cubicBezTo>
                  <a:pt x="493" y="0"/>
                  <a:pt x="343" y="26"/>
                  <a:pt x="204" y="64"/>
                </a:cubicBezTo>
                <a:cubicBezTo>
                  <a:pt x="157" y="81"/>
                  <a:pt x="107" y="97"/>
                  <a:pt x="67" y="124"/>
                </a:cubicBezTo>
                <a:cubicBezTo>
                  <a:pt x="27" y="151"/>
                  <a:pt x="1" y="187"/>
                  <a:pt x="11" y="224"/>
                </a:cubicBezTo>
                <a:cubicBezTo>
                  <a:pt x="24" y="277"/>
                  <a:pt x="117" y="297"/>
                  <a:pt x="201" y="304"/>
                </a:cubicBezTo>
                <a:cubicBezTo>
                  <a:pt x="219" y="304"/>
                  <a:pt x="238" y="305"/>
                  <a:pt x="257" y="305"/>
                </a:cubicBezTo>
                <a:cubicBezTo>
                  <a:pt x="417" y="305"/>
                  <a:pt x="585" y="278"/>
                  <a:pt x="737" y="227"/>
                </a:cubicBezTo>
                <a:cubicBezTo>
                  <a:pt x="800" y="204"/>
                  <a:pt x="864" y="174"/>
                  <a:pt x="884" y="131"/>
                </a:cubicBezTo>
                <a:cubicBezTo>
                  <a:pt x="924" y="27"/>
                  <a:pt x="737" y="4"/>
                  <a:pt x="660" y="1"/>
                </a:cubicBezTo>
                <a:cubicBezTo>
                  <a:pt x="652" y="0"/>
                  <a:pt x="644" y="0"/>
                  <a:pt x="636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5532347" y="1660082"/>
            <a:ext cx="64757" cy="20108"/>
          </a:xfrm>
          <a:custGeom>
            <a:avLst/>
            <a:gdLst/>
            <a:ahLst/>
            <a:cxnLst/>
            <a:rect l="l" t="t" r="r" b="b"/>
            <a:pathLst>
              <a:path w="818" h="254" extrusionOk="0">
                <a:moveTo>
                  <a:pt x="358" y="1"/>
                </a:moveTo>
                <a:cubicBezTo>
                  <a:pt x="302" y="1"/>
                  <a:pt x="245" y="4"/>
                  <a:pt x="191" y="11"/>
                </a:cubicBezTo>
                <a:cubicBezTo>
                  <a:pt x="144" y="18"/>
                  <a:pt x="100" y="24"/>
                  <a:pt x="65" y="44"/>
                </a:cubicBezTo>
                <a:cubicBezTo>
                  <a:pt x="28" y="61"/>
                  <a:pt x="1" y="91"/>
                  <a:pt x="5" y="124"/>
                </a:cubicBezTo>
                <a:cubicBezTo>
                  <a:pt x="8" y="178"/>
                  <a:pt x="88" y="208"/>
                  <a:pt x="157" y="224"/>
                </a:cubicBezTo>
                <a:cubicBezTo>
                  <a:pt x="249" y="244"/>
                  <a:pt x="343" y="254"/>
                  <a:pt x="437" y="254"/>
                </a:cubicBezTo>
                <a:cubicBezTo>
                  <a:pt x="504" y="254"/>
                  <a:pt x="570" y="249"/>
                  <a:pt x="634" y="238"/>
                </a:cubicBezTo>
                <a:cubicBezTo>
                  <a:pt x="691" y="228"/>
                  <a:pt x="751" y="211"/>
                  <a:pt x="771" y="174"/>
                </a:cubicBezTo>
                <a:cubicBezTo>
                  <a:pt x="817" y="88"/>
                  <a:pt x="657" y="34"/>
                  <a:pt x="591" y="21"/>
                </a:cubicBezTo>
                <a:cubicBezTo>
                  <a:pt x="515" y="7"/>
                  <a:pt x="436" y="1"/>
                  <a:pt x="358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5227404" y="1280881"/>
            <a:ext cx="236228" cy="193004"/>
          </a:xfrm>
          <a:custGeom>
            <a:avLst/>
            <a:gdLst/>
            <a:ahLst/>
            <a:cxnLst/>
            <a:rect l="l" t="t" r="r" b="b"/>
            <a:pathLst>
              <a:path w="2984" h="2438" extrusionOk="0">
                <a:moveTo>
                  <a:pt x="1658" y="1"/>
                </a:moveTo>
                <a:cubicBezTo>
                  <a:pt x="1638" y="1"/>
                  <a:pt x="1617" y="2"/>
                  <a:pt x="1597" y="3"/>
                </a:cubicBezTo>
                <a:cubicBezTo>
                  <a:pt x="364" y="72"/>
                  <a:pt x="1" y="1712"/>
                  <a:pt x="1084" y="2299"/>
                </a:cubicBezTo>
                <a:cubicBezTo>
                  <a:pt x="1258" y="2392"/>
                  <a:pt x="1456" y="2438"/>
                  <a:pt x="1654" y="2438"/>
                </a:cubicBezTo>
                <a:cubicBezTo>
                  <a:pt x="1956" y="2438"/>
                  <a:pt x="2260" y="2332"/>
                  <a:pt x="2483" y="2128"/>
                </a:cubicBezTo>
                <a:cubicBezTo>
                  <a:pt x="2857" y="1792"/>
                  <a:pt x="2983" y="1215"/>
                  <a:pt x="2790" y="752"/>
                </a:cubicBezTo>
                <a:cubicBezTo>
                  <a:pt x="2608" y="308"/>
                  <a:pt x="2137" y="1"/>
                  <a:pt x="1658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4509298" y="2995833"/>
            <a:ext cx="1869165" cy="1197687"/>
          </a:xfrm>
          <a:custGeom>
            <a:avLst/>
            <a:gdLst/>
            <a:ahLst/>
            <a:cxnLst/>
            <a:rect l="l" t="t" r="r" b="b"/>
            <a:pathLst>
              <a:path w="23611" h="15129" extrusionOk="0">
                <a:moveTo>
                  <a:pt x="12140" y="0"/>
                </a:moveTo>
                <a:cubicBezTo>
                  <a:pt x="11508" y="0"/>
                  <a:pt x="10894" y="8"/>
                  <a:pt x="10321" y="20"/>
                </a:cubicBezTo>
                <a:cubicBezTo>
                  <a:pt x="9672" y="33"/>
                  <a:pt x="9072" y="53"/>
                  <a:pt x="8555" y="73"/>
                </a:cubicBezTo>
                <a:cubicBezTo>
                  <a:pt x="7425" y="117"/>
                  <a:pt x="6696" y="166"/>
                  <a:pt x="6696" y="166"/>
                </a:cubicBezTo>
                <a:lnTo>
                  <a:pt x="2703" y="166"/>
                </a:lnTo>
                <a:cubicBezTo>
                  <a:pt x="2703" y="166"/>
                  <a:pt x="1" y="5489"/>
                  <a:pt x="1904" y="6991"/>
                </a:cubicBezTo>
                <a:lnTo>
                  <a:pt x="12464" y="6991"/>
                </a:lnTo>
                <a:lnTo>
                  <a:pt x="11414" y="15129"/>
                </a:lnTo>
                <a:lnTo>
                  <a:pt x="21255" y="15129"/>
                </a:lnTo>
                <a:cubicBezTo>
                  <a:pt x="21255" y="15129"/>
                  <a:pt x="23611" y="3745"/>
                  <a:pt x="20568" y="1173"/>
                </a:cubicBezTo>
                <a:cubicBezTo>
                  <a:pt x="20398" y="1030"/>
                  <a:pt x="20161" y="899"/>
                  <a:pt x="19872" y="786"/>
                </a:cubicBezTo>
                <a:cubicBezTo>
                  <a:pt x="18263" y="158"/>
                  <a:pt x="15010" y="0"/>
                  <a:pt x="12140" y="0"/>
                </a:cubicBez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5521027" y="1726105"/>
            <a:ext cx="130147" cy="74969"/>
          </a:xfrm>
          <a:custGeom>
            <a:avLst/>
            <a:gdLst/>
            <a:ahLst/>
            <a:cxnLst/>
            <a:rect l="l" t="t" r="r" b="b"/>
            <a:pathLst>
              <a:path w="1644" h="947" extrusionOk="0">
                <a:moveTo>
                  <a:pt x="1414" y="207"/>
                </a:moveTo>
                <a:cubicBezTo>
                  <a:pt x="1380" y="497"/>
                  <a:pt x="1140" y="730"/>
                  <a:pt x="840" y="746"/>
                </a:cubicBezTo>
                <a:cubicBezTo>
                  <a:pt x="831" y="747"/>
                  <a:pt x="821" y="747"/>
                  <a:pt x="812" y="747"/>
                </a:cubicBezTo>
                <a:cubicBezTo>
                  <a:pt x="524" y="747"/>
                  <a:pt x="275" y="545"/>
                  <a:pt x="214" y="270"/>
                </a:cubicBezTo>
                <a:lnTo>
                  <a:pt x="1414" y="207"/>
                </a:lnTo>
                <a:close/>
                <a:moveTo>
                  <a:pt x="1514" y="0"/>
                </a:moveTo>
                <a:lnTo>
                  <a:pt x="94" y="74"/>
                </a:lnTo>
                <a:lnTo>
                  <a:pt x="0" y="180"/>
                </a:lnTo>
                <a:cubicBezTo>
                  <a:pt x="20" y="610"/>
                  <a:pt x="380" y="946"/>
                  <a:pt x="807" y="946"/>
                </a:cubicBezTo>
                <a:lnTo>
                  <a:pt x="851" y="946"/>
                </a:lnTo>
                <a:cubicBezTo>
                  <a:pt x="1297" y="923"/>
                  <a:pt x="1643" y="540"/>
                  <a:pt x="1620" y="94"/>
                </a:cubicBezTo>
                <a:lnTo>
                  <a:pt x="1514" y="0"/>
                </a:ln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5359530" y="1734497"/>
            <a:ext cx="130147" cy="75048"/>
          </a:xfrm>
          <a:custGeom>
            <a:avLst/>
            <a:gdLst/>
            <a:ahLst/>
            <a:cxnLst/>
            <a:rect l="l" t="t" r="r" b="b"/>
            <a:pathLst>
              <a:path w="1644" h="948" extrusionOk="0">
                <a:moveTo>
                  <a:pt x="1417" y="208"/>
                </a:moveTo>
                <a:cubicBezTo>
                  <a:pt x="1384" y="497"/>
                  <a:pt x="1144" y="731"/>
                  <a:pt x="841" y="744"/>
                </a:cubicBezTo>
                <a:cubicBezTo>
                  <a:pt x="828" y="744"/>
                  <a:pt x="816" y="745"/>
                  <a:pt x="803" y="745"/>
                </a:cubicBezTo>
                <a:cubicBezTo>
                  <a:pt x="656" y="745"/>
                  <a:pt x="515" y="689"/>
                  <a:pt x="404" y="591"/>
                </a:cubicBezTo>
                <a:cubicBezTo>
                  <a:pt x="308" y="504"/>
                  <a:pt x="244" y="391"/>
                  <a:pt x="215" y="268"/>
                </a:cubicBezTo>
                <a:lnTo>
                  <a:pt x="1417" y="208"/>
                </a:lnTo>
                <a:close/>
                <a:moveTo>
                  <a:pt x="1514" y="1"/>
                </a:moveTo>
                <a:lnTo>
                  <a:pt x="98" y="74"/>
                </a:lnTo>
                <a:lnTo>
                  <a:pt x="1" y="177"/>
                </a:lnTo>
                <a:cubicBezTo>
                  <a:pt x="24" y="611"/>
                  <a:pt x="381" y="947"/>
                  <a:pt x="811" y="947"/>
                </a:cubicBezTo>
                <a:lnTo>
                  <a:pt x="854" y="947"/>
                </a:lnTo>
                <a:cubicBezTo>
                  <a:pt x="1301" y="923"/>
                  <a:pt x="1644" y="540"/>
                  <a:pt x="1620" y="94"/>
                </a:cubicBezTo>
                <a:lnTo>
                  <a:pt x="1514" y="1"/>
                </a:ln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5438220" y="1731330"/>
            <a:ext cx="100856" cy="21216"/>
          </a:xfrm>
          <a:custGeom>
            <a:avLst/>
            <a:gdLst/>
            <a:ahLst/>
            <a:cxnLst/>
            <a:rect l="l" t="t" r="r" b="b"/>
            <a:pathLst>
              <a:path w="1274" h="268" extrusionOk="0">
                <a:moveTo>
                  <a:pt x="1263" y="1"/>
                </a:moveTo>
                <a:lnTo>
                  <a:pt x="0" y="68"/>
                </a:lnTo>
                <a:lnTo>
                  <a:pt x="10" y="268"/>
                </a:lnTo>
                <a:lnTo>
                  <a:pt x="1273" y="201"/>
                </a:lnTo>
                <a:lnTo>
                  <a:pt x="1263" y="1"/>
                </a:ln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5231125" y="1647178"/>
            <a:ext cx="139330" cy="107744"/>
          </a:xfrm>
          <a:custGeom>
            <a:avLst/>
            <a:gdLst/>
            <a:ahLst/>
            <a:cxnLst/>
            <a:rect l="l" t="t" r="r" b="b"/>
            <a:pathLst>
              <a:path w="1760" h="1361" extrusionOk="0">
                <a:moveTo>
                  <a:pt x="117" y="1"/>
                </a:moveTo>
                <a:lnTo>
                  <a:pt x="0" y="161"/>
                </a:lnTo>
                <a:lnTo>
                  <a:pt x="1643" y="1360"/>
                </a:lnTo>
                <a:lnTo>
                  <a:pt x="1760" y="1197"/>
                </a:lnTo>
                <a:lnTo>
                  <a:pt x="117" y="1"/>
                </a:ln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5143251" y="1663644"/>
            <a:ext cx="124843" cy="159992"/>
          </a:xfrm>
          <a:custGeom>
            <a:avLst/>
            <a:gdLst/>
            <a:ahLst/>
            <a:cxnLst/>
            <a:rect l="l" t="t" r="r" b="b"/>
            <a:pathLst>
              <a:path w="1577" h="2021" extrusionOk="0">
                <a:moveTo>
                  <a:pt x="916" y="0"/>
                </a:moveTo>
                <a:cubicBezTo>
                  <a:pt x="896" y="0"/>
                  <a:pt x="876" y="1"/>
                  <a:pt x="857" y="3"/>
                </a:cubicBezTo>
                <a:cubicBezTo>
                  <a:pt x="650" y="26"/>
                  <a:pt x="461" y="143"/>
                  <a:pt x="324" y="303"/>
                </a:cubicBezTo>
                <a:cubicBezTo>
                  <a:pt x="14" y="663"/>
                  <a:pt x="1" y="1246"/>
                  <a:pt x="290" y="1623"/>
                </a:cubicBezTo>
                <a:cubicBezTo>
                  <a:pt x="490" y="1878"/>
                  <a:pt x="815" y="2020"/>
                  <a:pt x="1137" y="2020"/>
                </a:cubicBezTo>
                <a:cubicBezTo>
                  <a:pt x="1289" y="2020"/>
                  <a:pt x="1440" y="1989"/>
                  <a:pt x="1577" y="1922"/>
                </a:cubicBezTo>
                <a:lnTo>
                  <a:pt x="1404" y="243"/>
                </a:lnTo>
                <a:cubicBezTo>
                  <a:pt x="1298" y="86"/>
                  <a:pt x="1105" y="0"/>
                  <a:pt x="916" y="0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5192571" y="1704968"/>
            <a:ext cx="43382" cy="68715"/>
          </a:xfrm>
          <a:custGeom>
            <a:avLst/>
            <a:gdLst/>
            <a:ahLst/>
            <a:cxnLst/>
            <a:rect l="l" t="t" r="r" b="b"/>
            <a:pathLst>
              <a:path w="548" h="868" extrusionOk="0">
                <a:moveTo>
                  <a:pt x="464" y="1"/>
                </a:moveTo>
                <a:lnTo>
                  <a:pt x="1" y="27"/>
                </a:lnTo>
                <a:lnTo>
                  <a:pt x="14" y="230"/>
                </a:lnTo>
                <a:lnTo>
                  <a:pt x="267" y="214"/>
                </a:lnTo>
                <a:lnTo>
                  <a:pt x="267" y="214"/>
                </a:lnTo>
                <a:cubicBezTo>
                  <a:pt x="154" y="410"/>
                  <a:pt x="101" y="644"/>
                  <a:pt x="124" y="867"/>
                </a:cubicBezTo>
                <a:lnTo>
                  <a:pt x="327" y="847"/>
                </a:lnTo>
                <a:cubicBezTo>
                  <a:pt x="301" y="604"/>
                  <a:pt x="384" y="350"/>
                  <a:pt x="547" y="167"/>
                </a:cubicBezTo>
                <a:lnTo>
                  <a:pt x="464" y="1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5218696" y="1462169"/>
            <a:ext cx="348880" cy="205592"/>
          </a:xfrm>
          <a:custGeom>
            <a:avLst/>
            <a:gdLst/>
            <a:ahLst/>
            <a:cxnLst/>
            <a:rect l="l" t="t" r="r" b="b"/>
            <a:pathLst>
              <a:path w="4407" h="2597" extrusionOk="0">
                <a:moveTo>
                  <a:pt x="2721" y="1"/>
                </a:moveTo>
                <a:cubicBezTo>
                  <a:pt x="2701" y="1"/>
                  <a:pt x="2682" y="1"/>
                  <a:pt x="2663" y="2"/>
                </a:cubicBezTo>
                <a:cubicBezTo>
                  <a:pt x="2658" y="3"/>
                  <a:pt x="2653" y="3"/>
                  <a:pt x="2648" y="3"/>
                </a:cubicBezTo>
                <a:cubicBezTo>
                  <a:pt x="2643" y="3"/>
                  <a:pt x="2638" y="3"/>
                  <a:pt x="2633" y="5"/>
                </a:cubicBezTo>
                <a:cubicBezTo>
                  <a:pt x="1637" y="45"/>
                  <a:pt x="1014" y="469"/>
                  <a:pt x="617" y="998"/>
                </a:cubicBezTo>
                <a:cubicBezTo>
                  <a:pt x="237" y="1508"/>
                  <a:pt x="71" y="2118"/>
                  <a:pt x="0" y="2574"/>
                </a:cubicBezTo>
                <a:cubicBezTo>
                  <a:pt x="90" y="2590"/>
                  <a:pt x="180" y="2597"/>
                  <a:pt x="271" y="2597"/>
                </a:cubicBezTo>
                <a:cubicBezTo>
                  <a:pt x="851" y="2597"/>
                  <a:pt x="1429" y="2295"/>
                  <a:pt x="1850" y="1868"/>
                </a:cubicBezTo>
                <a:cubicBezTo>
                  <a:pt x="2323" y="1392"/>
                  <a:pt x="2633" y="772"/>
                  <a:pt x="2916" y="152"/>
                </a:cubicBezTo>
                <a:cubicBezTo>
                  <a:pt x="2976" y="275"/>
                  <a:pt x="3067" y="385"/>
                  <a:pt x="3170" y="472"/>
                </a:cubicBezTo>
                <a:cubicBezTo>
                  <a:pt x="3387" y="658"/>
                  <a:pt x="3656" y="765"/>
                  <a:pt x="3923" y="868"/>
                </a:cubicBezTo>
                <a:cubicBezTo>
                  <a:pt x="4086" y="932"/>
                  <a:pt x="4253" y="995"/>
                  <a:pt x="4406" y="1078"/>
                </a:cubicBezTo>
                <a:cubicBezTo>
                  <a:pt x="4182" y="712"/>
                  <a:pt x="3907" y="412"/>
                  <a:pt x="3573" y="225"/>
                </a:cubicBezTo>
                <a:cubicBezTo>
                  <a:pt x="3476" y="169"/>
                  <a:pt x="3376" y="125"/>
                  <a:pt x="3273" y="89"/>
                </a:cubicBezTo>
                <a:cubicBezTo>
                  <a:pt x="3223" y="72"/>
                  <a:pt x="3173" y="58"/>
                  <a:pt x="3123" y="49"/>
                </a:cubicBezTo>
                <a:cubicBezTo>
                  <a:pt x="3083" y="38"/>
                  <a:pt x="3043" y="29"/>
                  <a:pt x="3000" y="22"/>
                </a:cubicBezTo>
                <a:cubicBezTo>
                  <a:pt x="2911" y="8"/>
                  <a:pt x="2817" y="1"/>
                  <a:pt x="2721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6227812" y="2499864"/>
            <a:ext cx="60720" cy="312385"/>
          </a:xfrm>
          <a:custGeom>
            <a:avLst/>
            <a:gdLst/>
            <a:ahLst/>
            <a:cxnLst/>
            <a:rect l="l" t="t" r="r" b="b"/>
            <a:pathLst>
              <a:path w="767" h="3946" extrusionOk="0">
                <a:moveTo>
                  <a:pt x="566" y="0"/>
                </a:moveTo>
                <a:lnTo>
                  <a:pt x="0" y="3919"/>
                </a:lnTo>
                <a:lnTo>
                  <a:pt x="200" y="3945"/>
                </a:lnTo>
                <a:lnTo>
                  <a:pt x="766" y="27"/>
                </a:lnTo>
                <a:lnTo>
                  <a:pt x="5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5438458" y="3548404"/>
            <a:ext cx="147009" cy="453378"/>
          </a:xfrm>
          <a:custGeom>
            <a:avLst/>
            <a:gdLst/>
            <a:ahLst/>
            <a:cxnLst/>
            <a:rect l="l" t="t" r="r" b="b"/>
            <a:pathLst>
              <a:path w="1857" h="5727" extrusionOk="0">
                <a:moveTo>
                  <a:pt x="727" y="1"/>
                </a:moveTo>
                <a:lnTo>
                  <a:pt x="0" y="5726"/>
                </a:lnTo>
                <a:lnTo>
                  <a:pt x="1857" y="1"/>
                </a:lnTo>
                <a:close/>
              </a:path>
            </a:pathLst>
          </a:cu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4723281" y="2143701"/>
            <a:ext cx="865115" cy="964467"/>
          </a:xfrm>
          <a:custGeom>
            <a:avLst/>
            <a:gdLst/>
            <a:ahLst/>
            <a:cxnLst/>
            <a:rect l="l" t="t" r="r" b="b"/>
            <a:pathLst>
              <a:path w="10928" h="12183" extrusionOk="0">
                <a:moveTo>
                  <a:pt x="5686" y="0"/>
                </a:moveTo>
                <a:cubicBezTo>
                  <a:pt x="2097" y="280"/>
                  <a:pt x="0" y="10930"/>
                  <a:pt x="0" y="10930"/>
                </a:cubicBezTo>
                <a:cubicBezTo>
                  <a:pt x="742" y="11866"/>
                  <a:pt x="1798" y="12183"/>
                  <a:pt x="2889" y="12183"/>
                </a:cubicBezTo>
                <a:cubicBezTo>
                  <a:pt x="4230" y="12183"/>
                  <a:pt x="5623" y="11704"/>
                  <a:pt x="6546" y="11307"/>
                </a:cubicBezTo>
                <a:cubicBezTo>
                  <a:pt x="7198" y="11024"/>
                  <a:pt x="7618" y="10784"/>
                  <a:pt x="7618" y="10784"/>
                </a:cubicBezTo>
                <a:lnTo>
                  <a:pt x="10440" y="8105"/>
                </a:lnTo>
                <a:lnTo>
                  <a:pt x="10568" y="7985"/>
                </a:lnTo>
                <a:cubicBezTo>
                  <a:pt x="10928" y="4099"/>
                  <a:pt x="9338" y="257"/>
                  <a:pt x="9318" y="200"/>
                </a:cubicBezTo>
                <a:cubicBezTo>
                  <a:pt x="8914" y="431"/>
                  <a:pt x="8444" y="513"/>
                  <a:pt x="7978" y="513"/>
                </a:cubicBezTo>
                <a:cubicBezTo>
                  <a:pt x="6817" y="513"/>
                  <a:pt x="5686" y="0"/>
                  <a:pt x="5686" y="0"/>
                </a:cubicBez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6030454" y="2768075"/>
            <a:ext cx="319193" cy="225462"/>
          </a:xfrm>
          <a:custGeom>
            <a:avLst/>
            <a:gdLst/>
            <a:ahLst/>
            <a:cxnLst/>
            <a:rect l="l" t="t" r="r" b="b"/>
            <a:pathLst>
              <a:path w="4032" h="2848" extrusionOk="0">
                <a:moveTo>
                  <a:pt x="617" y="1"/>
                </a:moveTo>
                <a:lnTo>
                  <a:pt x="0" y="2780"/>
                </a:lnTo>
                <a:cubicBezTo>
                  <a:pt x="0" y="2780"/>
                  <a:pt x="1002" y="2848"/>
                  <a:pt x="1911" y="2848"/>
                </a:cubicBezTo>
                <a:cubicBezTo>
                  <a:pt x="2603" y="2848"/>
                  <a:pt x="3240" y="2809"/>
                  <a:pt x="3343" y="2670"/>
                </a:cubicBezTo>
                <a:cubicBezTo>
                  <a:pt x="3482" y="2480"/>
                  <a:pt x="3336" y="2367"/>
                  <a:pt x="3336" y="2367"/>
                </a:cubicBezTo>
                <a:lnTo>
                  <a:pt x="3336" y="2367"/>
                </a:lnTo>
                <a:cubicBezTo>
                  <a:pt x="3336" y="2367"/>
                  <a:pt x="3397" y="2379"/>
                  <a:pt x="3475" y="2379"/>
                </a:cubicBezTo>
                <a:cubicBezTo>
                  <a:pt x="3573" y="2379"/>
                  <a:pt x="3697" y="2361"/>
                  <a:pt x="3762" y="2277"/>
                </a:cubicBezTo>
                <a:cubicBezTo>
                  <a:pt x="3876" y="2127"/>
                  <a:pt x="3756" y="1974"/>
                  <a:pt x="3756" y="1974"/>
                </a:cubicBezTo>
                <a:lnTo>
                  <a:pt x="3756" y="1974"/>
                </a:lnTo>
                <a:cubicBezTo>
                  <a:pt x="3756" y="1974"/>
                  <a:pt x="3759" y="1974"/>
                  <a:pt x="3763" y="1974"/>
                </a:cubicBezTo>
                <a:cubicBezTo>
                  <a:pt x="3806" y="1974"/>
                  <a:pt x="4031" y="1963"/>
                  <a:pt x="4019" y="1731"/>
                </a:cubicBezTo>
                <a:cubicBezTo>
                  <a:pt x="4010" y="1454"/>
                  <a:pt x="3196" y="1034"/>
                  <a:pt x="2366" y="677"/>
                </a:cubicBezTo>
                <a:lnTo>
                  <a:pt x="2366" y="677"/>
                </a:lnTo>
                <a:cubicBezTo>
                  <a:pt x="2463" y="692"/>
                  <a:pt x="2554" y="699"/>
                  <a:pt x="2637" y="699"/>
                </a:cubicBezTo>
                <a:cubicBezTo>
                  <a:pt x="3032" y="699"/>
                  <a:pt x="3260" y="543"/>
                  <a:pt x="3263" y="298"/>
                </a:cubicBezTo>
                <a:cubicBezTo>
                  <a:pt x="3263" y="97"/>
                  <a:pt x="2664" y="8"/>
                  <a:pt x="2039" y="8"/>
                </a:cubicBezTo>
                <a:cubicBezTo>
                  <a:pt x="1918" y="8"/>
                  <a:pt x="1796" y="11"/>
                  <a:pt x="1677" y="18"/>
                </a:cubicBezTo>
                <a:cubicBezTo>
                  <a:pt x="1556" y="25"/>
                  <a:pt x="1432" y="28"/>
                  <a:pt x="1312" y="28"/>
                </a:cubicBezTo>
                <a:cubicBezTo>
                  <a:pt x="941" y="28"/>
                  <a:pt x="617" y="1"/>
                  <a:pt x="617" y="1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6231216" y="2873127"/>
            <a:ext cx="101094" cy="57790"/>
          </a:xfrm>
          <a:custGeom>
            <a:avLst/>
            <a:gdLst/>
            <a:ahLst/>
            <a:cxnLst/>
            <a:rect l="l" t="t" r="r" b="b"/>
            <a:pathLst>
              <a:path w="1277" h="730" extrusionOk="0">
                <a:moveTo>
                  <a:pt x="60" y="1"/>
                </a:moveTo>
                <a:lnTo>
                  <a:pt x="0" y="197"/>
                </a:lnTo>
                <a:cubicBezTo>
                  <a:pt x="680" y="396"/>
                  <a:pt x="1157" y="727"/>
                  <a:pt x="1160" y="730"/>
                </a:cubicBezTo>
                <a:lnTo>
                  <a:pt x="1277" y="564"/>
                </a:lnTo>
                <a:cubicBezTo>
                  <a:pt x="1257" y="550"/>
                  <a:pt x="770" y="213"/>
                  <a:pt x="60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6213562" y="2918489"/>
            <a:ext cx="84469" cy="44412"/>
          </a:xfrm>
          <a:custGeom>
            <a:avLst/>
            <a:gdLst/>
            <a:ahLst/>
            <a:cxnLst/>
            <a:rect l="l" t="t" r="r" b="b"/>
            <a:pathLst>
              <a:path w="1067" h="561" extrusionOk="0">
                <a:moveTo>
                  <a:pt x="53" y="0"/>
                </a:moveTo>
                <a:lnTo>
                  <a:pt x="0" y="194"/>
                </a:lnTo>
                <a:cubicBezTo>
                  <a:pt x="477" y="327"/>
                  <a:pt x="973" y="557"/>
                  <a:pt x="980" y="560"/>
                </a:cubicBezTo>
                <a:lnTo>
                  <a:pt x="1066" y="377"/>
                </a:lnTo>
                <a:cubicBezTo>
                  <a:pt x="1043" y="367"/>
                  <a:pt x="546" y="137"/>
                  <a:pt x="53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4959351" y="2533113"/>
            <a:ext cx="590492" cy="505706"/>
          </a:xfrm>
          <a:custGeom>
            <a:avLst/>
            <a:gdLst/>
            <a:ahLst/>
            <a:cxnLst/>
            <a:rect l="l" t="t" r="r" b="b"/>
            <a:pathLst>
              <a:path w="7459" h="6388" extrusionOk="0">
                <a:moveTo>
                  <a:pt x="1" y="0"/>
                </a:moveTo>
                <a:cubicBezTo>
                  <a:pt x="1" y="0"/>
                  <a:pt x="624" y="4062"/>
                  <a:pt x="2870" y="5918"/>
                </a:cubicBezTo>
                <a:cubicBezTo>
                  <a:pt x="3087" y="6098"/>
                  <a:pt x="3316" y="6255"/>
                  <a:pt x="3564" y="6388"/>
                </a:cubicBezTo>
                <a:cubicBezTo>
                  <a:pt x="4216" y="6105"/>
                  <a:pt x="4636" y="5865"/>
                  <a:pt x="4636" y="5865"/>
                </a:cubicBezTo>
                <a:lnTo>
                  <a:pt x="7458" y="3186"/>
                </a:lnTo>
                <a:lnTo>
                  <a:pt x="1" y="0"/>
                </a:lnTo>
                <a:close/>
              </a:path>
            </a:pathLst>
          </a:custGeom>
          <a:solidFill>
            <a:srgbClr val="79C6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5241416" y="2995833"/>
            <a:ext cx="841049" cy="114077"/>
          </a:xfrm>
          <a:custGeom>
            <a:avLst/>
            <a:gdLst/>
            <a:ahLst/>
            <a:cxnLst/>
            <a:rect l="l" t="t" r="r" b="b"/>
            <a:pathLst>
              <a:path w="10624" h="1441" extrusionOk="0">
                <a:moveTo>
                  <a:pt x="2892" y="0"/>
                </a:moveTo>
                <a:cubicBezTo>
                  <a:pt x="2260" y="0"/>
                  <a:pt x="1646" y="8"/>
                  <a:pt x="1073" y="20"/>
                </a:cubicBezTo>
                <a:cubicBezTo>
                  <a:pt x="1073" y="20"/>
                  <a:pt x="653" y="260"/>
                  <a:pt x="1" y="543"/>
                </a:cubicBezTo>
                <a:cubicBezTo>
                  <a:pt x="201" y="650"/>
                  <a:pt x="413" y="740"/>
                  <a:pt x="633" y="810"/>
                </a:cubicBezTo>
                <a:cubicBezTo>
                  <a:pt x="2043" y="1258"/>
                  <a:pt x="3630" y="1440"/>
                  <a:pt x="5212" y="1440"/>
                </a:cubicBezTo>
                <a:cubicBezTo>
                  <a:pt x="7132" y="1440"/>
                  <a:pt x="9045" y="1172"/>
                  <a:pt x="10624" y="786"/>
                </a:cubicBezTo>
                <a:cubicBezTo>
                  <a:pt x="9015" y="158"/>
                  <a:pt x="5762" y="0"/>
                  <a:pt x="2892" y="0"/>
                </a:cubicBezTo>
                <a:close/>
              </a:path>
            </a:pathLst>
          </a:cu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4959351" y="2332034"/>
            <a:ext cx="1136889" cy="708923"/>
          </a:xfrm>
          <a:custGeom>
            <a:avLst/>
            <a:gdLst/>
            <a:ahLst/>
            <a:cxnLst/>
            <a:rect l="l" t="t" r="r" b="b"/>
            <a:pathLst>
              <a:path w="14361" h="8955" extrusionOk="0">
                <a:moveTo>
                  <a:pt x="5769" y="1"/>
                </a:moveTo>
                <a:lnTo>
                  <a:pt x="1" y="2540"/>
                </a:lnTo>
                <a:cubicBezTo>
                  <a:pt x="1" y="2540"/>
                  <a:pt x="488" y="5322"/>
                  <a:pt x="3107" y="7582"/>
                </a:cubicBezTo>
                <a:cubicBezTo>
                  <a:pt x="4373" y="8673"/>
                  <a:pt x="6918" y="8955"/>
                  <a:pt x="9211" y="8955"/>
                </a:cubicBezTo>
                <a:cubicBezTo>
                  <a:pt x="11668" y="8955"/>
                  <a:pt x="13837" y="8631"/>
                  <a:pt x="13837" y="8631"/>
                </a:cubicBezTo>
                <a:lnTo>
                  <a:pt x="14360" y="5003"/>
                </a:lnTo>
                <a:lnTo>
                  <a:pt x="7506" y="2743"/>
                </a:lnTo>
                <a:lnTo>
                  <a:pt x="5769" y="1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5433470" y="4025690"/>
            <a:ext cx="784921" cy="15912"/>
          </a:xfrm>
          <a:custGeom>
            <a:avLst/>
            <a:gdLst/>
            <a:ahLst/>
            <a:cxnLst/>
            <a:rect l="l" t="t" r="r" b="b"/>
            <a:pathLst>
              <a:path w="9915" h="201" extrusionOk="0">
                <a:moveTo>
                  <a:pt x="0" y="1"/>
                </a:moveTo>
                <a:lnTo>
                  <a:pt x="0" y="201"/>
                </a:lnTo>
                <a:lnTo>
                  <a:pt x="9914" y="201"/>
                </a:lnTo>
                <a:lnTo>
                  <a:pt x="9914" y="1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5823595" y="4193441"/>
            <a:ext cx="665936" cy="421395"/>
          </a:xfrm>
          <a:custGeom>
            <a:avLst/>
            <a:gdLst/>
            <a:ahLst/>
            <a:cxnLst/>
            <a:rect l="l" t="t" r="r" b="b"/>
            <a:pathLst>
              <a:path w="8412" h="5323" extrusionOk="0">
                <a:moveTo>
                  <a:pt x="860" y="1"/>
                </a:moveTo>
                <a:lnTo>
                  <a:pt x="0" y="5323"/>
                </a:lnTo>
                <a:lnTo>
                  <a:pt x="8412" y="5323"/>
                </a:lnTo>
                <a:cubicBezTo>
                  <a:pt x="8382" y="4629"/>
                  <a:pt x="7765" y="4057"/>
                  <a:pt x="7146" y="3743"/>
                </a:cubicBezTo>
                <a:cubicBezTo>
                  <a:pt x="6526" y="3433"/>
                  <a:pt x="5863" y="3226"/>
                  <a:pt x="5323" y="2763"/>
                </a:cubicBezTo>
                <a:cubicBezTo>
                  <a:pt x="4759" y="2280"/>
                  <a:pt x="4453" y="1370"/>
                  <a:pt x="4653" y="1"/>
                </a:cubicBezTo>
                <a:close/>
              </a:path>
            </a:pathLst>
          </a:custGeom>
          <a:solidFill>
            <a:srgbClr val="293D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6195038" y="4307122"/>
            <a:ext cx="75286" cy="105606"/>
          </a:xfrm>
          <a:custGeom>
            <a:avLst/>
            <a:gdLst/>
            <a:ahLst/>
            <a:cxnLst/>
            <a:rect l="l" t="t" r="r" b="b"/>
            <a:pathLst>
              <a:path w="951" h="1334" extrusionOk="0">
                <a:moveTo>
                  <a:pt x="693" y="204"/>
                </a:moveTo>
                <a:cubicBezTo>
                  <a:pt x="695" y="204"/>
                  <a:pt x="698" y="204"/>
                  <a:pt x="700" y="205"/>
                </a:cubicBezTo>
                <a:cubicBezTo>
                  <a:pt x="724" y="211"/>
                  <a:pt x="744" y="248"/>
                  <a:pt x="747" y="285"/>
                </a:cubicBezTo>
                <a:cubicBezTo>
                  <a:pt x="747" y="337"/>
                  <a:pt x="720" y="397"/>
                  <a:pt x="694" y="451"/>
                </a:cubicBezTo>
                <a:cubicBezTo>
                  <a:pt x="597" y="641"/>
                  <a:pt x="357" y="1011"/>
                  <a:pt x="234" y="1111"/>
                </a:cubicBezTo>
                <a:cubicBezTo>
                  <a:pt x="237" y="1057"/>
                  <a:pt x="257" y="961"/>
                  <a:pt x="321" y="774"/>
                </a:cubicBezTo>
                <a:lnTo>
                  <a:pt x="324" y="761"/>
                </a:lnTo>
                <a:cubicBezTo>
                  <a:pt x="381" y="594"/>
                  <a:pt x="464" y="437"/>
                  <a:pt x="567" y="301"/>
                </a:cubicBezTo>
                <a:cubicBezTo>
                  <a:pt x="616" y="240"/>
                  <a:pt x="663" y="204"/>
                  <a:pt x="693" y="204"/>
                </a:cubicBezTo>
                <a:close/>
                <a:moveTo>
                  <a:pt x="694" y="1"/>
                </a:moveTo>
                <a:cubicBezTo>
                  <a:pt x="617" y="1"/>
                  <a:pt x="515" y="39"/>
                  <a:pt x="407" y="177"/>
                </a:cubicBezTo>
                <a:cubicBezTo>
                  <a:pt x="291" y="334"/>
                  <a:pt x="197" y="511"/>
                  <a:pt x="134" y="697"/>
                </a:cubicBezTo>
                <a:lnTo>
                  <a:pt x="131" y="711"/>
                </a:lnTo>
                <a:cubicBezTo>
                  <a:pt x="7" y="1067"/>
                  <a:pt x="1" y="1227"/>
                  <a:pt x="97" y="1301"/>
                </a:cubicBezTo>
                <a:cubicBezTo>
                  <a:pt x="127" y="1324"/>
                  <a:pt x="161" y="1334"/>
                  <a:pt x="197" y="1334"/>
                </a:cubicBezTo>
                <a:cubicBezTo>
                  <a:pt x="211" y="1334"/>
                  <a:pt x="224" y="1334"/>
                  <a:pt x="237" y="1331"/>
                </a:cubicBezTo>
                <a:cubicBezTo>
                  <a:pt x="304" y="1314"/>
                  <a:pt x="417" y="1257"/>
                  <a:pt x="634" y="941"/>
                </a:cubicBezTo>
                <a:cubicBezTo>
                  <a:pt x="744" y="777"/>
                  <a:pt x="844" y="601"/>
                  <a:pt x="874" y="541"/>
                </a:cubicBezTo>
                <a:cubicBezTo>
                  <a:pt x="914" y="461"/>
                  <a:pt x="951" y="374"/>
                  <a:pt x="947" y="277"/>
                </a:cubicBezTo>
                <a:cubicBezTo>
                  <a:pt x="944" y="148"/>
                  <a:pt x="864" y="37"/>
                  <a:pt x="751" y="8"/>
                </a:cubicBezTo>
                <a:cubicBezTo>
                  <a:pt x="734" y="4"/>
                  <a:pt x="715" y="1"/>
                  <a:pt x="6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6196858" y="4344725"/>
            <a:ext cx="110673" cy="70457"/>
          </a:xfrm>
          <a:custGeom>
            <a:avLst/>
            <a:gdLst/>
            <a:ahLst/>
            <a:cxnLst/>
            <a:rect l="l" t="t" r="r" b="b"/>
            <a:pathLst>
              <a:path w="1398" h="890" extrusionOk="0">
                <a:moveTo>
                  <a:pt x="1108" y="202"/>
                </a:moveTo>
                <a:cubicBezTo>
                  <a:pt x="1134" y="202"/>
                  <a:pt x="1157" y="209"/>
                  <a:pt x="1168" y="219"/>
                </a:cubicBezTo>
                <a:cubicBezTo>
                  <a:pt x="1181" y="239"/>
                  <a:pt x="1177" y="279"/>
                  <a:pt x="1157" y="309"/>
                </a:cubicBezTo>
                <a:cubicBezTo>
                  <a:pt x="1128" y="356"/>
                  <a:pt x="1068" y="389"/>
                  <a:pt x="1017" y="416"/>
                </a:cubicBezTo>
                <a:cubicBezTo>
                  <a:pt x="828" y="516"/>
                  <a:pt x="418" y="679"/>
                  <a:pt x="261" y="686"/>
                </a:cubicBezTo>
                <a:cubicBezTo>
                  <a:pt x="294" y="649"/>
                  <a:pt x="368" y="579"/>
                  <a:pt x="528" y="466"/>
                </a:cubicBezTo>
                <a:lnTo>
                  <a:pt x="538" y="456"/>
                </a:lnTo>
                <a:cubicBezTo>
                  <a:pt x="681" y="353"/>
                  <a:pt x="837" y="273"/>
                  <a:pt x="1001" y="222"/>
                </a:cubicBezTo>
                <a:cubicBezTo>
                  <a:pt x="1044" y="209"/>
                  <a:pt x="1077" y="202"/>
                  <a:pt x="1108" y="202"/>
                </a:cubicBezTo>
                <a:close/>
                <a:moveTo>
                  <a:pt x="1107" y="1"/>
                </a:moveTo>
                <a:cubicBezTo>
                  <a:pt x="1060" y="1"/>
                  <a:pt x="1005" y="9"/>
                  <a:pt x="941" y="29"/>
                </a:cubicBezTo>
                <a:cubicBezTo>
                  <a:pt x="754" y="89"/>
                  <a:pt x="577" y="176"/>
                  <a:pt x="418" y="293"/>
                </a:cubicBezTo>
                <a:lnTo>
                  <a:pt x="408" y="302"/>
                </a:lnTo>
                <a:cubicBezTo>
                  <a:pt x="101" y="522"/>
                  <a:pt x="1" y="649"/>
                  <a:pt x="38" y="766"/>
                </a:cubicBezTo>
                <a:cubicBezTo>
                  <a:pt x="54" y="812"/>
                  <a:pt x="88" y="849"/>
                  <a:pt x="138" y="869"/>
                </a:cubicBezTo>
                <a:cubicBezTo>
                  <a:pt x="161" y="879"/>
                  <a:pt x="194" y="889"/>
                  <a:pt x="244" y="889"/>
                </a:cubicBezTo>
                <a:cubicBezTo>
                  <a:pt x="328" y="889"/>
                  <a:pt x="461" y="862"/>
                  <a:pt x="684" y="779"/>
                </a:cubicBezTo>
                <a:cubicBezTo>
                  <a:pt x="868" y="712"/>
                  <a:pt x="1054" y="626"/>
                  <a:pt x="1111" y="596"/>
                </a:cubicBezTo>
                <a:cubicBezTo>
                  <a:pt x="1191" y="552"/>
                  <a:pt x="1271" y="502"/>
                  <a:pt x="1324" y="422"/>
                </a:cubicBezTo>
                <a:cubicBezTo>
                  <a:pt x="1397" y="316"/>
                  <a:pt x="1394" y="179"/>
                  <a:pt x="1320" y="89"/>
                </a:cubicBezTo>
                <a:cubicBezTo>
                  <a:pt x="1281" y="45"/>
                  <a:pt x="1215" y="1"/>
                  <a:pt x="11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5338472" y="4514534"/>
            <a:ext cx="1197212" cy="15912"/>
          </a:xfrm>
          <a:custGeom>
            <a:avLst/>
            <a:gdLst/>
            <a:ahLst/>
            <a:cxnLst/>
            <a:rect l="l" t="t" r="r" b="b"/>
            <a:pathLst>
              <a:path w="15123" h="201" extrusionOk="0">
                <a:moveTo>
                  <a:pt x="1" y="1"/>
                </a:moveTo>
                <a:lnTo>
                  <a:pt x="1" y="201"/>
                </a:lnTo>
                <a:lnTo>
                  <a:pt x="15123" y="201"/>
                </a:lnTo>
                <a:lnTo>
                  <a:pt x="151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5347972" y="4193441"/>
            <a:ext cx="665936" cy="421395"/>
          </a:xfrm>
          <a:custGeom>
            <a:avLst/>
            <a:gdLst/>
            <a:ahLst/>
            <a:cxnLst/>
            <a:rect l="l" t="t" r="r" b="b"/>
            <a:pathLst>
              <a:path w="8412" h="5323" extrusionOk="0">
                <a:moveTo>
                  <a:pt x="4653" y="1"/>
                </a:moveTo>
                <a:lnTo>
                  <a:pt x="820" y="18"/>
                </a:lnTo>
                <a:lnTo>
                  <a:pt x="1" y="5323"/>
                </a:lnTo>
                <a:lnTo>
                  <a:pt x="8412" y="5323"/>
                </a:lnTo>
                <a:cubicBezTo>
                  <a:pt x="8378" y="4629"/>
                  <a:pt x="7765" y="4057"/>
                  <a:pt x="7145" y="3743"/>
                </a:cubicBezTo>
                <a:cubicBezTo>
                  <a:pt x="6525" y="3433"/>
                  <a:pt x="5862" y="3226"/>
                  <a:pt x="5322" y="2763"/>
                </a:cubicBezTo>
                <a:cubicBezTo>
                  <a:pt x="4759" y="2280"/>
                  <a:pt x="4449" y="1370"/>
                  <a:pt x="4653" y="1"/>
                </a:cubicBezTo>
                <a:close/>
              </a:path>
            </a:pathLst>
          </a:custGeom>
          <a:solidFill>
            <a:srgbClr val="293D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5719414" y="4307122"/>
            <a:ext cx="75286" cy="105606"/>
          </a:xfrm>
          <a:custGeom>
            <a:avLst/>
            <a:gdLst/>
            <a:ahLst/>
            <a:cxnLst/>
            <a:rect l="l" t="t" r="r" b="b"/>
            <a:pathLst>
              <a:path w="951" h="1334" extrusionOk="0">
                <a:moveTo>
                  <a:pt x="701" y="205"/>
                </a:moveTo>
                <a:cubicBezTo>
                  <a:pt x="724" y="211"/>
                  <a:pt x="744" y="248"/>
                  <a:pt x="744" y="285"/>
                </a:cubicBezTo>
                <a:cubicBezTo>
                  <a:pt x="747" y="337"/>
                  <a:pt x="721" y="397"/>
                  <a:pt x="693" y="451"/>
                </a:cubicBezTo>
                <a:cubicBezTo>
                  <a:pt x="597" y="641"/>
                  <a:pt x="357" y="1011"/>
                  <a:pt x="234" y="1111"/>
                </a:cubicBezTo>
                <a:cubicBezTo>
                  <a:pt x="237" y="1057"/>
                  <a:pt x="257" y="961"/>
                  <a:pt x="321" y="774"/>
                </a:cubicBezTo>
                <a:lnTo>
                  <a:pt x="324" y="761"/>
                </a:lnTo>
                <a:cubicBezTo>
                  <a:pt x="381" y="594"/>
                  <a:pt x="464" y="437"/>
                  <a:pt x="567" y="301"/>
                </a:cubicBezTo>
                <a:cubicBezTo>
                  <a:pt x="613" y="237"/>
                  <a:pt x="661" y="205"/>
                  <a:pt x="690" y="205"/>
                </a:cubicBezTo>
                <a:close/>
                <a:moveTo>
                  <a:pt x="692" y="1"/>
                </a:moveTo>
                <a:cubicBezTo>
                  <a:pt x="613" y="1"/>
                  <a:pt x="512" y="39"/>
                  <a:pt x="407" y="177"/>
                </a:cubicBezTo>
                <a:cubicBezTo>
                  <a:pt x="287" y="334"/>
                  <a:pt x="197" y="511"/>
                  <a:pt x="134" y="697"/>
                </a:cubicBezTo>
                <a:lnTo>
                  <a:pt x="130" y="711"/>
                </a:lnTo>
                <a:cubicBezTo>
                  <a:pt x="7" y="1067"/>
                  <a:pt x="1" y="1227"/>
                  <a:pt x="97" y="1301"/>
                </a:cubicBezTo>
                <a:cubicBezTo>
                  <a:pt x="124" y="1324"/>
                  <a:pt x="161" y="1334"/>
                  <a:pt x="197" y="1334"/>
                </a:cubicBezTo>
                <a:cubicBezTo>
                  <a:pt x="210" y="1334"/>
                  <a:pt x="224" y="1334"/>
                  <a:pt x="237" y="1331"/>
                </a:cubicBezTo>
                <a:cubicBezTo>
                  <a:pt x="304" y="1314"/>
                  <a:pt x="417" y="1257"/>
                  <a:pt x="630" y="941"/>
                </a:cubicBezTo>
                <a:cubicBezTo>
                  <a:pt x="744" y="777"/>
                  <a:pt x="844" y="601"/>
                  <a:pt x="873" y="541"/>
                </a:cubicBezTo>
                <a:cubicBezTo>
                  <a:pt x="913" y="461"/>
                  <a:pt x="950" y="374"/>
                  <a:pt x="947" y="277"/>
                </a:cubicBezTo>
                <a:cubicBezTo>
                  <a:pt x="944" y="148"/>
                  <a:pt x="864" y="37"/>
                  <a:pt x="750" y="8"/>
                </a:cubicBezTo>
                <a:cubicBezTo>
                  <a:pt x="733" y="4"/>
                  <a:pt x="713" y="1"/>
                  <a:pt x="6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5721314" y="4344725"/>
            <a:ext cx="110594" cy="70457"/>
          </a:xfrm>
          <a:custGeom>
            <a:avLst/>
            <a:gdLst/>
            <a:ahLst/>
            <a:cxnLst/>
            <a:rect l="l" t="t" r="r" b="b"/>
            <a:pathLst>
              <a:path w="1397" h="890" extrusionOk="0">
                <a:moveTo>
                  <a:pt x="1106" y="202"/>
                </a:moveTo>
                <a:cubicBezTo>
                  <a:pt x="1132" y="202"/>
                  <a:pt x="1152" y="209"/>
                  <a:pt x="1163" y="219"/>
                </a:cubicBezTo>
                <a:cubicBezTo>
                  <a:pt x="1180" y="239"/>
                  <a:pt x="1176" y="279"/>
                  <a:pt x="1156" y="309"/>
                </a:cubicBezTo>
                <a:cubicBezTo>
                  <a:pt x="1126" y="356"/>
                  <a:pt x="1066" y="389"/>
                  <a:pt x="1017" y="416"/>
                </a:cubicBezTo>
                <a:cubicBezTo>
                  <a:pt x="826" y="516"/>
                  <a:pt x="417" y="679"/>
                  <a:pt x="260" y="686"/>
                </a:cubicBezTo>
                <a:cubicBezTo>
                  <a:pt x="293" y="649"/>
                  <a:pt x="366" y="579"/>
                  <a:pt x="523" y="466"/>
                </a:cubicBezTo>
                <a:lnTo>
                  <a:pt x="533" y="456"/>
                </a:lnTo>
                <a:cubicBezTo>
                  <a:pt x="677" y="353"/>
                  <a:pt x="833" y="273"/>
                  <a:pt x="1000" y="222"/>
                </a:cubicBezTo>
                <a:cubicBezTo>
                  <a:pt x="1040" y="209"/>
                  <a:pt x="1077" y="202"/>
                  <a:pt x="1106" y="202"/>
                </a:cubicBezTo>
                <a:close/>
                <a:moveTo>
                  <a:pt x="1106" y="1"/>
                </a:moveTo>
                <a:cubicBezTo>
                  <a:pt x="1059" y="1"/>
                  <a:pt x="1004" y="9"/>
                  <a:pt x="940" y="29"/>
                </a:cubicBezTo>
                <a:cubicBezTo>
                  <a:pt x="753" y="89"/>
                  <a:pt x="577" y="176"/>
                  <a:pt x="417" y="293"/>
                </a:cubicBezTo>
                <a:lnTo>
                  <a:pt x="406" y="302"/>
                </a:lnTo>
                <a:cubicBezTo>
                  <a:pt x="100" y="522"/>
                  <a:pt x="0" y="649"/>
                  <a:pt x="37" y="766"/>
                </a:cubicBezTo>
                <a:cubicBezTo>
                  <a:pt x="50" y="812"/>
                  <a:pt x="86" y="849"/>
                  <a:pt x="137" y="869"/>
                </a:cubicBezTo>
                <a:cubicBezTo>
                  <a:pt x="160" y="879"/>
                  <a:pt x="190" y="889"/>
                  <a:pt x="240" y="889"/>
                </a:cubicBezTo>
                <a:cubicBezTo>
                  <a:pt x="326" y="889"/>
                  <a:pt x="457" y="862"/>
                  <a:pt x="683" y="779"/>
                </a:cubicBezTo>
                <a:cubicBezTo>
                  <a:pt x="866" y="712"/>
                  <a:pt x="1049" y="626"/>
                  <a:pt x="1109" y="596"/>
                </a:cubicBezTo>
                <a:cubicBezTo>
                  <a:pt x="1189" y="552"/>
                  <a:pt x="1269" y="502"/>
                  <a:pt x="1323" y="422"/>
                </a:cubicBezTo>
                <a:cubicBezTo>
                  <a:pt x="1396" y="316"/>
                  <a:pt x="1392" y="179"/>
                  <a:pt x="1320" y="89"/>
                </a:cubicBezTo>
                <a:cubicBezTo>
                  <a:pt x="1280" y="45"/>
                  <a:pt x="1214" y="1"/>
                  <a:pt x="1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5338472" y="4514534"/>
            <a:ext cx="1197212" cy="15912"/>
          </a:xfrm>
          <a:custGeom>
            <a:avLst/>
            <a:gdLst/>
            <a:ahLst/>
            <a:cxnLst/>
            <a:rect l="l" t="t" r="r" b="b"/>
            <a:pathLst>
              <a:path w="15123" h="201" extrusionOk="0">
                <a:moveTo>
                  <a:pt x="1" y="1"/>
                </a:moveTo>
                <a:lnTo>
                  <a:pt x="1" y="201"/>
                </a:lnTo>
                <a:lnTo>
                  <a:pt x="15123" y="201"/>
                </a:lnTo>
                <a:lnTo>
                  <a:pt x="151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5920731" y="2692710"/>
            <a:ext cx="80748" cy="338510"/>
          </a:xfrm>
          <a:custGeom>
            <a:avLst/>
            <a:gdLst/>
            <a:ahLst/>
            <a:cxnLst/>
            <a:rect l="l" t="t" r="r" b="b"/>
            <a:pathLst>
              <a:path w="1020" h="4276" extrusionOk="0">
                <a:moveTo>
                  <a:pt x="820" y="0"/>
                </a:moveTo>
                <a:lnTo>
                  <a:pt x="0" y="4235"/>
                </a:lnTo>
                <a:lnTo>
                  <a:pt x="197" y="4275"/>
                </a:lnTo>
                <a:lnTo>
                  <a:pt x="1020" y="36"/>
                </a:lnTo>
                <a:lnTo>
                  <a:pt x="8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320922" y="4252023"/>
            <a:ext cx="666015" cy="362813"/>
          </a:xfrm>
          <a:custGeom>
            <a:avLst/>
            <a:gdLst/>
            <a:ahLst/>
            <a:cxnLst/>
            <a:rect l="l" t="t" r="r" b="b"/>
            <a:pathLst>
              <a:path w="8413" h="4583" extrusionOk="0">
                <a:moveTo>
                  <a:pt x="3764" y="1"/>
                </a:moveTo>
                <a:cubicBezTo>
                  <a:pt x="3900" y="730"/>
                  <a:pt x="3637" y="1520"/>
                  <a:pt x="3094" y="2023"/>
                </a:cubicBezTo>
                <a:cubicBezTo>
                  <a:pt x="2584" y="2493"/>
                  <a:pt x="1888" y="2693"/>
                  <a:pt x="1268" y="3003"/>
                </a:cubicBezTo>
                <a:cubicBezTo>
                  <a:pt x="648" y="3317"/>
                  <a:pt x="34" y="3889"/>
                  <a:pt x="1" y="4583"/>
                </a:cubicBezTo>
                <a:lnTo>
                  <a:pt x="8412" y="4583"/>
                </a:lnTo>
                <a:lnTo>
                  <a:pt x="7906" y="27"/>
                </a:lnTo>
                <a:lnTo>
                  <a:pt x="3764" y="1"/>
                </a:lnTo>
                <a:close/>
              </a:path>
            </a:pathLst>
          </a:custGeom>
          <a:solidFill>
            <a:srgbClr val="293D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6612158" y="4252023"/>
            <a:ext cx="657940" cy="362813"/>
          </a:xfrm>
          <a:custGeom>
            <a:avLst/>
            <a:gdLst/>
            <a:ahLst/>
            <a:cxnLst/>
            <a:rect l="l" t="t" r="r" b="b"/>
            <a:pathLst>
              <a:path w="8311" h="4583" extrusionOk="0">
                <a:moveTo>
                  <a:pt x="4089" y="1"/>
                </a:moveTo>
                <a:cubicBezTo>
                  <a:pt x="3972" y="793"/>
                  <a:pt x="3635" y="1520"/>
                  <a:pt x="3092" y="2023"/>
                </a:cubicBezTo>
                <a:cubicBezTo>
                  <a:pt x="2583" y="2493"/>
                  <a:pt x="1886" y="2693"/>
                  <a:pt x="1270" y="3003"/>
                </a:cubicBezTo>
                <a:cubicBezTo>
                  <a:pt x="650" y="3317"/>
                  <a:pt x="33" y="3889"/>
                  <a:pt x="1" y="4583"/>
                </a:cubicBezTo>
                <a:lnTo>
                  <a:pt x="7608" y="4583"/>
                </a:lnTo>
                <a:lnTo>
                  <a:pt x="8311" y="27"/>
                </a:lnTo>
                <a:lnTo>
                  <a:pt x="4089" y="1"/>
                </a:lnTo>
                <a:close/>
              </a:path>
            </a:pathLst>
          </a:custGeom>
          <a:solidFill>
            <a:srgbClr val="293D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6213562" y="2159771"/>
            <a:ext cx="333997" cy="264649"/>
          </a:xfrm>
          <a:custGeom>
            <a:avLst/>
            <a:gdLst/>
            <a:ahLst/>
            <a:cxnLst/>
            <a:rect l="l" t="t" r="r" b="b"/>
            <a:pathLst>
              <a:path w="4219" h="3343" extrusionOk="0">
                <a:moveTo>
                  <a:pt x="2879" y="1"/>
                </a:moveTo>
                <a:cubicBezTo>
                  <a:pt x="2879" y="1"/>
                  <a:pt x="1989" y="287"/>
                  <a:pt x="1513" y="417"/>
                </a:cubicBezTo>
                <a:cubicBezTo>
                  <a:pt x="1033" y="554"/>
                  <a:pt x="270" y="594"/>
                  <a:pt x="333" y="950"/>
                </a:cubicBezTo>
                <a:cubicBezTo>
                  <a:pt x="369" y="1157"/>
                  <a:pt x="518" y="1233"/>
                  <a:pt x="741" y="1233"/>
                </a:cubicBezTo>
                <a:cubicBezTo>
                  <a:pt x="913" y="1233"/>
                  <a:pt x="1130" y="1187"/>
                  <a:pt x="1373" y="1120"/>
                </a:cubicBezTo>
                <a:lnTo>
                  <a:pt x="1373" y="1120"/>
                </a:lnTo>
                <a:cubicBezTo>
                  <a:pt x="670" y="1687"/>
                  <a:pt x="0" y="2310"/>
                  <a:pt x="63" y="2580"/>
                </a:cubicBezTo>
                <a:cubicBezTo>
                  <a:pt x="97" y="2727"/>
                  <a:pt x="203" y="2757"/>
                  <a:pt x="283" y="2757"/>
                </a:cubicBezTo>
                <a:cubicBezTo>
                  <a:pt x="339" y="2757"/>
                  <a:pt x="383" y="2743"/>
                  <a:pt x="383" y="2743"/>
                </a:cubicBezTo>
                <a:lnTo>
                  <a:pt x="383" y="2743"/>
                </a:lnTo>
                <a:cubicBezTo>
                  <a:pt x="383" y="2743"/>
                  <a:pt x="307" y="2923"/>
                  <a:pt x="460" y="3037"/>
                </a:cubicBezTo>
                <a:cubicBezTo>
                  <a:pt x="503" y="3070"/>
                  <a:pt x="557" y="3082"/>
                  <a:pt x="613" y="3082"/>
                </a:cubicBezTo>
                <a:cubicBezTo>
                  <a:pt x="749" y="3082"/>
                  <a:pt x="893" y="3009"/>
                  <a:pt x="893" y="3009"/>
                </a:cubicBezTo>
                <a:lnTo>
                  <a:pt x="893" y="3009"/>
                </a:lnTo>
                <a:cubicBezTo>
                  <a:pt x="893" y="3009"/>
                  <a:pt x="783" y="3160"/>
                  <a:pt x="970" y="3306"/>
                </a:cubicBezTo>
                <a:cubicBezTo>
                  <a:pt x="1002" y="3331"/>
                  <a:pt x="1063" y="3342"/>
                  <a:pt x="1146" y="3342"/>
                </a:cubicBezTo>
                <a:cubicBezTo>
                  <a:pt x="1860" y="3342"/>
                  <a:pt x="4219" y="2513"/>
                  <a:pt x="4219" y="2513"/>
                </a:cubicBezTo>
                <a:lnTo>
                  <a:pt x="2879" y="1"/>
                </a:ln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6237787" y="2302981"/>
            <a:ext cx="89536" cy="79007"/>
          </a:xfrm>
          <a:custGeom>
            <a:avLst/>
            <a:gdLst/>
            <a:ahLst/>
            <a:cxnLst/>
            <a:rect l="l" t="t" r="r" b="b"/>
            <a:pathLst>
              <a:path w="1131" h="998" extrusionOk="0">
                <a:moveTo>
                  <a:pt x="1023" y="1"/>
                </a:moveTo>
                <a:cubicBezTo>
                  <a:pt x="394" y="397"/>
                  <a:pt x="17" y="851"/>
                  <a:pt x="1" y="871"/>
                </a:cubicBezTo>
                <a:lnTo>
                  <a:pt x="157" y="997"/>
                </a:lnTo>
                <a:cubicBezTo>
                  <a:pt x="160" y="994"/>
                  <a:pt x="531" y="551"/>
                  <a:pt x="1131" y="174"/>
                </a:cubicBezTo>
                <a:lnTo>
                  <a:pt x="1023" y="1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279190" y="2341771"/>
            <a:ext cx="77423" cy="62382"/>
          </a:xfrm>
          <a:custGeom>
            <a:avLst/>
            <a:gdLst/>
            <a:ahLst/>
            <a:cxnLst/>
            <a:rect l="l" t="t" r="r" b="b"/>
            <a:pathLst>
              <a:path w="978" h="788" extrusionOk="0">
                <a:moveTo>
                  <a:pt x="874" y="1"/>
                </a:moveTo>
                <a:cubicBezTo>
                  <a:pt x="434" y="264"/>
                  <a:pt x="17" y="621"/>
                  <a:pt x="1" y="634"/>
                </a:cubicBezTo>
                <a:lnTo>
                  <a:pt x="131" y="787"/>
                </a:lnTo>
                <a:cubicBezTo>
                  <a:pt x="134" y="784"/>
                  <a:pt x="554" y="427"/>
                  <a:pt x="977" y="174"/>
                </a:cubicBezTo>
                <a:lnTo>
                  <a:pt x="874" y="1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6351468" y="2233632"/>
            <a:ext cx="80036" cy="38633"/>
          </a:xfrm>
          <a:custGeom>
            <a:avLst/>
            <a:gdLst/>
            <a:ahLst/>
            <a:cxnLst/>
            <a:rect l="l" t="t" r="r" b="b"/>
            <a:pathLst>
              <a:path w="1011" h="488" extrusionOk="0">
                <a:moveTo>
                  <a:pt x="154" y="1"/>
                </a:moveTo>
                <a:lnTo>
                  <a:pt x="1" y="130"/>
                </a:lnTo>
                <a:cubicBezTo>
                  <a:pt x="194" y="357"/>
                  <a:pt x="494" y="487"/>
                  <a:pt x="790" y="487"/>
                </a:cubicBezTo>
                <a:cubicBezTo>
                  <a:pt x="867" y="487"/>
                  <a:pt x="941" y="481"/>
                  <a:pt x="1010" y="464"/>
                </a:cubicBezTo>
                <a:lnTo>
                  <a:pt x="967" y="267"/>
                </a:lnTo>
                <a:cubicBezTo>
                  <a:pt x="909" y="280"/>
                  <a:pt x="850" y="287"/>
                  <a:pt x="791" y="287"/>
                </a:cubicBezTo>
                <a:cubicBezTo>
                  <a:pt x="551" y="287"/>
                  <a:pt x="312" y="182"/>
                  <a:pt x="154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7236532" y="1114635"/>
            <a:ext cx="319827" cy="449816"/>
          </a:xfrm>
          <a:custGeom>
            <a:avLst/>
            <a:gdLst/>
            <a:ahLst/>
            <a:cxnLst/>
            <a:rect l="l" t="t" r="r" b="b"/>
            <a:pathLst>
              <a:path w="4040" h="5682" extrusionOk="0">
                <a:moveTo>
                  <a:pt x="3160" y="0"/>
                </a:moveTo>
                <a:lnTo>
                  <a:pt x="647" y="1746"/>
                </a:lnTo>
                <a:lnTo>
                  <a:pt x="411" y="4412"/>
                </a:lnTo>
                <a:lnTo>
                  <a:pt x="1" y="5558"/>
                </a:lnTo>
                <a:lnTo>
                  <a:pt x="3710" y="5682"/>
                </a:lnTo>
                <a:lnTo>
                  <a:pt x="4040" y="4208"/>
                </a:lnTo>
                <a:lnTo>
                  <a:pt x="3160" y="0"/>
                </a:ln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275402" y="1217708"/>
            <a:ext cx="130306" cy="173371"/>
          </a:xfrm>
          <a:custGeom>
            <a:avLst/>
            <a:gdLst/>
            <a:ahLst/>
            <a:cxnLst/>
            <a:rect l="l" t="t" r="r" b="b"/>
            <a:pathLst>
              <a:path w="1646" h="2190" extrusionOk="0">
                <a:moveTo>
                  <a:pt x="896" y="1"/>
                </a:moveTo>
                <a:lnTo>
                  <a:pt x="146" y="524"/>
                </a:lnTo>
                <a:lnTo>
                  <a:pt x="0" y="2190"/>
                </a:lnTo>
                <a:cubicBezTo>
                  <a:pt x="756" y="1837"/>
                  <a:pt x="1376" y="1184"/>
                  <a:pt x="1646" y="390"/>
                </a:cubicBezTo>
                <a:cubicBezTo>
                  <a:pt x="1389" y="261"/>
                  <a:pt x="1149" y="130"/>
                  <a:pt x="896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7076461" y="787050"/>
            <a:ext cx="419495" cy="554709"/>
          </a:xfrm>
          <a:custGeom>
            <a:avLst/>
            <a:gdLst/>
            <a:ahLst/>
            <a:cxnLst/>
            <a:rect l="l" t="t" r="r" b="b"/>
            <a:pathLst>
              <a:path w="5299" h="7007" extrusionOk="0">
                <a:moveTo>
                  <a:pt x="2509" y="1"/>
                </a:moveTo>
                <a:cubicBezTo>
                  <a:pt x="2450" y="1"/>
                  <a:pt x="2390" y="2"/>
                  <a:pt x="2329" y="6"/>
                </a:cubicBezTo>
                <a:cubicBezTo>
                  <a:pt x="2320" y="6"/>
                  <a:pt x="2309" y="9"/>
                  <a:pt x="2300" y="9"/>
                </a:cubicBezTo>
                <a:cubicBezTo>
                  <a:pt x="2183" y="15"/>
                  <a:pt x="2073" y="32"/>
                  <a:pt x="1966" y="59"/>
                </a:cubicBezTo>
                <a:cubicBezTo>
                  <a:pt x="1923" y="69"/>
                  <a:pt x="1883" y="82"/>
                  <a:pt x="1843" y="95"/>
                </a:cubicBezTo>
                <a:cubicBezTo>
                  <a:pt x="1796" y="112"/>
                  <a:pt x="1746" y="129"/>
                  <a:pt x="1700" y="152"/>
                </a:cubicBezTo>
                <a:cubicBezTo>
                  <a:pt x="1600" y="195"/>
                  <a:pt x="1503" y="249"/>
                  <a:pt x="1413" y="312"/>
                </a:cubicBezTo>
                <a:cubicBezTo>
                  <a:pt x="1100" y="532"/>
                  <a:pt x="850" y="852"/>
                  <a:pt x="663" y="1239"/>
                </a:cubicBezTo>
                <a:cubicBezTo>
                  <a:pt x="614" y="1345"/>
                  <a:pt x="566" y="1452"/>
                  <a:pt x="523" y="1565"/>
                </a:cubicBezTo>
                <a:cubicBezTo>
                  <a:pt x="506" y="1615"/>
                  <a:pt x="486" y="1665"/>
                  <a:pt x="470" y="1719"/>
                </a:cubicBezTo>
                <a:lnTo>
                  <a:pt x="470" y="1725"/>
                </a:lnTo>
                <a:cubicBezTo>
                  <a:pt x="457" y="1762"/>
                  <a:pt x="443" y="1799"/>
                  <a:pt x="434" y="1839"/>
                </a:cubicBezTo>
                <a:cubicBezTo>
                  <a:pt x="430" y="1851"/>
                  <a:pt x="423" y="1868"/>
                  <a:pt x="420" y="1885"/>
                </a:cubicBezTo>
                <a:cubicBezTo>
                  <a:pt x="406" y="1925"/>
                  <a:pt x="397" y="1965"/>
                  <a:pt x="383" y="2008"/>
                </a:cubicBezTo>
                <a:cubicBezTo>
                  <a:pt x="380" y="2025"/>
                  <a:pt x="377" y="2039"/>
                  <a:pt x="374" y="2055"/>
                </a:cubicBezTo>
                <a:lnTo>
                  <a:pt x="367" y="2079"/>
                </a:lnTo>
                <a:cubicBezTo>
                  <a:pt x="357" y="2125"/>
                  <a:pt x="343" y="2175"/>
                  <a:pt x="334" y="2228"/>
                </a:cubicBezTo>
                <a:cubicBezTo>
                  <a:pt x="0" y="3824"/>
                  <a:pt x="363" y="5818"/>
                  <a:pt x="1266" y="6524"/>
                </a:cubicBezTo>
                <a:cubicBezTo>
                  <a:pt x="1722" y="6879"/>
                  <a:pt x="2161" y="7006"/>
                  <a:pt x="2556" y="7006"/>
                </a:cubicBezTo>
                <a:cubicBezTo>
                  <a:pt x="3575" y="7006"/>
                  <a:pt x="4309" y="6157"/>
                  <a:pt x="4309" y="6157"/>
                </a:cubicBezTo>
                <a:lnTo>
                  <a:pt x="5248" y="3148"/>
                </a:lnTo>
                <a:lnTo>
                  <a:pt x="5299" y="2988"/>
                </a:lnTo>
                <a:lnTo>
                  <a:pt x="5299" y="2978"/>
                </a:lnTo>
                <a:cubicBezTo>
                  <a:pt x="5299" y="2965"/>
                  <a:pt x="5295" y="2938"/>
                  <a:pt x="5292" y="2898"/>
                </a:cubicBezTo>
                <a:cubicBezTo>
                  <a:pt x="5288" y="2868"/>
                  <a:pt x="5282" y="2834"/>
                  <a:pt x="5279" y="2794"/>
                </a:cubicBezTo>
                <a:lnTo>
                  <a:pt x="5272" y="2751"/>
                </a:lnTo>
                <a:lnTo>
                  <a:pt x="5268" y="2728"/>
                </a:lnTo>
                <a:cubicBezTo>
                  <a:pt x="5255" y="2631"/>
                  <a:pt x="5232" y="2514"/>
                  <a:pt x="5199" y="2382"/>
                </a:cubicBezTo>
                <a:cubicBezTo>
                  <a:pt x="5195" y="2362"/>
                  <a:pt x="5192" y="2342"/>
                  <a:pt x="5185" y="2322"/>
                </a:cubicBezTo>
                <a:cubicBezTo>
                  <a:pt x="5076" y="1875"/>
                  <a:pt x="4856" y="1285"/>
                  <a:pt x="4425" y="812"/>
                </a:cubicBezTo>
                <a:cubicBezTo>
                  <a:pt x="4013" y="353"/>
                  <a:pt x="3403" y="1"/>
                  <a:pt x="2509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7197504" y="1048374"/>
            <a:ext cx="30479" cy="122706"/>
          </a:xfrm>
          <a:custGeom>
            <a:avLst/>
            <a:gdLst/>
            <a:ahLst/>
            <a:cxnLst/>
            <a:rect l="l" t="t" r="r" b="b"/>
            <a:pathLst>
              <a:path w="385" h="1550" extrusionOk="0">
                <a:moveTo>
                  <a:pt x="28" y="0"/>
                </a:moveTo>
                <a:lnTo>
                  <a:pt x="4" y="1187"/>
                </a:lnTo>
                <a:cubicBezTo>
                  <a:pt x="0" y="1283"/>
                  <a:pt x="40" y="1380"/>
                  <a:pt x="114" y="1450"/>
                </a:cubicBezTo>
                <a:cubicBezTo>
                  <a:pt x="180" y="1513"/>
                  <a:pt x="271" y="1550"/>
                  <a:pt x="360" y="1550"/>
                </a:cubicBezTo>
                <a:lnTo>
                  <a:pt x="384" y="1550"/>
                </a:lnTo>
                <a:lnTo>
                  <a:pt x="371" y="1350"/>
                </a:lnTo>
                <a:cubicBezTo>
                  <a:pt x="327" y="1350"/>
                  <a:pt x="284" y="1337"/>
                  <a:pt x="254" y="1306"/>
                </a:cubicBezTo>
                <a:cubicBezTo>
                  <a:pt x="220" y="1273"/>
                  <a:pt x="204" y="1233"/>
                  <a:pt x="204" y="1190"/>
                </a:cubicBezTo>
                <a:lnTo>
                  <a:pt x="231" y="4"/>
                </a:lnTo>
                <a:lnTo>
                  <a:pt x="28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7277461" y="1039903"/>
            <a:ext cx="19316" cy="25966"/>
          </a:xfrm>
          <a:custGeom>
            <a:avLst/>
            <a:gdLst/>
            <a:ahLst/>
            <a:cxnLst/>
            <a:rect l="l" t="t" r="r" b="b"/>
            <a:pathLst>
              <a:path w="244" h="328" extrusionOk="0">
                <a:moveTo>
                  <a:pt x="118" y="0"/>
                </a:moveTo>
                <a:cubicBezTo>
                  <a:pt x="117" y="0"/>
                  <a:pt x="115" y="0"/>
                  <a:pt x="114" y="0"/>
                </a:cubicBezTo>
                <a:cubicBezTo>
                  <a:pt x="47" y="4"/>
                  <a:pt x="0" y="80"/>
                  <a:pt x="7" y="171"/>
                </a:cubicBezTo>
                <a:cubicBezTo>
                  <a:pt x="10" y="258"/>
                  <a:pt x="64" y="327"/>
                  <a:pt x="126" y="327"/>
                </a:cubicBezTo>
                <a:cubicBezTo>
                  <a:pt x="127" y="327"/>
                  <a:pt x="129" y="327"/>
                  <a:pt x="130" y="327"/>
                </a:cubicBezTo>
                <a:cubicBezTo>
                  <a:pt x="194" y="320"/>
                  <a:pt x="244" y="247"/>
                  <a:pt x="237" y="157"/>
                </a:cubicBezTo>
                <a:cubicBezTo>
                  <a:pt x="234" y="69"/>
                  <a:pt x="180" y="0"/>
                  <a:pt x="118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7138130" y="1048136"/>
            <a:ext cx="19079" cy="25887"/>
          </a:xfrm>
          <a:custGeom>
            <a:avLst/>
            <a:gdLst/>
            <a:ahLst/>
            <a:cxnLst/>
            <a:rect l="l" t="t" r="r" b="b"/>
            <a:pathLst>
              <a:path w="241" h="327" extrusionOk="0">
                <a:moveTo>
                  <a:pt x="116" y="0"/>
                </a:moveTo>
                <a:cubicBezTo>
                  <a:pt x="114" y="0"/>
                  <a:pt x="112" y="0"/>
                  <a:pt x="111" y="0"/>
                </a:cubicBezTo>
                <a:cubicBezTo>
                  <a:pt x="47" y="3"/>
                  <a:pt x="1" y="80"/>
                  <a:pt x="4" y="170"/>
                </a:cubicBezTo>
                <a:cubicBezTo>
                  <a:pt x="10" y="258"/>
                  <a:pt x="65" y="327"/>
                  <a:pt x="126" y="327"/>
                </a:cubicBezTo>
                <a:cubicBezTo>
                  <a:pt x="128" y="327"/>
                  <a:pt x="129" y="327"/>
                  <a:pt x="131" y="327"/>
                </a:cubicBezTo>
                <a:cubicBezTo>
                  <a:pt x="195" y="320"/>
                  <a:pt x="241" y="247"/>
                  <a:pt x="238" y="156"/>
                </a:cubicBezTo>
                <a:cubicBezTo>
                  <a:pt x="231" y="69"/>
                  <a:pt x="178" y="0"/>
                  <a:pt x="116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255294" y="1160788"/>
            <a:ext cx="33328" cy="41720"/>
          </a:xfrm>
          <a:custGeom>
            <a:avLst/>
            <a:gdLst/>
            <a:ahLst/>
            <a:cxnLst/>
            <a:rect l="l" t="t" r="r" b="b"/>
            <a:pathLst>
              <a:path w="421" h="527" extrusionOk="0">
                <a:moveTo>
                  <a:pt x="390" y="0"/>
                </a:moveTo>
                <a:lnTo>
                  <a:pt x="194" y="46"/>
                </a:lnTo>
                <a:cubicBezTo>
                  <a:pt x="210" y="110"/>
                  <a:pt x="197" y="177"/>
                  <a:pt x="161" y="230"/>
                </a:cubicBezTo>
                <a:cubicBezTo>
                  <a:pt x="124" y="283"/>
                  <a:pt x="64" y="320"/>
                  <a:pt x="1" y="326"/>
                </a:cubicBezTo>
                <a:lnTo>
                  <a:pt x="24" y="526"/>
                </a:lnTo>
                <a:cubicBezTo>
                  <a:pt x="144" y="513"/>
                  <a:pt x="257" y="443"/>
                  <a:pt x="327" y="346"/>
                </a:cubicBezTo>
                <a:cubicBezTo>
                  <a:pt x="394" y="246"/>
                  <a:pt x="420" y="117"/>
                  <a:pt x="390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7248961" y="989158"/>
            <a:ext cx="73940" cy="22166"/>
          </a:xfrm>
          <a:custGeom>
            <a:avLst/>
            <a:gdLst/>
            <a:ahLst/>
            <a:cxnLst/>
            <a:rect l="l" t="t" r="r" b="b"/>
            <a:pathLst>
              <a:path w="934" h="280" extrusionOk="0">
                <a:moveTo>
                  <a:pt x="416" y="0"/>
                </a:moveTo>
                <a:cubicBezTo>
                  <a:pt x="364" y="0"/>
                  <a:pt x="313" y="3"/>
                  <a:pt x="264" y="9"/>
                </a:cubicBezTo>
                <a:cubicBezTo>
                  <a:pt x="187" y="18"/>
                  <a:pt x="1" y="61"/>
                  <a:pt x="54" y="158"/>
                </a:cubicBezTo>
                <a:cubicBezTo>
                  <a:pt x="74" y="201"/>
                  <a:pt x="144" y="225"/>
                  <a:pt x="204" y="238"/>
                </a:cubicBezTo>
                <a:cubicBezTo>
                  <a:pt x="316" y="266"/>
                  <a:pt x="435" y="280"/>
                  <a:pt x="551" y="280"/>
                </a:cubicBezTo>
                <a:cubicBezTo>
                  <a:pt x="619" y="280"/>
                  <a:pt x="686" y="275"/>
                  <a:pt x="750" y="265"/>
                </a:cubicBezTo>
                <a:cubicBezTo>
                  <a:pt x="830" y="255"/>
                  <a:pt x="924" y="225"/>
                  <a:pt x="930" y="169"/>
                </a:cubicBezTo>
                <a:cubicBezTo>
                  <a:pt x="934" y="135"/>
                  <a:pt x="904" y="98"/>
                  <a:pt x="864" y="75"/>
                </a:cubicBezTo>
                <a:cubicBezTo>
                  <a:pt x="824" y="52"/>
                  <a:pt x="770" y="38"/>
                  <a:pt x="720" y="29"/>
                </a:cubicBezTo>
                <a:cubicBezTo>
                  <a:pt x="623" y="11"/>
                  <a:pt x="519" y="0"/>
                  <a:pt x="416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7110423" y="996125"/>
            <a:ext cx="64519" cy="21533"/>
          </a:xfrm>
          <a:custGeom>
            <a:avLst/>
            <a:gdLst/>
            <a:ahLst/>
            <a:cxnLst/>
            <a:rect l="l" t="t" r="r" b="b"/>
            <a:pathLst>
              <a:path w="815" h="272" extrusionOk="0">
                <a:moveTo>
                  <a:pt x="585" y="0"/>
                </a:moveTo>
                <a:cubicBezTo>
                  <a:pt x="464" y="0"/>
                  <a:pt x="334" y="16"/>
                  <a:pt x="221" y="50"/>
                </a:cubicBezTo>
                <a:cubicBezTo>
                  <a:pt x="154" y="70"/>
                  <a:pt x="1" y="133"/>
                  <a:pt x="54" y="217"/>
                </a:cubicBezTo>
                <a:cubicBezTo>
                  <a:pt x="77" y="250"/>
                  <a:pt x="141" y="264"/>
                  <a:pt x="194" y="267"/>
                </a:cubicBezTo>
                <a:cubicBezTo>
                  <a:pt x="227" y="270"/>
                  <a:pt x="260" y="271"/>
                  <a:pt x="293" y="271"/>
                </a:cubicBezTo>
                <a:cubicBezTo>
                  <a:pt x="420" y="271"/>
                  <a:pt x="548" y="250"/>
                  <a:pt x="668" y="210"/>
                </a:cubicBezTo>
                <a:cubicBezTo>
                  <a:pt x="737" y="190"/>
                  <a:pt x="814" y="150"/>
                  <a:pt x="814" y="97"/>
                </a:cubicBezTo>
                <a:cubicBezTo>
                  <a:pt x="814" y="64"/>
                  <a:pt x="784" y="37"/>
                  <a:pt x="748" y="24"/>
                </a:cubicBezTo>
                <a:cubicBezTo>
                  <a:pt x="708" y="7"/>
                  <a:pt x="664" y="4"/>
                  <a:pt x="617" y="1"/>
                </a:cubicBezTo>
                <a:cubicBezTo>
                  <a:pt x="607" y="0"/>
                  <a:pt x="596" y="0"/>
                  <a:pt x="585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7446003" y="1069590"/>
            <a:ext cx="237653" cy="192767"/>
          </a:xfrm>
          <a:custGeom>
            <a:avLst/>
            <a:gdLst/>
            <a:ahLst/>
            <a:cxnLst/>
            <a:rect l="l" t="t" r="r" b="b"/>
            <a:pathLst>
              <a:path w="3002" h="2435" extrusionOk="0">
                <a:moveTo>
                  <a:pt x="1323" y="1"/>
                </a:moveTo>
                <a:cubicBezTo>
                  <a:pt x="1305" y="1"/>
                  <a:pt x="1288" y="1"/>
                  <a:pt x="1270" y="2"/>
                </a:cubicBezTo>
                <a:cubicBezTo>
                  <a:pt x="767" y="19"/>
                  <a:pt x="297" y="379"/>
                  <a:pt x="148" y="855"/>
                </a:cubicBezTo>
                <a:cubicBezTo>
                  <a:pt x="0" y="1335"/>
                  <a:pt x="180" y="1898"/>
                  <a:pt x="580" y="2198"/>
                </a:cubicBezTo>
                <a:cubicBezTo>
                  <a:pt x="792" y="2355"/>
                  <a:pt x="1055" y="2435"/>
                  <a:pt x="1317" y="2435"/>
                </a:cubicBezTo>
                <a:cubicBezTo>
                  <a:pt x="1555" y="2435"/>
                  <a:pt x="1792" y="2370"/>
                  <a:pt x="1990" y="2238"/>
                </a:cubicBezTo>
                <a:cubicBezTo>
                  <a:pt x="3002" y="1565"/>
                  <a:pt x="2518" y="1"/>
                  <a:pt x="1323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7109710" y="787050"/>
            <a:ext cx="377300" cy="190629"/>
          </a:xfrm>
          <a:custGeom>
            <a:avLst/>
            <a:gdLst/>
            <a:ahLst/>
            <a:cxnLst/>
            <a:rect l="l" t="t" r="r" b="b"/>
            <a:pathLst>
              <a:path w="4766" h="2408" extrusionOk="0">
                <a:moveTo>
                  <a:pt x="2089" y="1"/>
                </a:moveTo>
                <a:cubicBezTo>
                  <a:pt x="2030" y="1"/>
                  <a:pt x="1970" y="2"/>
                  <a:pt x="1909" y="6"/>
                </a:cubicBezTo>
                <a:cubicBezTo>
                  <a:pt x="1900" y="6"/>
                  <a:pt x="1889" y="9"/>
                  <a:pt x="1880" y="9"/>
                </a:cubicBezTo>
                <a:cubicBezTo>
                  <a:pt x="1763" y="15"/>
                  <a:pt x="1653" y="32"/>
                  <a:pt x="1546" y="59"/>
                </a:cubicBezTo>
                <a:cubicBezTo>
                  <a:pt x="1503" y="69"/>
                  <a:pt x="1463" y="82"/>
                  <a:pt x="1423" y="95"/>
                </a:cubicBezTo>
                <a:cubicBezTo>
                  <a:pt x="1376" y="112"/>
                  <a:pt x="1326" y="129"/>
                  <a:pt x="1280" y="152"/>
                </a:cubicBezTo>
                <a:cubicBezTo>
                  <a:pt x="1180" y="195"/>
                  <a:pt x="1083" y="249"/>
                  <a:pt x="993" y="312"/>
                </a:cubicBezTo>
                <a:cubicBezTo>
                  <a:pt x="680" y="532"/>
                  <a:pt x="430" y="852"/>
                  <a:pt x="243" y="1239"/>
                </a:cubicBezTo>
                <a:cubicBezTo>
                  <a:pt x="194" y="1345"/>
                  <a:pt x="146" y="1452"/>
                  <a:pt x="103" y="1565"/>
                </a:cubicBezTo>
                <a:cubicBezTo>
                  <a:pt x="86" y="1615"/>
                  <a:pt x="66" y="1665"/>
                  <a:pt x="50" y="1719"/>
                </a:cubicBezTo>
                <a:lnTo>
                  <a:pt x="50" y="1725"/>
                </a:lnTo>
                <a:cubicBezTo>
                  <a:pt x="37" y="1762"/>
                  <a:pt x="23" y="1799"/>
                  <a:pt x="14" y="1839"/>
                </a:cubicBezTo>
                <a:cubicBezTo>
                  <a:pt x="10" y="1851"/>
                  <a:pt x="3" y="1868"/>
                  <a:pt x="0" y="1885"/>
                </a:cubicBezTo>
                <a:cubicBezTo>
                  <a:pt x="390" y="1705"/>
                  <a:pt x="743" y="1439"/>
                  <a:pt x="1020" y="1105"/>
                </a:cubicBezTo>
                <a:cubicBezTo>
                  <a:pt x="1197" y="892"/>
                  <a:pt x="1340" y="652"/>
                  <a:pt x="1449" y="399"/>
                </a:cubicBezTo>
                <a:cubicBezTo>
                  <a:pt x="1780" y="1265"/>
                  <a:pt x="2496" y="1991"/>
                  <a:pt x="3385" y="2279"/>
                </a:cubicBezTo>
                <a:cubicBezTo>
                  <a:pt x="3638" y="2360"/>
                  <a:pt x="3906" y="2407"/>
                  <a:pt x="4173" y="2407"/>
                </a:cubicBezTo>
                <a:cubicBezTo>
                  <a:pt x="4373" y="2407"/>
                  <a:pt x="4573" y="2381"/>
                  <a:pt x="4765" y="2322"/>
                </a:cubicBezTo>
                <a:cubicBezTo>
                  <a:pt x="4656" y="1875"/>
                  <a:pt x="4436" y="1285"/>
                  <a:pt x="4005" y="812"/>
                </a:cubicBezTo>
                <a:cubicBezTo>
                  <a:pt x="3593" y="353"/>
                  <a:pt x="2983" y="1"/>
                  <a:pt x="2089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7451544" y="968180"/>
            <a:ext cx="119539" cy="161497"/>
          </a:xfrm>
          <a:custGeom>
            <a:avLst/>
            <a:gdLst/>
            <a:ahLst/>
            <a:cxnLst/>
            <a:rect l="l" t="t" r="r" b="b"/>
            <a:pathLst>
              <a:path w="1510" h="2040" extrusionOk="0">
                <a:moveTo>
                  <a:pt x="541" y="0"/>
                </a:moveTo>
                <a:cubicBezTo>
                  <a:pt x="334" y="0"/>
                  <a:pt x="121" y="107"/>
                  <a:pt x="21" y="290"/>
                </a:cubicBezTo>
                <a:lnTo>
                  <a:pt x="1" y="1976"/>
                </a:lnTo>
                <a:cubicBezTo>
                  <a:pt x="113" y="2019"/>
                  <a:pt x="233" y="2039"/>
                  <a:pt x="353" y="2039"/>
                </a:cubicBezTo>
                <a:cubicBezTo>
                  <a:pt x="707" y="2039"/>
                  <a:pt x="1065" y="1861"/>
                  <a:pt x="1254" y="1560"/>
                </a:cubicBezTo>
                <a:cubicBezTo>
                  <a:pt x="1510" y="1157"/>
                  <a:pt x="1440" y="580"/>
                  <a:pt x="1101" y="250"/>
                </a:cubicBezTo>
                <a:cubicBezTo>
                  <a:pt x="950" y="103"/>
                  <a:pt x="750" y="3"/>
                  <a:pt x="541" y="0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7474819" y="1009583"/>
            <a:ext cx="42512" cy="67369"/>
          </a:xfrm>
          <a:custGeom>
            <a:avLst/>
            <a:gdLst/>
            <a:ahLst/>
            <a:cxnLst/>
            <a:rect l="l" t="t" r="r" b="b"/>
            <a:pathLst>
              <a:path w="537" h="851" extrusionOk="0">
                <a:moveTo>
                  <a:pt x="530" y="0"/>
                </a:moveTo>
                <a:lnTo>
                  <a:pt x="67" y="17"/>
                </a:lnTo>
                <a:lnTo>
                  <a:pt x="0" y="191"/>
                </a:lnTo>
                <a:cubicBezTo>
                  <a:pt x="180" y="357"/>
                  <a:pt x="287" y="603"/>
                  <a:pt x="283" y="847"/>
                </a:cubicBezTo>
                <a:lnTo>
                  <a:pt x="483" y="850"/>
                </a:lnTo>
                <a:cubicBezTo>
                  <a:pt x="487" y="623"/>
                  <a:pt x="413" y="397"/>
                  <a:pt x="283" y="211"/>
                </a:cubicBezTo>
                <a:lnTo>
                  <a:pt x="536" y="203"/>
                </a:lnTo>
                <a:lnTo>
                  <a:pt x="530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6779354" y="2261815"/>
            <a:ext cx="1167446" cy="1992425"/>
          </a:xfrm>
          <a:custGeom>
            <a:avLst/>
            <a:gdLst/>
            <a:ahLst/>
            <a:cxnLst/>
            <a:rect l="l" t="t" r="r" b="b"/>
            <a:pathLst>
              <a:path w="14747" h="25168" extrusionOk="0">
                <a:moveTo>
                  <a:pt x="3510" y="1"/>
                </a:moveTo>
                <a:lnTo>
                  <a:pt x="1" y="25167"/>
                </a:lnTo>
                <a:lnTo>
                  <a:pt x="6199" y="25167"/>
                </a:lnTo>
                <a:lnTo>
                  <a:pt x="7680" y="15051"/>
                </a:lnTo>
                <a:lnTo>
                  <a:pt x="8149" y="25167"/>
                </a:lnTo>
                <a:lnTo>
                  <a:pt x="14747" y="25167"/>
                </a:lnTo>
                <a:cubicBezTo>
                  <a:pt x="14447" y="2280"/>
                  <a:pt x="11334" y="1"/>
                  <a:pt x="11334" y="1"/>
                </a:cubicBezTo>
                <a:close/>
              </a:path>
            </a:pathLst>
          </a:custGeom>
          <a:solidFill>
            <a:srgbClr val="EECA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312531" y="2834099"/>
            <a:ext cx="74257" cy="1135701"/>
          </a:xfrm>
          <a:custGeom>
            <a:avLst/>
            <a:gdLst/>
            <a:ahLst/>
            <a:cxnLst/>
            <a:rect l="l" t="t" r="r" b="b"/>
            <a:pathLst>
              <a:path w="938" h="14346" extrusionOk="0">
                <a:moveTo>
                  <a:pt x="574" y="0"/>
                </a:moveTo>
                <a:lnTo>
                  <a:pt x="1" y="14346"/>
                </a:lnTo>
                <a:lnTo>
                  <a:pt x="937" y="7918"/>
                </a:lnTo>
                <a:lnTo>
                  <a:pt x="574" y="0"/>
                </a:lnTo>
                <a:close/>
              </a:path>
            </a:pathLst>
          </a:custGeom>
          <a:solidFill>
            <a:srgbClr val="B57C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6421687" y="1447524"/>
            <a:ext cx="1395362" cy="948397"/>
          </a:xfrm>
          <a:custGeom>
            <a:avLst/>
            <a:gdLst/>
            <a:ahLst/>
            <a:cxnLst/>
            <a:rect l="l" t="t" r="r" b="b"/>
            <a:pathLst>
              <a:path w="17626" h="11980" extrusionOk="0">
                <a:moveTo>
                  <a:pt x="14319" y="0"/>
                </a:moveTo>
                <a:cubicBezTo>
                  <a:pt x="14319" y="0"/>
                  <a:pt x="12950" y="1103"/>
                  <a:pt x="11857" y="1103"/>
                </a:cubicBezTo>
                <a:cubicBezTo>
                  <a:pt x="11358" y="1103"/>
                  <a:pt x="10917" y="873"/>
                  <a:pt x="10691" y="203"/>
                </a:cubicBezTo>
                <a:cubicBezTo>
                  <a:pt x="10691" y="203"/>
                  <a:pt x="8228" y="363"/>
                  <a:pt x="7865" y="766"/>
                </a:cubicBezTo>
                <a:cubicBezTo>
                  <a:pt x="7505" y="1169"/>
                  <a:pt x="6292" y="4639"/>
                  <a:pt x="6292" y="4639"/>
                </a:cubicBezTo>
                <a:lnTo>
                  <a:pt x="0" y="8551"/>
                </a:lnTo>
                <a:lnTo>
                  <a:pt x="1453" y="11980"/>
                </a:lnTo>
                <a:cubicBezTo>
                  <a:pt x="1453" y="11980"/>
                  <a:pt x="5326" y="11151"/>
                  <a:pt x="7358" y="9974"/>
                </a:cubicBezTo>
                <a:cubicBezTo>
                  <a:pt x="7651" y="9801"/>
                  <a:pt x="7908" y="9624"/>
                  <a:pt x="8108" y="9437"/>
                </a:cubicBezTo>
                <a:lnTo>
                  <a:pt x="8108" y="9437"/>
                </a:lnTo>
                <a:lnTo>
                  <a:pt x="8028" y="10287"/>
                </a:lnTo>
                <a:lnTo>
                  <a:pt x="17625" y="10287"/>
                </a:lnTo>
                <a:lnTo>
                  <a:pt x="143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7236849" y="1447524"/>
            <a:ext cx="580200" cy="814370"/>
          </a:xfrm>
          <a:custGeom>
            <a:avLst/>
            <a:gdLst/>
            <a:ahLst/>
            <a:cxnLst/>
            <a:rect l="l" t="t" r="r" b="b"/>
            <a:pathLst>
              <a:path w="7329" h="10287" extrusionOk="0">
                <a:moveTo>
                  <a:pt x="4022" y="0"/>
                </a:moveTo>
                <a:cubicBezTo>
                  <a:pt x="4022" y="0"/>
                  <a:pt x="2653" y="1103"/>
                  <a:pt x="1560" y="1103"/>
                </a:cubicBezTo>
                <a:cubicBezTo>
                  <a:pt x="1061" y="1103"/>
                  <a:pt x="620" y="873"/>
                  <a:pt x="394" y="203"/>
                </a:cubicBezTo>
                <a:lnTo>
                  <a:pt x="0" y="10287"/>
                </a:lnTo>
                <a:lnTo>
                  <a:pt x="7328" y="10287"/>
                </a:lnTo>
                <a:lnTo>
                  <a:pt x="4022" y="0"/>
                </a:lnTo>
                <a:close/>
              </a:path>
            </a:pathLst>
          </a:custGeom>
          <a:solidFill>
            <a:srgbClr val="EECA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7004104" y="1923464"/>
            <a:ext cx="81936" cy="313731"/>
          </a:xfrm>
          <a:custGeom>
            <a:avLst/>
            <a:gdLst/>
            <a:ahLst/>
            <a:cxnLst/>
            <a:rect l="l" t="t" r="r" b="b"/>
            <a:pathLst>
              <a:path w="1035" h="3963" extrusionOk="0">
                <a:moveTo>
                  <a:pt x="1034" y="0"/>
                </a:moveTo>
                <a:lnTo>
                  <a:pt x="1" y="3962"/>
                </a:lnTo>
                <a:cubicBezTo>
                  <a:pt x="294" y="3789"/>
                  <a:pt x="551" y="3612"/>
                  <a:pt x="751" y="3425"/>
                </a:cubicBezTo>
                <a:lnTo>
                  <a:pt x="1034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6776188" y="1463594"/>
            <a:ext cx="491852" cy="2372258"/>
          </a:xfrm>
          <a:custGeom>
            <a:avLst/>
            <a:gdLst/>
            <a:ahLst/>
            <a:cxnLst/>
            <a:rect l="l" t="t" r="r" b="b"/>
            <a:pathLst>
              <a:path w="6213" h="29966" extrusionOk="0">
                <a:moveTo>
                  <a:pt x="6213" y="0"/>
                </a:moveTo>
                <a:lnTo>
                  <a:pt x="3630" y="9234"/>
                </a:lnTo>
                <a:lnTo>
                  <a:pt x="1" y="29965"/>
                </a:lnTo>
                <a:lnTo>
                  <a:pt x="5042" y="29965"/>
                </a:lnTo>
                <a:lnTo>
                  <a:pt x="62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7555251" y="1447524"/>
            <a:ext cx="411895" cy="2388329"/>
          </a:xfrm>
          <a:custGeom>
            <a:avLst/>
            <a:gdLst/>
            <a:ahLst/>
            <a:cxnLst/>
            <a:rect l="l" t="t" r="r" b="b"/>
            <a:pathLst>
              <a:path w="5203" h="30169" extrusionOk="0">
                <a:moveTo>
                  <a:pt x="0" y="0"/>
                </a:moveTo>
                <a:lnTo>
                  <a:pt x="0" y="30168"/>
                </a:lnTo>
                <a:lnTo>
                  <a:pt x="5203" y="30168"/>
                </a:lnTo>
                <a:lnTo>
                  <a:pt x="3423" y="12233"/>
                </a:lnTo>
                <a:lnTo>
                  <a:pt x="2943" y="7421"/>
                </a:lnTo>
                <a:lnTo>
                  <a:pt x="2730" y="68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7555251" y="1862744"/>
            <a:ext cx="271061" cy="612579"/>
          </a:xfrm>
          <a:custGeom>
            <a:avLst/>
            <a:gdLst/>
            <a:ahLst/>
            <a:cxnLst/>
            <a:rect l="l" t="t" r="r" b="b"/>
            <a:pathLst>
              <a:path w="3424" h="7738" extrusionOk="0">
                <a:moveTo>
                  <a:pt x="1613" y="0"/>
                </a:moveTo>
                <a:lnTo>
                  <a:pt x="1533" y="1170"/>
                </a:lnTo>
                <a:lnTo>
                  <a:pt x="0" y="2016"/>
                </a:lnTo>
                <a:lnTo>
                  <a:pt x="0" y="7738"/>
                </a:lnTo>
                <a:cubicBezTo>
                  <a:pt x="913" y="7611"/>
                  <a:pt x="2130" y="7385"/>
                  <a:pt x="3423" y="6988"/>
                </a:cubicBezTo>
                <a:lnTo>
                  <a:pt x="2943" y="2176"/>
                </a:lnTo>
                <a:lnTo>
                  <a:pt x="2730" y="1636"/>
                </a:lnTo>
                <a:lnTo>
                  <a:pt x="1613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7306198" y="2022341"/>
            <a:ext cx="249132" cy="239553"/>
          </a:xfrm>
          <a:custGeom>
            <a:avLst/>
            <a:gdLst/>
            <a:ahLst/>
            <a:cxnLst/>
            <a:rect l="l" t="t" r="r" b="b"/>
            <a:pathLst>
              <a:path w="3147" h="3026" extrusionOk="0">
                <a:moveTo>
                  <a:pt x="3146" y="0"/>
                </a:moveTo>
                <a:lnTo>
                  <a:pt x="1" y="1733"/>
                </a:lnTo>
                <a:lnTo>
                  <a:pt x="477" y="3026"/>
                </a:lnTo>
                <a:lnTo>
                  <a:pt x="3146" y="3026"/>
                </a:lnTo>
                <a:lnTo>
                  <a:pt x="3146" y="0"/>
                </a:lnTo>
                <a:close/>
              </a:path>
            </a:pathLst>
          </a:custGeom>
          <a:solidFill>
            <a:srgbClr val="4D8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7343959" y="2261815"/>
            <a:ext cx="211371" cy="226808"/>
          </a:xfrm>
          <a:custGeom>
            <a:avLst/>
            <a:gdLst/>
            <a:ahLst/>
            <a:cxnLst/>
            <a:rect l="l" t="t" r="r" b="b"/>
            <a:pathLst>
              <a:path w="2670" h="2865" extrusionOk="0">
                <a:moveTo>
                  <a:pt x="0" y="1"/>
                </a:moveTo>
                <a:lnTo>
                  <a:pt x="1057" y="2864"/>
                </a:lnTo>
                <a:cubicBezTo>
                  <a:pt x="1057" y="2864"/>
                  <a:pt x="1686" y="2837"/>
                  <a:pt x="2669" y="2697"/>
                </a:cubicBezTo>
                <a:lnTo>
                  <a:pt x="2669" y="1"/>
                </a:lnTo>
                <a:close/>
              </a:path>
            </a:pathLst>
          </a:custGeom>
          <a:solidFill>
            <a:srgbClr val="B82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7117864" y="1881744"/>
            <a:ext cx="716364" cy="823949"/>
          </a:xfrm>
          <a:custGeom>
            <a:avLst/>
            <a:gdLst/>
            <a:ahLst/>
            <a:cxnLst/>
            <a:rect l="l" t="t" r="r" b="b"/>
            <a:pathLst>
              <a:path w="9049" h="10408" extrusionOk="0">
                <a:moveTo>
                  <a:pt x="5765" y="0"/>
                </a:moveTo>
                <a:lnTo>
                  <a:pt x="0" y="2826"/>
                </a:lnTo>
                <a:lnTo>
                  <a:pt x="3266" y="10407"/>
                </a:lnTo>
                <a:lnTo>
                  <a:pt x="9048" y="7768"/>
                </a:lnTo>
                <a:lnTo>
                  <a:pt x="5765" y="0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7124197" y="2195395"/>
            <a:ext cx="330356" cy="249053"/>
          </a:xfrm>
          <a:custGeom>
            <a:avLst/>
            <a:gdLst/>
            <a:ahLst/>
            <a:cxnLst/>
            <a:rect l="l" t="t" r="r" b="b"/>
            <a:pathLst>
              <a:path w="4173" h="3146" extrusionOk="0">
                <a:moveTo>
                  <a:pt x="3110" y="0"/>
                </a:moveTo>
                <a:cubicBezTo>
                  <a:pt x="3110" y="0"/>
                  <a:pt x="2559" y="140"/>
                  <a:pt x="2066" y="194"/>
                </a:cubicBezTo>
                <a:cubicBezTo>
                  <a:pt x="1337" y="270"/>
                  <a:pt x="506" y="490"/>
                  <a:pt x="550" y="727"/>
                </a:cubicBezTo>
                <a:cubicBezTo>
                  <a:pt x="584" y="922"/>
                  <a:pt x="757" y="1036"/>
                  <a:pt x="1031" y="1036"/>
                </a:cubicBezTo>
                <a:cubicBezTo>
                  <a:pt x="1163" y="1036"/>
                  <a:pt x="1319" y="1010"/>
                  <a:pt x="1493" y="953"/>
                </a:cubicBezTo>
                <a:lnTo>
                  <a:pt x="1493" y="953"/>
                </a:lnTo>
                <a:cubicBezTo>
                  <a:pt x="734" y="1440"/>
                  <a:pt x="0" y="1987"/>
                  <a:pt x="34" y="2263"/>
                </a:cubicBezTo>
                <a:cubicBezTo>
                  <a:pt x="56" y="2438"/>
                  <a:pt x="192" y="2465"/>
                  <a:pt x="274" y="2465"/>
                </a:cubicBezTo>
                <a:cubicBezTo>
                  <a:pt x="311" y="2465"/>
                  <a:pt x="337" y="2459"/>
                  <a:pt x="337" y="2459"/>
                </a:cubicBezTo>
                <a:lnTo>
                  <a:pt x="337" y="2459"/>
                </a:lnTo>
                <a:cubicBezTo>
                  <a:pt x="337" y="2459"/>
                  <a:pt x="240" y="2630"/>
                  <a:pt x="380" y="2759"/>
                </a:cubicBezTo>
                <a:cubicBezTo>
                  <a:pt x="431" y="2808"/>
                  <a:pt x="504" y="2823"/>
                  <a:pt x="575" y="2823"/>
                </a:cubicBezTo>
                <a:cubicBezTo>
                  <a:pt x="696" y="2823"/>
                  <a:pt x="814" y="2779"/>
                  <a:pt x="814" y="2779"/>
                </a:cubicBezTo>
                <a:lnTo>
                  <a:pt x="814" y="2779"/>
                </a:lnTo>
                <a:cubicBezTo>
                  <a:pt x="814" y="2779"/>
                  <a:pt x="686" y="2916"/>
                  <a:pt x="857" y="3083"/>
                </a:cubicBezTo>
                <a:cubicBezTo>
                  <a:pt x="902" y="3127"/>
                  <a:pt x="1019" y="3145"/>
                  <a:pt x="1182" y="3145"/>
                </a:cubicBezTo>
                <a:cubicBezTo>
                  <a:pt x="2036" y="3145"/>
                  <a:pt x="4173" y="2643"/>
                  <a:pt x="4173" y="2643"/>
                </a:cubicBezTo>
                <a:lnTo>
                  <a:pt x="3110" y="0"/>
                </a:ln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7145255" y="2324672"/>
            <a:ext cx="94840" cy="71249"/>
          </a:xfrm>
          <a:custGeom>
            <a:avLst/>
            <a:gdLst/>
            <a:ahLst/>
            <a:cxnLst/>
            <a:rect l="l" t="t" r="r" b="b"/>
            <a:pathLst>
              <a:path w="1198" h="900" extrusionOk="0">
                <a:moveTo>
                  <a:pt x="1111" y="0"/>
                </a:moveTo>
                <a:cubicBezTo>
                  <a:pt x="444" y="327"/>
                  <a:pt x="17" y="737"/>
                  <a:pt x="1" y="757"/>
                </a:cubicBezTo>
                <a:lnTo>
                  <a:pt x="141" y="900"/>
                </a:lnTo>
                <a:cubicBezTo>
                  <a:pt x="145" y="897"/>
                  <a:pt x="560" y="494"/>
                  <a:pt x="1197" y="183"/>
                </a:cubicBezTo>
                <a:lnTo>
                  <a:pt x="1111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7184046" y="2366313"/>
            <a:ext cx="81065" cy="55811"/>
          </a:xfrm>
          <a:custGeom>
            <a:avLst/>
            <a:gdLst/>
            <a:ahLst/>
            <a:cxnLst/>
            <a:rect l="l" t="t" r="r" b="b"/>
            <a:pathLst>
              <a:path w="1024" h="705" extrusionOk="0">
                <a:moveTo>
                  <a:pt x="937" y="0"/>
                </a:moveTo>
                <a:cubicBezTo>
                  <a:pt x="474" y="217"/>
                  <a:pt x="21" y="527"/>
                  <a:pt x="1" y="540"/>
                </a:cubicBezTo>
                <a:lnTo>
                  <a:pt x="118" y="704"/>
                </a:lnTo>
                <a:cubicBezTo>
                  <a:pt x="121" y="704"/>
                  <a:pt x="574" y="394"/>
                  <a:pt x="1024" y="184"/>
                </a:cubicBezTo>
                <a:lnTo>
                  <a:pt x="93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7350767" y="1447524"/>
            <a:ext cx="811045" cy="996133"/>
          </a:xfrm>
          <a:custGeom>
            <a:avLst/>
            <a:gdLst/>
            <a:ahLst/>
            <a:cxnLst/>
            <a:rect l="l" t="t" r="r" b="b"/>
            <a:pathLst>
              <a:path w="10245" h="12583" extrusionOk="0">
                <a:moveTo>
                  <a:pt x="2583" y="0"/>
                </a:moveTo>
                <a:lnTo>
                  <a:pt x="4196" y="5245"/>
                </a:lnTo>
                <a:lnTo>
                  <a:pt x="4559" y="6695"/>
                </a:lnTo>
                <a:lnTo>
                  <a:pt x="1" y="9158"/>
                </a:lnTo>
                <a:lnTo>
                  <a:pt x="1294" y="12583"/>
                </a:lnTo>
                <a:cubicBezTo>
                  <a:pt x="1294" y="12583"/>
                  <a:pt x="7989" y="12020"/>
                  <a:pt x="8995" y="8994"/>
                </a:cubicBezTo>
                <a:cubicBezTo>
                  <a:pt x="10245" y="5245"/>
                  <a:pt x="5969" y="243"/>
                  <a:pt x="5486" y="123"/>
                </a:cubicBezTo>
                <a:cubicBezTo>
                  <a:pt x="5002" y="0"/>
                  <a:pt x="2583" y="0"/>
                  <a:pt x="25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7548917" y="1442774"/>
            <a:ext cx="172342" cy="484173"/>
          </a:xfrm>
          <a:custGeom>
            <a:avLst/>
            <a:gdLst/>
            <a:ahLst/>
            <a:cxnLst/>
            <a:rect l="l" t="t" r="r" b="b"/>
            <a:pathLst>
              <a:path w="2177" h="6116" extrusionOk="0">
                <a:moveTo>
                  <a:pt x="160" y="0"/>
                </a:moveTo>
                <a:lnTo>
                  <a:pt x="0" y="123"/>
                </a:lnTo>
                <a:lnTo>
                  <a:pt x="1950" y="2736"/>
                </a:lnTo>
                <a:lnTo>
                  <a:pt x="793" y="3442"/>
                </a:lnTo>
                <a:lnTo>
                  <a:pt x="767" y="3589"/>
                </a:lnTo>
                <a:lnTo>
                  <a:pt x="1564" y="4656"/>
                </a:lnTo>
                <a:lnTo>
                  <a:pt x="457" y="5985"/>
                </a:lnTo>
                <a:lnTo>
                  <a:pt x="613" y="6115"/>
                </a:lnTo>
                <a:lnTo>
                  <a:pt x="1770" y="4722"/>
                </a:lnTo>
                <a:lnTo>
                  <a:pt x="1773" y="4599"/>
                </a:lnTo>
                <a:lnTo>
                  <a:pt x="993" y="3559"/>
                </a:lnTo>
                <a:lnTo>
                  <a:pt x="2150" y="2849"/>
                </a:lnTo>
                <a:lnTo>
                  <a:pt x="2176" y="2703"/>
                </a:lnTo>
                <a:lnTo>
                  <a:pt x="160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7101794" y="1458844"/>
            <a:ext cx="172580" cy="525101"/>
          </a:xfrm>
          <a:custGeom>
            <a:avLst/>
            <a:gdLst/>
            <a:ahLst/>
            <a:cxnLst/>
            <a:rect l="l" t="t" r="r" b="b"/>
            <a:pathLst>
              <a:path w="2180" h="6633" extrusionOk="0">
                <a:moveTo>
                  <a:pt x="2016" y="0"/>
                </a:moveTo>
                <a:lnTo>
                  <a:pt x="0" y="2703"/>
                </a:lnTo>
                <a:lnTo>
                  <a:pt x="30" y="2850"/>
                </a:lnTo>
                <a:lnTo>
                  <a:pt x="1186" y="3556"/>
                </a:lnTo>
                <a:lnTo>
                  <a:pt x="403" y="4596"/>
                </a:lnTo>
                <a:lnTo>
                  <a:pt x="403" y="4716"/>
                </a:lnTo>
                <a:lnTo>
                  <a:pt x="1753" y="6632"/>
                </a:lnTo>
                <a:lnTo>
                  <a:pt x="1920" y="6515"/>
                </a:lnTo>
                <a:lnTo>
                  <a:pt x="610" y="4659"/>
                </a:lnTo>
                <a:lnTo>
                  <a:pt x="1413" y="3590"/>
                </a:lnTo>
                <a:lnTo>
                  <a:pt x="1383" y="3443"/>
                </a:lnTo>
                <a:lnTo>
                  <a:pt x="230" y="2733"/>
                </a:lnTo>
                <a:lnTo>
                  <a:pt x="2179" y="120"/>
                </a:lnTo>
                <a:lnTo>
                  <a:pt x="2016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7771529" y="4380033"/>
            <a:ext cx="254911" cy="314443"/>
          </a:xfrm>
          <a:custGeom>
            <a:avLst/>
            <a:gdLst/>
            <a:ahLst/>
            <a:cxnLst/>
            <a:rect l="l" t="t" r="r" b="b"/>
            <a:pathLst>
              <a:path w="3220" h="3972" extrusionOk="0">
                <a:moveTo>
                  <a:pt x="3146" y="0"/>
                </a:moveTo>
                <a:cubicBezTo>
                  <a:pt x="2340" y="313"/>
                  <a:pt x="1617" y="849"/>
                  <a:pt x="1054" y="1556"/>
                </a:cubicBezTo>
                <a:cubicBezTo>
                  <a:pt x="491" y="2263"/>
                  <a:pt x="124" y="3089"/>
                  <a:pt x="1" y="3945"/>
                </a:cubicBezTo>
                <a:lnTo>
                  <a:pt x="201" y="3972"/>
                </a:lnTo>
                <a:cubicBezTo>
                  <a:pt x="321" y="3152"/>
                  <a:pt x="671" y="2359"/>
                  <a:pt x="1211" y="1683"/>
                </a:cubicBezTo>
                <a:cubicBezTo>
                  <a:pt x="1751" y="1003"/>
                  <a:pt x="2447" y="486"/>
                  <a:pt x="3220" y="190"/>
                </a:cubicBezTo>
                <a:lnTo>
                  <a:pt x="31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7014950" y="4380033"/>
            <a:ext cx="254911" cy="314443"/>
          </a:xfrm>
          <a:custGeom>
            <a:avLst/>
            <a:gdLst/>
            <a:ahLst/>
            <a:cxnLst/>
            <a:rect l="l" t="t" r="r" b="b"/>
            <a:pathLst>
              <a:path w="3220" h="3972" extrusionOk="0">
                <a:moveTo>
                  <a:pt x="3146" y="0"/>
                </a:moveTo>
                <a:cubicBezTo>
                  <a:pt x="2340" y="313"/>
                  <a:pt x="1614" y="849"/>
                  <a:pt x="1051" y="1556"/>
                </a:cubicBezTo>
                <a:cubicBezTo>
                  <a:pt x="487" y="2263"/>
                  <a:pt x="124" y="3089"/>
                  <a:pt x="1" y="3945"/>
                </a:cubicBezTo>
                <a:lnTo>
                  <a:pt x="201" y="3972"/>
                </a:lnTo>
                <a:cubicBezTo>
                  <a:pt x="321" y="3152"/>
                  <a:pt x="667" y="2359"/>
                  <a:pt x="1211" y="1683"/>
                </a:cubicBezTo>
                <a:cubicBezTo>
                  <a:pt x="1751" y="1003"/>
                  <a:pt x="2446" y="486"/>
                  <a:pt x="3220" y="190"/>
                </a:cubicBezTo>
                <a:lnTo>
                  <a:pt x="31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6797642" y="3705151"/>
            <a:ext cx="382525" cy="15912"/>
          </a:xfrm>
          <a:custGeom>
            <a:avLst/>
            <a:gdLst/>
            <a:ahLst/>
            <a:cxnLst/>
            <a:rect l="l" t="t" r="r" b="b"/>
            <a:pathLst>
              <a:path w="4832" h="201" extrusionOk="0">
                <a:moveTo>
                  <a:pt x="0" y="0"/>
                </a:moveTo>
                <a:lnTo>
                  <a:pt x="0" y="200"/>
                </a:lnTo>
                <a:lnTo>
                  <a:pt x="4831" y="200"/>
                </a:lnTo>
                <a:lnTo>
                  <a:pt x="4831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555251" y="3705151"/>
            <a:ext cx="399704" cy="15912"/>
          </a:xfrm>
          <a:custGeom>
            <a:avLst/>
            <a:gdLst/>
            <a:ahLst/>
            <a:cxnLst/>
            <a:rect l="l" t="t" r="r" b="b"/>
            <a:pathLst>
              <a:path w="5049" h="201" extrusionOk="0">
                <a:moveTo>
                  <a:pt x="0" y="0"/>
                </a:moveTo>
                <a:lnTo>
                  <a:pt x="0" y="200"/>
                </a:lnTo>
                <a:lnTo>
                  <a:pt x="5049" y="200"/>
                </a:lnTo>
                <a:lnTo>
                  <a:pt x="5049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7471098" y="2348105"/>
            <a:ext cx="54466" cy="54466"/>
          </a:xfrm>
          <a:custGeom>
            <a:avLst/>
            <a:gdLst/>
            <a:ahLst/>
            <a:cxnLst/>
            <a:rect l="l" t="t" r="r" b="b"/>
            <a:pathLst>
              <a:path w="688" h="688" extrusionOk="0">
                <a:moveTo>
                  <a:pt x="343" y="204"/>
                </a:moveTo>
                <a:cubicBezTo>
                  <a:pt x="423" y="204"/>
                  <a:pt x="487" y="267"/>
                  <a:pt x="487" y="344"/>
                </a:cubicBezTo>
                <a:cubicBezTo>
                  <a:pt x="487" y="421"/>
                  <a:pt x="423" y="484"/>
                  <a:pt x="343" y="484"/>
                </a:cubicBezTo>
                <a:cubicBezTo>
                  <a:pt x="267" y="484"/>
                  <a:pt x="203" y="421"/>
                  <a:pt x="203" y="344"/>
                </a:cubicBezTo>
                <a:cubicBezTo>
                  <a:pt x="203" y="267"/>
                  <a:pt x="267" y="204"/>
                  <a:pt x="343" y="204"/>
                </a:cubicBezTo>
                <a:close/>
                <a:moveTo>
                  <a:pt x="343" y="1"/>
                </a:moveTo>
                <a:cubicBezTo>
                  <a:pt x="157" y="1"/>
                  <a:pt x="0" y="154"/>
                  <a:pt x="0" y="344"/>
                </a:cubicBezTo>
                <a:cubicBezTo>
                  <a:pt x="0" y="534"/>
                  <a:pt x="157" y="687"/>
                  <a:pt x="343" y="687"/>
                </a:cubicBezTo>
                <a:cubicBezTo>
                  <a:pt x="534" y="687"/>
                  <a:pt x="687" y="534"/>
                  <a:pt x="687" y="344"/>
                </a:cubicBezTo>
                <a:cubicBezTo>
                  <a:pt x="687" y="154"/>
                  <a:pt x="534" y="1"/>
                  <a:pt x="343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6553259" y="2295618"/>
            <a:ext cx="54466" cy="54149"/>
          </a:xfrm>
          <a:custGeom>
            <a:avLst/>
            <a:gdLst/>
            <a:ahLst/>
            <a:cxnLst/>
            <a:rect l="l" t="t" r="r" b="b"/>
            <a:pathLst>
              <a:path w="688" h="684" extrusionOk="0">
                <a:moveTo>
                  <a:pt x="345" y="201"/>
                </a:moveTo>
                <a:cubicBezTo>
                  <a:pt x="421" y="201"/>
                  <a:pt x="485" y="264"/>
                  <a:pt x="485" y="341"/>
                </a:cubicBezTo>
                <a:cubicBezTo>
                  <a:pt x="485" y="421"/>
                  <a:pt x="421" y="484"/>
                  <a:pt x="345" y="484"/>
                </a:cubicBezTo>
                <a:cubicBezTo>
                  <a:pt x="265" y="484"/>
                  <a:pt x="201" y="421"/>
                  <a:pt x="201" y="341"/>
                </a:cubicBezTo>
                <a:cubicBezTo>
                  <a:pt x="201" y="264"/>
                  <a:pt x="265" y="201"/>
                  <a:pt x="345" y="201"/>
                </a:cubicBezTo>
                <a:close/>
                <a:moveTo>
                  <a:pt x="345" y="1"/>
                </a:moveTo>
                <a:cubicBezTo>
                  <a:pt x="154" y="1"/>
                  <a:pt x="1" y="154"/>
                  <a:pt x="1" y="341"/>
                </a:cubicBezTo>
                <a:cubicBezTo>
                  <a:pt x="1" y="530"/>
                  <a:pt x="154" y="684"/>
                  <a:pt x="345" y="684"/>
                </a:cubicBezTo>
                <a:cubicBezTo>
                  <a:pt x="534" y="684"/>
                  <a:pt x="688" y="530"/>
                  <a:pt x="688" y="341"/>
                </a:cubicBezTo>
                <a:cubicBezTo>
                  <a:pt x="688" y="154"/>
                  <a:pt x="534" y="1"/>
                  <a:pt x="345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1"/>
          </p:nvPr>
        </p:nvSpPr>
        <p:spPr>
          <a:xfrm>
            <a:off x="803375" y="3440550"/>
            <a:ext cx="31104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October 15th 2021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ctrTitle"/>
          </p:nvPr>
        </p:nvSpPr>
        <p:spPr>
          <a:xfrm>
            <a:off x="327804" y="1707600"/>
            <a:ext cx="4127171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Concept Presentation</a:t>
            </a:r>
            <a:endParaRPr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991040-EA7E-47B1-960B-039CFCA062E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34125" y="533902"/>
            <a:ext cx="2662200" cy="6789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Our team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9842C2-6553-4A7F-A249-D00DE418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85" y="1748660"/>
            <a:ext cx="1654066" cy="16540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C010E7F-7807-4B35-96BD-01F259C0F7C2}"/>
              </a:ext>
            </a:extLst>
          </p:cNvPr>
          <p:cNvSpPr/>
          <p:nvPr/>
        </p:nvSpPr>
        <p:spPr>
          <a:xfrm>
            <a:off x="2411472" y="1786555"/>
            <a:ext cx="1576551" cy="1566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EFFBA2-22A6-4636-AEA2-6E91F2973560}"/>
              </a:ext>
            </a:extLst>
          </p:cNvPr>
          <p:cNvSpPr/>
          <p:nvPr/>
        </p:nvSpPr>
        <p:spPr>
          <a:xfrm>
            <a:off x="545349" y="1814582"/>
            <a:ext cx="1576551" cy="1566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3D1A75-CD09-46CA-8D20-4F8C8A73C677}"/>
              </a:ext>
            </a:extLst>
          </p:cNvPr>
          <p:cNvSpPr/>
          <p:nvPr/>
        </p:nvSpPr>
        <p:spPr>
          <a:xfrm>
            <a:off x="4270269" y="1787642"/>
            <a:ext cx="1576551" cy="1566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4C9383-6E89-4E18-8C10-AFBD678C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0" y="1786555"/>
            <a:ext cx="1654066" cy="16540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7B0774-A939-4617-839C-AA5BAB383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412" y="1713178"/>
            <a:ext cx="1734003" cy="17340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40ADCB83-4273-4CDE-9E0D-DCAE109E527C}"/>
              </a:ext>
            </a:extLst>
          </p:cNvPr>
          <p:cNvSpPr/>
          <p:nvPr/>
        </p:nvSpPr>
        <p:spPr>
          <a:xfrm rot="20066306">
            <a:off x="2122313" y="1662380"/>
            <a:ext cx="1975232" cy="1672911"/>
          </a:xfrm>
          <a:prstGeom prst="arc">
            <a:avLst>
              <a:gd name="adj1" fmla="val 19005071"/>
              <a:gd name="adj2" fmla="val 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8E0B1B3D-9B5D-449E-81B0-31056B5E8D99}"/>
              </a:ext>
            </a:extLst>
          </p:cNvPr>
          <p:cNvSpPr/>
          <p:nvPr/>
        </p:nvSpPr>
        <p:spPr>
          <a:xfrm rot="8811002">
            <a:off x="2332679" y="1835413"/>
            <a:ext cx="2015717" cy="1584345"/>
          </a:xfrm>
          <a:prstGeom prst="arc">
            <a:avLst>
              <a:gd name="adj1" fmla="val 19005071"/>
              <a:gd name="adj2" fmla="val 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8A48AB5-AFCD-4BB2-AEE3-E58BFD04950F}"/>
              </a:ext>
            </a:extLst>
          </p:cNvPr>
          <p:cNvSpPr/>
          <p:nvPr/>
        </p:nvSpPr>
        <p:spPr>
          <a:xfrm>
            <a:off x="6227917" y="1852477"/>
            <a:ext cx="1576551" cy="1566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824E15BE-417F-43CE-92D2-2DE1C24CF1BE}"/>
              </a:ext>
            </a:extLst>
          </p:cNvPr>
          <p:cNvSpPr/>
          <p:nvPr/>
        </p:nvSpPr>
        <p:spPr>
          <a:xfrm rot="20066306">
            <a:off x="5938758" y="1728302"/>
            <a:ext cx="1975232" cy="1672911"/>
          </a:xfrm>
          <a:prstGeom prst="arc">
            <a:avLst>
              <a:gd name="adj1" fmla="val 19005071"/>
              <a:gd name="adj2" fmla="val 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7644CF27-C7C5-4C6C-B04F-7FC664255D11}"/>
              </a:ext>
            </a:extLst>
          </p:cNvPr>
          <p:cNvSpPr/>
          <p:nvPr/>
        </p:nvSpPr>
        <p:spPr>
          <a:xfrm rot="8811002">
            <a:off x="6149124" y="1901335"/>
            <a:ext cx="2015717" cy="1584345"/>
          </a:xfrm>
          <a:prstGeom prst="arc">
            <a:avLst>
              <a:gd name="adj1" fmla="val 19005071"/>
              <a:gd name="adj2" fmla="val 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2C7BD6F-666B-4A4C-84CA-C518474DF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569" y="1832429"/>
            <a:ext cx="1628766" cy="16287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7" name="Google Shape;303;p22">
            <a:extLst>
              <a:ext uri="{FF2B5EF4-FFF2-40B4-BE49-F238E27FC236}">
                <a16:creationId xmlns:a16="http://schemas.microsoft.com/office/drawing/2014/main" id="{BA7D3201-01F0-447D-8D61-9F63809B96D7}"/>
              </a:ext>
            </a:extLst>
          </p:cNvPr>
          <p:cNvSpPr txBox="1">
            <a:spLocks/>
          </p:cNvSpPr>
          <p:nvPr/>
        </p:nvSpPr>
        <p:spPr>
          <a:xfrm>
            <a:off x="835721" y="3581074"/>
            <a:ext cx="1654066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/>
              <a:t>Razieh</a:t>
            </a:r>
            <a:r>
              <a:rPr lang="en-US" sz="2000" dirty="0"/>
              <a:t> Ahmadi</a:t>
            </a:r>
          </a:p>
        </p:txBody>
      </p:sp>
      <p:sp>
        <p:nvSpPr>
          <p:cNvPr id="58" name="Google Shape;303;p22">
            <a:extLst>
              <a:ext uri="{FF2B5EF4-FFF2-40B4-BE49-F238E27FC236}">
                <a16:creationId xmlns:a16="http://schemas.microsoft.com/office/drawing/2014/main" id="{0438E271-C6C2-43FA-8A71-61080E785C5C}"/>
              </a:ext>
            </a:extLst>
          </p:cNvPr>
          <p:cNvSpPr txBox="1">
            <a:spLocks/>
          </p:cNvSpPr>
          <p:nvPr/>
        </p:nvSpPr>
        <p:spPr>
          <a:xfrm>
            <a:off x="2708366" y="3601260"/>
            <a:ext cx="1710291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/>
              <a:t>Farimah Anvari</a:t>
            </a:r>
          </a:p>
        </p:txBody>
      </p:sp>
      <p:sp>
        <p:nvSpPr>
          <p:cNvPr id="59" name="Google Shape;303;p22">
            <a:extLst>
              <a:ext uri="{FF2B5EF4-FFF2-40B4-BE49-F238E27FC236}">
                <a16:creationId xmlns:a16="http://schemas.microsoft.com/office/drawing/2014/main" id="{8A77D709-379D-4276-A060-1DCE171A0F44}"/>
              </a:ext>
            </a:extLst>
          </p:cNvPr>
          <p:cNvSpPr txBox="1">
            <a:spLocks/>
          </p:cNvSpPr>
          <p:nvPr/>
        </p:nvSpPr>
        <p:spPr>
          <a:xfrm>
            <a:off x="4500419" y="3601260"/>
            <a:ext cx="1945203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/>
              <a:t>Mansoure</a:t>
            </a:r>
            <a:r>
              <a:rPr lang="en-US" sz="2000" dirty="0"/>
              <a:t> Ebrahimi</a:t>
            </a:r>
          </a:p>
        </p:txBody>
      </p:sp>
      <p:sp>
        <p:nvSpPr>
          <p:cNvPr id="60" name="Google Shape;303;p22">
            <a:extLst>
              <a:ext uri="{FF2B5EF4-FFF2-40B4-BE49-F238E27FC236}">
                <a16:creationId xmlns:a16="http://schemas.microsoft.com/office/drawing/2014/main" id="{DE34E827-94D6-4B9F-A474-AD769481AB0C}"/>
              </a:ext>
            </a:extLst>
          </p:cNvPr>
          <p:cNvSpPr txBox="1">
            <a:spLocks/>
          </p:cNvSpPr>
          <p:nvPr/>
        </p:nvSpPr>
        <p:spPr>
          <a:xfrm>
            <a:off x="6381407" y="3581074"/>
            <a:ext cx="2190054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/>
              <a:t>Sajedeh Firouzizadeh</a:t>
            </a:r>
          </a:p>
        </p:txBody>
      </p:sp>
      <p:sp>
        <p:nvSpPr>
          <p:cNvPr id="61" name="Google Shape;303;p22">
            <a:extLst>
              <a:ext uri="{FF2B5EF4-FFF2-40B4-BE49-F238E27FC236}">
                <a16:creationId xmlns:a16="http://schemas.microsoft.com/office/drawing/2014/main" id="{197C0898-664A-46D5-9F28-B50256EEDF1C}"/>
              </a:ext>
            </a:extLst>
          </p:cNvPr>
          <p:cNvSpPr txBox="1">
            <a:spLocks/>
          </p:cNvSpPr>
          <p:nvPr/>
        </p:nvSpPr>
        <p:spPr>
          <a:xfrm>
            <a:off x="8113423" y="672191"/>
            <a:ext cx="1021257" cy="29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400" b="1" dirty="0"/>
              <a:t>Group # 6</a:t>
            </a:r>
          </a:p>
        </p:txBody>
      </p:sp>
    </p:spTree>
    <p:extLst>
      <p:ext uri="{BB962C8B-B14F-4D97-AF65-F5344CB8AC3E}">
        <p14:creationId xmlns:p14="http://schemas.microsoft.com/office/powerpoint/2010/main" val="13900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6"/>
          <p:cNvSpPr/>
          <p:nvPr/>
        </p:nvSpPr>
        <p:spPr>
          <a:xfrm>
            <a:off x="3838116" y="4508067"/>
            <a:ext cx="4112118" cy="157354"/>
          </a:xfrm>
          <a:prstGeom prst="ellipse">
            <a:avLst/>
          </a:prstGeom>
          <a:solidFill>
            <a:srgbClr val="F3DA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7408584" y="3709795"/>
            <a:ext cx="492189" cy="855226"/>
          </a:xfrm>
          <a:custGeom>
            <a:avLst/>
            <a:gdLst/>
            <a:ahLst/>
            <a:cxnLst/>
            <a:rect l="l" t="t" r="r" b="b"/>
            <a:pathLst>
              <a:path w="6955" h="12085" extrusionOk="0">
                <a:moveTo>
                  <a:pt x="220" y="1"/>
                </a:moveTo>
                <a:lnTo>
                  <a:pt x="220" y="1"/>
                </a:lnTo>
                <a:cubicBezTo>
                  <a:pt x="1" y="1704"/>
                  <a:pt x="77" y="3313"/>
                  <a:pt x="413" y="4843"/>
                </a:cubicBezTo>
                <a:cubicBezTo>
                  <a:pt x="970" y="5303"/>
                  <a:pt x="1530" y="5759"/>
                  <a:pt x="2086" y="6219"/>
                </a:cubicBezTo>
                <a:cubicBezTo>
                  <a:pt x="1593" y="6013"/>
                  <a:pt x="1096" y="5806"/>
                  <a:pt x="604" y="5599"/>
                </a:cubicBezTo>
                <a:lnTo>
                  <a:pt x="604" y="5599"/>
                </a:lnTo>
                <a:cubicBezTo>
                  <a:pt x="1253" y="7918"/>
                  <a:pt x="2496" y="10058"/>
                  <a:pt x="4195" y="12084"/>
                </a:cubicBezTo>
                <a:lnTo>
                  <a:pt x="6815" y="12077"/>
                </a:lnTo>
                <a:cubicBezTo>
                  <a:pt x="6955" y="9665"/>
                  <a:pt x="6405" y="7215"/>
                  <a:pt x="5249" y="5096"/>
                </a:cubicBezTo>
                <a:cubicBezTo>
                  <a:pt x="4089" y="2973"/>
                  <a:pt x="2326" y="1187"/>
                  <a:pt x="220" y="1"/>
                </a:cubicBezTo>
                <a:close/>
              </a:path>
            </a:pathLst>
          </a:custGeom>
          <a:solidFill>
            <a:srgbClr val="DD90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7511905" y="3707460"/>
            <a:ext cx="378748" cy="859897"/>
          </a:xfrm>
          <a:custGeom>
            <a:avLst/>
            <a:gdLst/>
            <a:ahLst/>
            <a:cxnLst/>
            <a:rect l="l" t="t" r="r" b="b"/>
            <a:pathLst>
              <a:path w="5352" h="12151" extrusionOk="0">
                <a:moveTo>
                  <a:pt x="157" y="1"/>
                </a:moveTo>
                <a:lnTo>
                  <a:pt x="1" y="67"/>
                </a:lnTo>
                <a:lnTo>
                  <a:pt x="5196" y="12150"/>
                </a:lnTo>
                <a:lnTo>
                  <a:pt x="5352" y="12084"/>
                </a:lnTo>
                <a:lnTo>
                  <a:pt x="157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4253418" y="3464581"/>
            <a:ext cx="458503" cy="1100648"/>
          </a:xfrm>
          <a:custGeom>
            <a:avLst/>
            <a:gdLst/>
            <a:ahLst/>
            <a:cxnLst/>
            <a:rect l="l" t="t" r="r" b="b"/>
            <a:pathLst>
              <a:path w="6479" h="15553" extrusionOk="0">
                <a:moveTo>
                  <a:pt x="4489" y="0"/>
                </a:moveTo>
                <a:cubicBezTo>
                  <a:pt x="3739" y="720"/>
                  <a:pt x="3079" y="1530"/>
                  <a:pt x="2513" y="2403"/>
                </a:cubicBezTo>
                <a:cubicBezTo>
                  <a:pt x="2759" y="3130"/>
                  <a:pt x="3006" y="3856"/>
                  <a:pt x="3256" y="4582"/>
                </a:cubicBezTo>
                <a:cubicBezTo>
                  <a:pt x="2883" y="4059"/>
                  <a:pt x="2507" y="3539"/>
                  <a:pt x="2133" y="3019"/>
                </a:cubicBezTo>
                <a:cubicBezTo>
                  <a:pt x="1417" y="4259"/>
                  <a:pt x="887" y="5605"/>
                  <a:pt x="580" y="7005"/>
                </a:cubicBezTo>
                <a:cubicBezTo>
                  <a:pt x="1057" y="7778"/>
                  <a:pt x="1536" y="8551"/>
                  <a:pt x="2016" y="9324"/>
                </a:cubicBezTo>
                <a:cubicBezTo>
                  <a:pt x="1480" y="8854"/>
                  <a:pt x="947" y="8381"/>
                  <a:pt x="414" y="7912"/>
                </a:cubicBezTo>
                <a:lnTo>
                  <a:pt x="414" y="7912"/>
                </a:lnTo>
                <a:cubicBezTo>
                  <a:pt x="0" y="10620"/>
                  <a:pt x="437" y="13053"/>
                  <a:pt x="1647" y="15553"/>
                </a:cubicBezTo>
                <a:lnTo>
                  <a:pt x="4093" y="15553"/>
                </a:lnTo>
                <a:cubicBezTo>
                  <a:pt x="5532" y="13270"/>
                  <a:pt x="6355" y="10600"/>
                  <a:pt x="6452" y="7904"/>
                </a:cubicBezTo>
                <a:cubicBezTo>
                  <a:pt x="6478" y="7192"/>
                  <a:pt x="6441" y="6465"/>
                  <a:pt x="6352" y="5742"/>
                </a:cubicBezTo>
                <a:cubicBezTo>
                  <a:pt x="6055" y="6045"/>
                  <a:pt x="5758" y="6345"/>
                  <a:pt x="5462" y="6645"/>
                </a:cubicBezTo>
                <a:cubicBezTo>
                  <a:pt x="5729" y="6142"/>
                  <a:pt x="5995" y="5635"/>
                  <a:pt x="6258" y="5129"/>
                </a:cubicBezTo>
                <a:cubicBezTo>
                  <a:pt x="5955" y="3336"/>
                  <a:pt x="5322" y="1570"/>
                  <a:pt x="4489" y="0"/>
                </a:cubicBezTo>
                <a:close/>
              </a:path>
            </a:pathLst>
          </a:custGeom>
          <a:solidFill>
            <a:srgbClr val="B57C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4388297" y="3463873"/>
            <a:ext cx="119668" cy="1101781"/>
          </a:xfrm>
          <a:custGeom>
            <a:avLst/>
            <a:gdLst/>
            <a:ahLst/>
            <a:cxnLst/>
            <a:rect l="l" t="t" r="r" b="b"/>
            <a:pathLst>
              <a:path w="1691" h="15569" extrusionOk="0">
                <a:moveTo>
                  <a:pt x="1520" y="1"/>
                </a:moveTo>
                <a:lnTo>
                  <a:pt x="1" y="15552"/>
                </a:lnTo>
                <a:lnTo>
                  <a:pt x="174" y="15569"/>
                </a:lnTo>
                <a:lnTo>
                  <a:pt x="1690" y="17"/>
                </a:lnTo>
                <a:lnTo>
                  <a:pt x="1520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4086685" y="3878933"/>
            <a:ext cx="395096" cy="686304"/>
          </a:xfrm>
          <a:custGeom>
            <a:avLst/>
            <a:gdLst/>
            <a:ahLst/>
            <a:cxnLst/>
            <a:rect l="l" t="t" r="r" b="b"/>
            <a:pathLst>
              <a:path w="5583" h="9698" extrusionOk="0">
                <a:moveTo>
                  <a:pt x="5406" y="0"/>
                </a:moveTo>
                <a:cubicBezTo>
                  <a:pt x="3717" y="954"/>
                  <a:pt x="2300" y="2386"/>
                  <a:pt x="1370" y="4089"/>
                </a:cubicBezTo>
                <a:cubicBezTo>
                  <a:pt x="441" y="5792"/>
                  <a:pt x="1" y="7755"/>
                  <a:pt x="114" y="9691"/>
                </a:cubicBezTo>
                <a:lnTo>
                  <a:pt x="2217" y="9698"/>
                </a:lnTo>
                <a:cubicBezTo>
                  <a:pt x="3580" y="8072"/>
                  <a:pt x="4576" y="6352"/>
                  <a:pt x="5099" y="4493"/>
                </a:cubicBezTo>
                <a:lnTo>
                  <a:pt x="5099" y="4493"/>
                </a:lnTo>
                <a:cubicBezTo>
                  <a:pt x="4703" y="4659"/>
                  <a:pt x="4306" y="4825"/>
                  <a:pt x="3909" y="4989"/>
                </a:cubicBezTo>
                <a:cubicBezTo>
                  <a:pt x="4356" y="4622"/>
                  <a:pt x="4803" y="4253"/>
                  <a:pt x="5249" y="3886"/>
                </a:cubicBezTo>
                <a:cubicBezTo>
                  <a:pt x="5519" y="2656"/>
                  <a:pt x="5582" y="1366"/>
                  <a:pt x="5406" y="0"/>
                </a:cubicBezTo>
                <a:close/>
              </a:path>
            </a:pathLst>
          </a:custGeom>
          <a:solidFill>
            <a:srgbClr val="CBE5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4093760" y="3876526"/>
            <a:ext cx="306141" cy="691116"/>
          </a:xfrm>
          <a:custGeom>
            <a:avLst/>
            <a:gdLst/>
            <a:ahLst/>
            <a:cxnLst/>
            <a:rect l="l" t="t" r="r" b="b"/>
            <a:pathLst>
              <a:path w="4326" h="9766" extrusionOk="0">
                <a:moveTo>
                  <a:pt x="4169" y="1"/>
                </a:moveTo>
                <a:lnTo>
                  <a:pt x="0" y="9698"/>
                </a:lnTo>
                <a:lnTo>
                  <a:pt x="157" y="9765"/>
                </a:lnTo>
                <a:lnTo>
                  <a:pt x="4325" y="68"/>
                </a:lnTo>
                <a:lnTo>
                  <a:pt x="4169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7306067" y="980116"/>
            <a:ext cx="697202" cy="172319"/>
          </a:xfrm>
          <a:custGeom>
            <a:avLst/>
            <a:gdLst/>
            <a:ahLst/>
            <a:cxnLst/>
            <a:rect l="l" t="t" r="r" b="b"/>
            <a:pathLst>
              <a:path w="9852" h="2435" extrusionOk="0">
                <a:moveTo>
                  <a:pt x="5196" y="0"/>
                </a:moveTo>
                <a:cubicBezTo>
                  <a:pt x="5167" y="0"/>
                  <a:pt x="5138" y="1"/>
                  <a:pt x="5109" y="2"/>
                </a:cubicBezTo>
                <a:cubicBezTo>
                  <a:pt x="4089" y="39"/>
                  <a:pt x="3163" y="758"/>
                  <a:pt x="2880" y="1738"/>
                </a:cubicBezTo>
                <a:cubicBezTo>
                  <a:pt x="2570" y="1380"/>
                  <a:pt x="2098" y="1176"/>
                  <a:pt x="1626" y="1176"/>
                </a:cubicBezTo>
                <a:cubicBezTo>
                  <a:pt x="1500" y="1176"/>
                  <a:pt x="1373" y="1191"/>
                  <a:pt x="1250" y="1221"/>
                </a:cubicBezTo>
                <a:cubicBezTo>
                  <a:pt x="670" y="1361"/>
                  <a:pt x="141" y="1852"/>
                  <a:pt x="1" y="2435"/>
                </a:cubicBezTo>
                <a:lnTo>
                  <a:pt x="9852" y="2435"/>
                </a:lnTo>
                <a:cubicBezTo>
                  <a:pt x="9708" y="1981"/>
                  <a:pt x="9328" y="1435"/>
                  <a:pt x="8872" y="1298"/>
                </a:cubicBezTo>
                <a:cubicBezTo>
                  <a:pt x="8747" y="1261"/>
                  <a:pt x="8616" y="1243"/>
                  <a:pt x="8483" y="1243"/>
                </a:cubicBezTo>
                <a:cubicBezTo>
                  <a:pt x="8130" y="1243"/>
                  <a:pt x="7767" y="1369"/>
                  <a:pt x="7499" y="1584"/>
                </a:cubicBezTo>
                <a:cubicBezTo>
                  <a:pt x="7149" y="659"/>
                  <a:pt x="6185" y="0"/>
                  <a:pt x="51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6948940" y="4288330"/>
            <a:ext cx="510376" cy="277904"/>
          </a:xfrm>
          <a:custGeom>
            <a:avLst/>
            <a:gdLst/>
            <a:ahLst/>
            <a:cxnLst/>
            <a:rect l="l" t="t" r="r" b="b"/>
            <a:pathLst>
              <a:path w="7212" h="3927" extrusionOk="0">
                <a:moveTo>
                  <a:pt x="3986" y="0"/>
                </a:moveTo>
                <a:lnTo>
                  <a:pt x="433" y="20"/>
                </a:lnTo>
                <a:lnTo>
                  <a:pt x="1" y="3926"/>
                </a:lnTo>
                <a:lnTo>
                  <a:pt x="7211" y="3926"/>
                </a:lnTo>
                <a:cubicBezTo>
                  <a:pt x="7182" y="3333"/>
                  <a:pt x="6655" y="2839"/>
                  <a:pt x="6125" y="2573"/>
                </a:cubicBezTo>
                <a:cubicBezTo>
                  <a:pt x="5592" y="2307"/>
                  <a:pt x="4999" y="2133"/>
                  <a:pt x="4563" y="1730"/>
                </a:cubicBezTo>
                <a:cubicBezTo>
                  <a:pt x="4096" y="1300"/>
                  <a:pt x="3869" y="623"/>
                  <a:pt x="398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6194260" y="4196826"/>
            <a:ext cx="539674" cy="349097"/>
          </a:xfrm>
          <a:custGeom>
            <a:avLst/>
            <a:gdLst/>
            <a:ahLst/>
            <a:cxnLst/>
            <a:rect l="l" t="t" r="r" b="b"/>
            <a:pathLst>
              <a:path w="7626" h="4933" extrusionOk="0">
                <a:moveTo>
                  <a:pt x="3387" y="1"/>
                </a:moveTo>
                <a:lnTo>
                  <a:pt x="1" y="1073"/>
                </a:lnTo>
                <a:lnTo>
                  <a:pt x="737" y="4932"/>
                </a:lnTo>
                <a:lnTo>
                  <a:pt x="7625" y="2800"/>
                </a:lnTo>
                <a:cubicBezTo>
                  <a:pt x="7426" y="2243"/>
                  <a:pt x="6775" y="1926"/>
                  <a:pt x="6189" y="1830"/>
                </a:cubicBezTo>
                <a:cubicBezTo>
                  <a:pt x="5602" y="1730"/>
                  <a:pt x="4982" y="1743"/>
                  <a:pt x="4446" y="1487"/>
                </a:cubicBezTo>
                <a:cubicBezTo>
                  <a:pt x="3873" y="1213"/>
                  <a:pt x="3459" y="633"/>
                  <a:pt x="338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6049460" y="2624200"/>
            <a:ext cx="246271" cy="185128"/>
          </a:xfrm>
          <a:custGeom>
            <a:avLst/>
            <a:gdLst/>
            <a:ahLst/>
            <a:cxnLst/>
            <a:rect l="l" t="t" r="r" b="b"/>
            <a:pathLst>
              <a:path w="3480" h="2616" extrusionOk="0">
                <a:moveTo>
                  <a:pt x="2553" y="1"/>
                </a:moveTo>
                <a:cubicBezTo>
                  <a:pt x="2364" y="1"/>
                  <a:pt x="2115" y="123"/>
                  <a:pt x="1846" y="149"/>
                </a:cubicBezTo>
                <a:cubicBezTo>
                  <a:pt x="1756" y="157"/>
                  <a:pt x="1649" y="160"/>
                  <a:pt x="1536" y="160"/>
                </a:cubicBezTo>
                <a:cubicBezTo>
                  <a:pt x="1120" y="160"/>
                  <a:pt x="627" y="119"/>
                  <a:pt x="627" y="119"/>
                </a:cubicBezTo>
                <a:lnTo>
                  <a:pt x="0" y="2478"/>
                </a:lnTo>
                <a:cubicBezTo>
                  <a:pt x="0" y="2478"/>
                  <a:pt x="1254" y="2615"/>
                  <a:pt x="2107" y="2615"/>
                </a:cubicBezTo>
                <a:cubicBezTo>
                  <a:pt x="2495" y="2615"/>
                  <a:pt x="2799" y="2587"/>
                  <a:pt x="2866" y="2504"/>
                </a:cubicBezTo>
                <a:cubicBezTo>
                  <a:pt x="2993" y="2344"/>
                  <a:pt x="2869" y="2244"/>
                  <a:pt x="2869" y="2244"/>
                </a:cubicBezTo>
                <a:lnTo>
                  <a:pt x="2869" y="2244"/>
                </a:lnTo>
                <a:cubicBezTo>
                  <a:pt x="2869" y="2244"/>
                  <a:pt x="2934" y="2259"/>
                  <a:pt x="3012" y="2259"/>
                </a:cubicBezTo>
                <a:cubicBezTo>
                  <a:pt x="3093" y="2259"/>
                  <a:pt x="3187" y="2244"/>
                  <a:pt x="3239" y="2181"/>
                </a:cubicBezTo>
                <a:cubicBezTo>
                  <a:pt x="3343" y="2055"/>
                  <a:pt x="3243" y="1921"/>
                  <a:pt x="3243" y="1921"/>
                </a:cubicBezTo>
                <a:lnTo>
                  <a:pt x="3243" y="1921"/>
                </a:lnTo>
                <a:cubicBezTo>
                  <a:pt x="3243" y="1921"/>
                  <a:pt x="3248" y="1922"/>
                  <a:pt x="3258" y="1922"/>
                </a:cubicBezTo>
                <a:cubicBezTo>
                  <a:pt x="3310" y="1922"/>
                  <a:pt x="3479" y="1907"/>
                  <a:pt x="3479" y="1721"/>
                </a:cubicBezTo>
                <a:cubicBezTo>
                  <a:pt x="3479" y="1485"/>
                  <a:pt x="2799" y="1095"/>
                  <a:pt x="2100" y="762"/>
                </a:cubicBezTo>
                <a:cubicBezTo>
                  <a:pt x="2480" y="718"/>
                  <a:pt x="2976" y="465"/>
                  <a:pt x="2809" y="155"/>
                </a:cubicBezTo>
                <a:cubicBezTo>
                  <a:pt x="2747" y="39"/>
                  <a:pt x="2659" y="1"/>
                  <a:pt x="2553" y="1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6062408" y="2718182"/>
            <a:ext cx="76500" cy="46777"/>
          </a:xfrm>
          <a:custGeom>
            <a:avLst/>
            <a:gdLst/>
            <a:ahLst/>
            <a:cxnLst/>
            <a:rect l="l" t="t" r="r" b="b"/>
            <a:pathLst>
              <a:path w="1081" h="661" extrusionOk="0">
                <a:moveTo>
                  <a:pt x="57" y="1"/>
                </a:moveTo>
                <a:lnTo>
                  <a:pt x="0" y="164"/>
                </a:lnTo>
                <a:cubicBezTo>
                  <a:pt x="573" y="361"/>
                  <a:pt x="970" y="660"/>
                  <a:pt x="977" y="660"/>
                </a:cubicBezTo>
                <a:lnTo>
                  <a:pt x="1080" y="524"/>
                </a:lnTo>
                <a:cubicBezTo>
                  <a:pt x="1063" y="510"/>
                  <a:pt x="660" y="207"/>
                  <a:pt x="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6"/>
          <p:cNvSpPr/>
          <p:nvPr/>
        </p:nvSpPr>
        <p:spPr>
          <a:xfrm flipH="1">
            <a:off x="6089795" y="2752151"/>
            <a:ext cx="64257" cy="36375"/>
          </a:xfrm>
          <a:custGeom>
            <a:avLst/>
            <a:gdLst/>
            <a:ahLst/>
            <a:cxnLst/>
            <a:rect l="l" t="t" r="r" b="b"/>
            <a:pathLst>
              <a:path w="908" h="514" extrusionOk="0">
                <a:moveTo>
                  <a:pt x="54" y="1"/>
                </a:moveTo>
                <a:lnTo>
                  <a:pt x="1" y="164"/>
                </a:lnTo>
                <a:cubicBezTo>
                  <a:pt x="407" y="293"/>
                  <a:pt x="824" y="510"/>
                  <a:pt x="827" y="513"/>
                </a:cubicBezTo>
                <a:lnTo>
                  <a:pt x="907" y="360"/>
                </a:lnTo>
                <a:cubicBezTo>
                  <a:pt x="891" y="350"/>
                  <a:pt x="474" y="133"/>
                  <a:pt x="5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6"/>
          <p:cNvSpPr/>
          <p:nvPr/>
        </p:nvSpPr>
        <p:spPr>
          <a:xfrm flipH="1">
            <a:off x="6169764" y="2674022"/>
            <a:ext cx="54986" cy="39276"/>
          </a:xfrm>
          <a:custGeom>
            <a:avLst/>
            <a:gdLst/>
            <a:ahLst/>
            <a:cxnLst/>
            <a:rect l="l" t="t" r="r" b="b"/>
            <a:pathLst>
              <a:path w="777" h="555" extrusionOk="0">
                <a:moveTo>
                  <a:pt x="623" y="1"/>
                </a:moveTo>
                <a:cubicBezTo>
                  <a:pt x="506" y="228"/>
                  <a:pt x="257" y="381"/>
                  <a:pt x="0" y="381"/>
                </a:cubicBezTo>
                <a:lnTo>
                  <a:pt x="0" y="554"/>
                </a:lnTo>
                <a:cubicBezTo>
                  <a:pt x="320" y="554"/>
                  <a:pt x="630" y="365"/>
                  <a:pt x="777" y="81"/>
                </a:cubicBezTo>
                <a:lnTo>
                  <a:pt x="62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6"/>
          <p:cNvSpPr/>
          <p:nvPr/>
        </p:nvSpPr>
        <p:spPr>
          <a:xfrm flipH="1">
            <a:off x="6453002" y="2676428"/>
            <a:ext cx="1072554" cy="1667851"/>
          </a:xfrm>
          <a:custGeom>
            <a:avLst/>
            <a:gdLst/>
            <a:ahLst/>
            <a:cxnLst/>
            <a:rect l="l" t="t" r="r" b="b"/>
            <a:pathLst>
              <a:path w="15156" h="23568" extrusionOk="0">
                <a:moveTo>
                  <a:pt x="4676" y="0"/>
                </a:moveTo>
                <a:cubicBezTo>
                  <a:pt x="4165" y="431"/>
                  <a:pt x="3712" y="1043"/>
                  <a:pt x="3309" y="1797"/>
                </a:cubicBezTo>
                <a:cubicBezTo>
                  <a:pt x="3212" y="1980"/>
                  <a:pt x="3119" y="2166"/>
                  <a:pt x="3026" y="2363"/>
                </a:cubicBezTo>
                <a:cubicBezTo>
                  <a:pt x="0" y="8884"/>
                  <a:pt x="103" y="23567"/>
                  <a:pt x="103" y="23567"/>
                </a:cubicBezTo>
                <a:lnTo>
                  <a:pt x="6311" y="23567"/>
                </a:lnTo>
                <a:lnTo>
                  <a:pt x="7105" y="14656"/>
                </a:lnTo>
                <a:lnTo>
                  <a:pt x="9781" y="23567"/>
                </a:lnTo>
                <a:lnTo>
                  <a:pt x="15156" y="21631"/>
                </a:lnTo>
                <a:lnTo>
                  <a:pt x="11414" y="2840"/>
                </a:lnTo>
                <a:lnTo>
                  <a:pt x="10850" y="0"/>
                </a:lnTo>
                <a:close/>
              </a:path>
            </a:pathLst>
          </a:custGeom>
          <a:solidFill>
            <a:srgbClr val="79C6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6"/>
          <p:cNvSpPr/>
          <p:nvPr/>
        </p:nvSpPr>
        <p:spPr>
          <a:xfrm flipH="1">
            <a:off x="6462691" y="1804131"/>
            <a:ext cx="773561" cy="489429"/>
          </a:xfrm>
          <a:custGeom>
            <a:avLst/>
            <a:gdLst/>
            <a:ahLst/>
            <a:cxnLst/>
            <a:rect l="l" t="t" r="r" b="b"/>
            <a:pathLst>
              <a:path w="10931" h="6916" extrusionOk="0">
                <a:moveTo>
                  <a:pt x="5153" y="0"/>
                </a:moveTo>
                <a:cubicBezTo>
                  <a:pt x="4962" y="527"/>
                  <a:pt x="4473" y="896"/>
                  <a:pt x="3950" y="1096"/>
                </a:cubicBezTo>
                <a:cubicBezTo>
                  <a:pt x="3430" y="1300"/>
                  <a:pt x="2867" y="1366"/>
                  <a:pt x="2317" y="1480"/>
                </a:cubicBezTo>
                <a:cubicBezTo>
                  <a:pt x="1767" y="1590"/>
                  <a:pt x="1211" y="1763"/>
                  <a:pt x="791" y="2129"/>
                </a:cubicBezTo>
                <a:cubicBezTo>
                  <a:pt x="237" y="2616"/>
                  <a:pt x="1" y="3426"/>
                  <a:pt x="201" y="4132"/>
                </a:cubicBezTo>
                <a:cubicBezTo>
                  <a:pt x="400" y="4835"/>
                  <a:pt x="1031" y="5402"/>
                  <a:pt x="1750" y="5522"/>
                </a:cubicBezTo>
                <a:cubicBezTo>
                  <a:pt x="2127" y="5586"/>
                  <a:pt x="2511" y="5646"/>
                  <a:pt x="2967" y="5646"/>
                </a:cubicBezTo>
                <a:cubicBezTo>
                  <a:pt x="3386" y="5646"/>
                  <a:pt x="3867" y="5595"/>
                  <a:pt x="4459" y="5452"/>
                </a:cubicBezTo>
                <a:lnTo>
                  <a:pt x="6256" y="5192"/>
                </a:lnTo>
                <a:lnTo>
                  <a:pt x="6256" y="5192"/>
                </a:lnTo>
                <a:cubicBezTo>
                  <a:pt x="6212" y="5575"/>
                  <a:pt x="6379" y="5965"/>
                  <a:pt x="6649" y="6245"/>
                </a:cubicBezTo>
                <a:cubicBezTo>
                  <a:pt x="6915" y="6525"/>
                  <a:pt x="7275" y="6702"/>
                  <a:pt x="7649" y="6808"/>
                </a:cubicBezTo>
                <a:cubicBezTo>
                  <a:pt x="7902" y="6879"/>
                  <a:pt x="8168" y="6916"/>
                  <a:pt x="8432" y="6916"/>
                </a:cubicBezTo>
                <a:cubicBezTo>
                  <a:pt x="8999" y="6916"/>
                  <a:pt x="9563" y="6748"/>
                  <a:pt x="10001" y="6391"/>
                </a:cubicBezTo>
                <a:cubicBezTo>
                  <a:pt x="10641" y="5868"/>
                  <a:pt x="10931" y="4909"/>
                  <a:pt x="10577" y="4159"/>
                </a:cubicBezTo>
                <a:cubicBezTo>
                  <a:pt x="10371" y="3726"/>
                  <a:pt x="9988" y="3403"/>
                  <a:pt x="9598" y="3120"/>
                </a:cubicBezTo>
                <a:cubicBezTo>
                  <a:pt x="9211" y="2836"/>
                  <a:pt x="8798" y="2572"/>
                  <a:pt x="8495" y="2200"/>
                </a:cubicBezTo>
                <a:cubicBezTo>
                  <a:pt x="8192" y="1823"/>
                  <a:pt x="8009" y="1266"/>
                  <a:pt x="8169" y="813"/>
                </a:cubicBezTo>
                <a:cubicBezTo>
                  <a:pt x="7122" y="756"/>
                  <a:pt x="6096" y="463"/>
                  <a:pt x="51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 flipH="1">
            <a:off x="6743563" y="1890469"/>
            <a:ext cx="228296" cy="363887"/>
          </a:xfrm>
          <a:custGeom>
            <a:avLst/>
            <a:gdLst/>
            <a:ahLst/>
            <a:cxnLst/>
            <a:rect l="l" t="t" r="r" b="b"/>
            <a:pathLst>
              <a:path w="3226" h="5142" extrusionOk="0">
                <a:moveTo>
                  <a:pt x="1326" y="0"/>
                </a:moveTo>
                <a:lnTo>
                  <a:pt x="0" y="3439"/>
                </a:lnTo>
                <a:lnTo>
                  <a:pt x="71" y="4731"/>
                </a:lnTo>
                <a:lnTo>
                  <a:pt x="3226" y="5142"/>
                </a:lnTo>
                <a:lnTo>
                  <a:pt x="3039" y="4112"/>
                </a:lnTo>
                <a:lnTo>
                  <a:pt x="3210" y="1826"/>
                </a:lnTo>
                <a:lnTo>
                  <a:pt x="1326" y="0"/>
                </a:ln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 flipH="1">
            <a:off x="6744975" y="1985724"/>
            <a:ext cx="88460" cy="139908"/>
          </a:xfrm>
          <a:custGeom>
            <a:avLst/>
            <a:gdLst/>
            <a:ahLst/>
            <a:cxnLst/>
            <a:rect l="l" t="t" r="r" b="b"/>
            <a:pathLst>
              <a:path w="1250" h="1977" extrusionOk="0">
                <a:moveTo>
                  <a:pt x="687" y="0"/>
                </a:moveTo>
                <a:cubicBezTo>
                  <a:pt x="457" y="77"/>
                  <a:pt x="237" y="154"/>
                  <a:pt x="1" y="226"/>
                </a:cubicBezTo>
                <a:cubicBezTo>
                  <a:pt x="120" y="937"/>
                  <a:pt x="550" y="1576"/>
                  <a:pt x="1143" y="1976"/>
                </a:cubicBezTo>
                <a:lnTo>
                  <a:pt x="1250" y="550"/>
                </a:lnTo>
                <a:lnTo>
                  <a:pt x="6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6"/>
          <p:cNvSpPr/>
          <p:nvPr/>
        </p:nvSpPr>
        <p:spPr>
          <a:xfrm flipH="1">
            <a:off x="6570393" y="1648581"/>
            <a:ext cx="317251" cy="424464"/>
          </a:xfrm>
          <a:custGeom>
            <a:avLst/>
            <a:gdLst/>
            <a:ahLst/>
            <a:cxnLst/>
            <a:rect l="l" t="t" r="r" b="b"/>
            <a:pathLst>
              <a:path w="4483" h="5998" extrusionOk="0">
                <a:moveTo>
                  <a:pt x="2369" y="0"/>
                </a:moveTo>
                <a:cubicBezTo>
                  <a:pt x="1707" y="0"/>
                  <a:pt x="1228" y="248"/>
                  <a:pt x="880" y="582"/>
                </a:cubicBezTo>
                <a:cubicBezTo>
                  <a:pt x="467" y="979"/>
                  <a:pt x="243" y="1499"/>
                  <a:pt x="124" y="1878"/>
                </a:cubicBezTo>
                <a:cubicBezTo>
                  <a:pt x="87" y="1991"/>
                  <a:pt x="64" y="2091"/>
                  <a:pt x="44" y="2171"/>
                </a:cubicBezTo>
                <a:lnTo>
                  <a:pt x="40" y="2191"/>
                </a:lnTo>
                <a:lnTo>
                  <a:pt x="30" y="2228"/>
                </a:lnTo>
                <a:cubicBezTo>
                  <a:pt x="24" y="2262"/>
                  <a:pt x="20" y="2291"/>
                  <a:pt x="13" y="2314"/>
                </a:cubicBezTo>
                <a:cubicBezTo>
                  <a:pt x="7" y="2348"/>
                  <a:pt x="4" y="2371"/>
                  <a:pt x="4" y="2385"/>
                </a:cubicBezTo>
                <a:lnTo>
                  <a:pt x="0" y="2391"/>
                </a:lnTo>
                <a:lnTo>
                  <a:pt x="33" y="2531"/>
                </a:lnTo>
                <a:lnTo>
                  <a:pt x="656" y="5161"/>
                </a:lnTo>
                <a:cubicBezTo>
                  <a:pt x="656" y="5161"/>
                  <a:pt x="1281" y="5997"/>
                  <a:pt x="2214" y="5997"/>
                </a:cubicBezTo>
                <a:cubicBezTo>
                  <a:pt x="2524" y="5997"/>
                  <a:pt x="2868" y="5904"/>
                  <a:pt x="3235" y="5657"/>
                </a:cubicBezTo>
                <a:cubicBezTo>
                  <a:pt x="4052" y="5110"/>
                  <a:pt x="4482" y="3428"/>
                  <a:pt x="4292" y="2042"/>
                </a:cubicBezTo>
                <a:cubicBezTo>
                  <a:pt x="4285" y="1998"/>
                  <a:pt x="4279" y="1954"/>
                  <a:pt x="4272" y="1911"/>
                </a:cubicBezTo>
                <a:lnTo>
                  <a:pt x="4269" y="1891"/>
                </a:lnTo>
                <a:cubicBezTo>
                  <a:pt x="4269" y="1878"/>
                  <a:pt x="4265" y="1865"/>
                  <a:pt x="4262" y="1851"/>
                </a:cubicBezTo>
                <a:lnTo>
                  <a:pt x="4232" y="1702"/>
                </a:lnTo>
                <a:cubicBezTo>
                  <a:pt x="4226" y="1668"/>
                  <a:pt x="4215" y="1635"/>
                  <a:pt x="4209" y="1602"/>
                </a:cubicBezTo>
                <a:lnTo>
                  <a:pt x="4206" y="1599"/>
                </a:lnTo>
                <a:cubicBezTo>
                  <a:pt x="4195" y="1551"/>
                  <a:pt x="4182" y="1508"/>
                  <a:pt x="4172" y="1465"/>
                </a:cubicBezTo>
                <a:cubicBezTo>
                  <a:pt x="4035" y="999"/>
                  <a:pt x="3809" y="599"/>
                  <a:pt x="3486" y="339"/>
                </a:cubicBezTo>
                <a:cubicBezTo>
                  <a:pt x="3412" y="279"/>
                  <a:pt x="3332" y="229"/>
                  <a:pt x="3249" y="182"/>
                </a:cubicBezTo>
                <a:cubicBezTo>
                  <a:pt x="3212" y="162"/>
                  <a:pt x="3172" y="145"/>
                  <a:pt x="3129" y="125"/>
                </a:cubicBezTo>
                <a:cubicBezTo>
                  <a:pt x="3099" y="112"/>
                  <a:pt x="3063" y="102"/>
                  <a:pt x="3029" y="89"/>
                </a:cubicBezTo>
                <a:cubicBezTo>
                  <a:pt x="2939" y="59"/>
                  <a:pt x="2846" y="39"/>
                  <a:pt x="2746" y="25"/>
                </a:cubicBezTo>
                <a:cubicBezTo>
                  <a:pt x="2740" y="25"/>
                  <a:pt x="2729" y="22"/>
                  <a:pt x="2720" y="22"/>
                </a:cubicBezTo>
                <a:cubicBezTo>
                  <a:pt x="2597" y="7"/>
                  <a:pt x="2480" y="0"/>
                  <a:pt x="2369" y="0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6"/>
          <p:cNvSpPr/>
          <p:nvPr/>
        </p:nvSpPr>
        <p:spPr>
          <a:xfrm flipH="1">
            <a:off x="6662387" y="1852254"/>
            <a:ext cx="28166" cy="92918"/>
          </a:xfrm>
          <a:custGeom>
            <a:avLst/>
            <a:gdLst/>
            <a:ahLst/>
            <a:cxnLst/>
            <a:rect l="l" t="t" r="r" b="b"/>
            <a:pathLst>
              <a:path w="398" h="1313" extrusionOk="0">
                <a:moveTo>
                  <a:pt x="224" y="0"/>
                </a:moveTo>
                <a:lnTo>
                  <a:pt x="174" y="1013"/>
                </a:lnTo>
                <a:cubicBezTo>
                  <a:pt x="170" y="1053"/>
                  <a:pt x="154" y="1086"/>
                  <a:pt x="124" y="1109"/>
                </a:cubicBezTo>
                <a:cubicBezTo>
                  <a:pt x="102" y="1129"/>
                  <a:pt x="73" y="1141"/>
                  <a:pt x="41" y="1141"/>
                </a:cubicBezTo>
                <a:cubicBezTo>
                  <a:pt x="34" y="1141"/>
                  <a:pt x="28" y="1141"/>
                  <a:pt x="21" y="1140"/>
                </a:cubicBezTo>
                <a:lnTo>
                  <a:pt x="1" y="1313"/>
                </a:lnTo>
                <a:lnTo>
                  <a:pt x="41" y="1313"/>
                </a:lnTo>
                <a:cubicBezTo>
                  <a:pt x="110" y="1313"/>
                  <a:pt x="181" y="1289"/>
                  <a:pt x="238" y="1243"/>
                </a:cubicBezTo>
                <a:cubicBezTo>
                  <a:pt x="301" y="1189"/>
                  <a:pt x="341" y="1106"/>
                  <a:pt x="347" y="1023"/>
                </a:cubicBezTo>
                <a:lnTo>
                  <a:pt x="398" y="7"/>
                </a:lnTo>
                <a:lnTo>
                  <a:pt x="2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6"/>
          <p:cNvSpPr/>
          <p:nvPr/>
        </p:nvSpPr>
        <p:spPr>
          <a:xfrm flipH="1">
            <a:off x="6721832" y="1841568"/>
            <a:ext cx="15357" cy="19744"/>
          </a:xfrm>
          <a:custGeom>
            <a:avLst/>
            <a:gdLst/>
            <a:ahLst/>
            <a:cxnLst/>
            <a:rect l="l" t="t" r="r" b="b"/>
            <a:pathLst>
              <a:path w="217" h="279" extrusionOk="0">
                <a:moveTo>
                  <a:pt x="118" y="0"/>
                </a:moveTo>
                <a:cubicBezTo>
                  <a:pt x="68" y="0"/>
                  <a:pt x="20" y="55"/>
                  <a:pt x="10" y="127"/>
                </a:cubicBezTo>
                <a:cubicBezTo>
                  <a:pt x="0" y="204"/>
                  <a:pt x="37" y="271"/>
                  <a:pt x="90" y="278"/>
                </a:cubicBezTo>
                <a:cubicBezTo>
                  <a:pt x="93" y="278"/>
                  <a:pt x="96" y="278"/>
                  <a:pt x="99" y="278"/>
                </a:cubicBezTo>
                <a:cubicBezTo>
                  <a:pt x="152" y="278"/>
                  <a:pt x="197" y="227"/>
                  <a:pt x="206" y="154"/>
                </a:cubicBezTo>
                <a:cubicBezTo>
                  <a:pt x="217" y="78"/>
                  <a:pt x="180" y="11"/>
                  <a:pt x="126" y="1"/>
                </a:cubicBezTo>
                <a:cubicBezTo>
                  <a:pt x="124" y="1"/>
                  <a:pt x="121" y="0"/>
                  <a:pt x="1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6"/>
          <p:cNvSpPr/>
          <p:nvPr/>
        </p:nvSpPr>
        <p:spPr>
          <a:xfrm flipH="1">
            <a:off x="6615679" y="1855509"/>
            <a:ext cx="15427" cy="19673"/>
          </a:xfrm>
          <a:custGeom>
            <a:avLst/>
            <a:gdLst/>
            <a:ahLst/>
            <a:cxnLst/>
            <a:rect l="l" t="t" r="r" b="b"/>
            <a:pathLst>
              <a:path w="218" h="278" extrusionOk="0">
                <a:moveTo>
                  <a:pt x="119" y="0"/>
                </a:moveTo>
                <a:cubicBezTo>
                  <a:pt x="69" y="0"/>
                  <a:pt x="20" y="54"/>
                  <a:pt x="10" y="124"/>
                </a:cubicBezTo>
                <a:cubicBezTo>
                  <a:pt x="1" y="201"/>
                  <a:pt x="37" y="270"/>
                  <a:pt x="90" y="277"/>
                </a:cubicBezTo>
                <a:cubicBezTo>
                  <a:pt x="93" y="278"/>
                  <a:pt x="96" y="278"/>
                  <a:pt x="99" y="278"/>
                </a:cubicBezTo>
                <a:cubicBezTo>
                  <a:pt x="149" y="278"/>
                  <a:pt x="198" y="223"/>
                  <a:pt x="207" y="150"/>
                </a:cubicBezTo>
                <a:cubicBezTo>
                  <a:pt x="217" y="74"/>
                  <a:pt x="181" y="7"/>
                  <a:pt x="127" y="1"/>
                </a:cubicBezTo>
                <a:cubicBezTo>
                  <a:pt x="124" y="0"/>
                  <a:pt x="122" y="0"/>
                  <a:pt x="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6"/>
          <p:cNvSpPr/>
          <p:nvPr/>
        </p:nvSpPr>
        <p:spPr>
          <a:xfrm flipH="1">
            <a:off x="6712420" y="1933992"/>
            <a:ext cx="24556" cy="33615"/>
          </a:xfrm>
          <a:custGeom>
            <a:avLst/>
            <a:gdLst/>
            <a:ahLst/>
            <a:cxnLst/>
            <a:rect l="l" t="t" r="r" b="b"/>
            <a:pathLst>
              <a:path w="347" h="475" extrusionOk="0">
                <a:moveTo>
                  <a:pt x="34" y="1"/>
                </a:moveTo>
                <a:cubicBezTo>
                  <a:pt x="0" y="98"/>
                  <a:pt x="14" y="211"/>
                  <a:pt x="67" y="301"/>
                </a:cubicBezTo>
                <a:cubicBezTo>
                  <a:pt x="120" y="388"/>
                  <a:pt x="214" y="454"/>
                  <a:pt x="314" y="474"/>
                </a:cubicBezTo>
                <a:lnTo>
                  <a:pt x="347" y="305"/>
                </a:lnTo>
                <a:cubicBezTo>
                  <a:pt x="294" y="294"/>
                  <a:pt x="243" y="258"/>
                  <a:pt x="217" y="211"/>
                </a:cubicBezTo>
                <a:cubicBezTo>
                  <a:pt x="187" y="165"/>
                  <a:pt x="180" y="105"/>
                  <a:pt x="197" y="51"/>
                </a:cubicBezTo>
                <a:lnTo>
                  <a:pt x="3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6"/>
          <p:cNvSpPr/>
          <p:nvPr/>
        </p:nvSpPr>
        <p:spPr>
          <a:xfrm flipH="1">
            <a:off x="6697276" y="1802857"/>
            <a:ext cx="56897" cy="16772"/>
          </a:xfrm>
          <a:custGeom>
            <a:avLst/>
            <a:gdLst/>
            <a:ahLst/>
            <a:cxnLst/>
            <a:rect l="l" t="t" r="r" b="b"/>
            <a:pathLst>
              <a:path w="804" h="237" extrusionOk="0">
                <a:moveTo>
                  <a:pt x="353" y="1"/>
                </a:moveTo>
                <a:cubicBezTo>
                  <a:pt x="298" y="1"/>
                  <a:pt x="243" y="4"/>
                  <a:pt x="190" y="11"/>
                </a:cubicBezTo>
                <a:cubicBezTo>
                  <a:pt x="147" y="14"/>
                  <a:pt x="103" y="25"/>
                  <a:pt x="67" y="42"/>
                </a:cubicBezTo>
                <a:cubicBezTo>
                  <a:pt x="30" y="58"/>
                  <a:pt x="0" y="88"/>
                  <a:pt x="3" y="118"/>
                </a:cubicBezTo>
                <a:cubicBezTo>
                  <a:pt x="7" y="165"/>
                  <a:pt x="83" y="194"/>
                  <a:pt x="154" y="211"/>
                </a:cubicBezTo>
                <a:cubicBezTo>
                  <a:pt x="238" y="228"/>
                  <a:pt x="327" y="237"/>
                  <a:pt x="415" y="237"/>
                </a:cubicBezTo>
                <a:cubicBezTo>
                  <a:pt x="484" y="237"/>
                  <a:pt x="553" y="232"/>
                  <a:pt x="620" y="222"/>
                </a:cubicBezTo>
                <a:cubicBezTo>
                  <a:pt x="674" y="211"/>
                  <a:pt x="734" y="194"/>
                  <a:pt x="754" y="162"/>
                </a:cubicBezTo>
                <a:cubicBezTo>
                  <a:pt x="803" y="82"/>
                  <a:pt x="650" y="31"/>
                  <a:pt x="583" y="22"/>
                </a:cubicBezTo>
                <a:cubicBezTo>
                  <a:pt x="511" y="8"/>
                  <a:pt x="432" y="1"/>
                  <a:pt x="3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6"/>
          <p:cNvSpPr/>
          <p:nvPr/>
        </p:nvSpPr>
        <p:spPr>
          <a:xfrm flipH="1">
            <a:off x="6591830" y="1815029"/>
            <a:ext cx="49396" cy="18117"/>
          </a:xfrm>
          <a:custGeom>
            <a:avLst/>
            <a:gdLst/>
            <a:ahLst/>
            <a:cxnLst/>
            <a:rect l="l" t="t" r="r" b="b"/>
            <a:pathLst>
              <a:path w="698" h="256" extrusionOk="0">
                <a:moveTo>
                  <a:pt x="138" y="1"/>
                </a:moveTo>
                <a:cubicBezTo>
                  <a:pt x="112" y="1"/>
                  <a:pt x="86" y="4"/>
                  <a:pt x="64" y="13"/>
                </a:cubicBezTo>
                <a:cubicBezTo>
                  <a:pt x="30" y="22"/>
                  <a:pt x="4" y="42"/>
                  <a:pt x="4" y="73"/>
                </a:cubicBezTo>
                <a:cubicBezTo>
                  <a:pt x="1" y="116"/>
                  <a:pt x="61" y="156"/>
                  <a:pt x="120" y="179"/>
                </a:cubicBezTo>
                <a:cubicBezTo>
                  <a:pt x="244" y="229"/>
                  <a:pt x="387" y="256"/>
                  <a:pt x="520" y="256"/>
                </a:cubicBezTo>
                <a:cubicBezTo>
                  <a:pt x="570" y="256"/>
                  <a:pt x="624" y="249"/>
                  <a:pt x="644" y="219"/>
                </a:cubicBezTo>
                <a:cubicBezTo>
                  <a:pt x="697" y="153"/>
                  <a:pt x="567" y="90"/>
                  <a:pt x="513" y="66"/>
                </a:cubicBezTo>
                <a:cubicBezTo>
                  <a:pt x="407" y="26"/>
                  <a:pt x="287" y="6"/>
                  <a:pt x="177" y="2"/>
                </a:cubicBezTo>
                <a:cubicBezTo>
                  <a:pt x="164" y="1"/>
                  <a:pt x="151" y="1"/>
                  <a:pt x="13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6"/>
          <p:cNvSpPr/>
          <p:nvPr/>
        </p:nvSpPr>
        <p:spPr>
          <a:xfrm flipH="1">
            <a:off x="6750638" y="1564649"/>
            <a:ext cx="131486" cy="107284"/>
          </a:xfrm>
          <a:custGeom>
            <a:avLst/>
            <a:gdLst/>
            <a:ahLst/>
            <a:cxnLst/>
            <a:rect l="l" t="t" r="r" b="b"/>
            <a:pathLst>
              <a:path w="1858" h="1516" extrusionOk="0">
                <a:moveTo>
                  <a:pt x="1036" y="0"/>
                </a:moveTo>
                <a:cubicBezTo>
                  <a:pt x="335" y="0"/>
                  <a:pt x="0" y="911"/>
                  <a:pt x="582" y="1361"/>
                </a:cubicBezTo>
                <a:cubicBezTo>
                  <a:pt x="714" y="1463"/>
                  <a:pt x="882" y="1515"/>
                  <a:pt x="1050" y="1515"/>
                </a:cubicBezTo>
                <a:cubicBezTo>
                  <a:pt x="1194" y="1515"/>
                  <a:pt x="1338" y="1477"/>
                  <a:pt x="1458" y="1398"/>
                </a:cubicBezTo>
                <a:cubicBezTo>
                  <a:pt x="1722" y="1231"/>
                  <a:pt x="1858" y="888"/>
                  <a:pt x="1788" y="585"/>
                </a:cubicBezTo>
                <a:cubicBezTo>
                  <a:pt x="1715" y="281"/>
                  <a:pt x="1438" y="38"/>
                  <a:pt x="1128" y="5"/>
                </a:cubicBezTo>
                <a:cubicBezTo>
                  <a:pt x="1097" y="2"/>
                  <a:pt x="1066" y="0"/>
                  <a:pt x="1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6"/>
          <p:cNvSpPr/>
          <p:nvPr/>
        </p:nvSpPr>
        <p:spPr>
          <a:xfrm flipH="1">
            <a:off x="6221443" y="2133065"/>
            <a:ext cx="956778" cy="708950"/>
          </a:xfrm>
          <a:custGeom>
            <a:avLst/>
            <a:gdLst/>
            <a:ahLst/>
            <a:cxnLst/>
            <a:rect l="l" t="t" r="r" b="b"/>
            <a:pathLst>
              <a:path w="13520" h="10018" extrusionOk="0">
                <a:moveTo>
                  <a:pt x="2903" y="1"/>
                </a:moveTo>
                <a:lnTo>
                  <a:pt x="1103" y="4946"/>
                </a:lnTo>
                <a:lnTo>
                  <a:pt x="111" y="7678"/>
                </a:lnTo>
                <a:lnTo>
                  <a:pt x="0" y="7978"/>
                </a:lnTo>
                <a:lnTo>
                  <a:pt x="3373" y="7978"/>
                </a:lnTo>
                <a:cubicBezTo>
                  <a:pt x="4319" y="8655"/>
                  <a:pt x="5316" y="9118"/>
                  <a:pt x="6289" y="9432"/>
                </a:cubicBezTo>
                <a:cubicBezTo>
                  <a:pt x="6332" y="9444"/>
                  <a:pt x="6372" y="9455"/>
                  <a:pt x="6412" y="9468"/>
                </a:cubicBezTo>
                <a:cubicBezTo>
                  <a:pt x="7800" y="9894"/>
                  <a:pt x="9138" y="10018"/>
                  <a:pt x="10225" y="10018"/>
                </a:cubicBezTo>
                <a:cubicBezTo>
                  <a:pt x="11729" y="10018"/>
                  <a:pt x="12750" y="9781"/>
                  <a:pt x="12750" y="9781"/>
                </a:cubicBezTo>
                <a:lnTo>
                  <a:pt x="13520" y="6676"/>
                </a:lnTo>
                <a:lnTo>
                  <a:pt x="8445" y="5010"/>
                </a:lnTo>
                <a:cubicBezTo>
                  <a:pt x="8445" y="5010"/>
                  <a:pt x="8045" y="1903"/>
                  <a:pt x="7712" y="1403"/>
                </a:cubicBezTo>
                <a:cubicBezTo>
                  <a:pt x="7395" y="931"/>
                  <a:pt x="5942" y="667"/>
                  <a:pt x="5942" y="667"/>
                </a:cubicBezTo>
                <a:cubicBezTo>
                  <a:pt x="5603" y="1235"/>
                  <a:pt x="5221" y="1441"/>
                  <a:pt x="4845" y="1441"/>
                </a:cubicBezTo>
                <a:cubicBezTo>
                  <a:pt x="3852" y="1441"/>
                  <a:pt x="2903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6"/>
          <p:cNvSpPr/>
          <p:nvPr/>
        </p:nvSpPr>
        <p:spPr>
          <a:xfrm flipH="1">
            <a:off x="6717810" y="2676428"/>
            <a:ext cx="593669" cy="243016"/>
          </a:xfrm>
          <a:custGeom>
            <a:avLst/>
            <a:gdLst/>
            <a:ahLst/>
            <a:cxnLst/>
            <a:rect l="l" t="t" r="r" b="b"/>
            <a:pathLst>
              <a:path w="8389" h="3434" extrusionOk="0">
                <a:moveTo>
                  <a:pt x="1651" y="0"/>
                </a:moveTo>
                <a:cubicBezTo>
                  <a:pt x="1140" y="431"/>
                  <a:pt x="687" y="1043"/>
                  <a:pt x="284" y="1797"/>
                </a:cubicBezTo>
                <a:cubicBezTo>
                  <a:pt x="187" y="1980"/>
                  <a:pt x="94" y="2166"/>
                  <a:pt x="1" y="2363"/>
                </a:cubicBezTo>
                <a:cubicBezTo>
                  <a:pt x="404" y="2626"/>
                  <a:pt x="864" y="2873"/>
                  <a:pt x="1383" y="3070"/>
                </a:cubicBezTo>
                <a:cubicBezTo>
                  <a:pt x="2081" y="3338"/>
                  <a:pt x="2952" y="3433"/>
                  <a:pt x="3842" y="3433"/>
                </a:cubicBezTo>
                <a:cubicBezTo>
                  <a:pt x="6018" y="3433"/>
                  <a:pt x="8301" y="2861"/>
                  <a:pt x="8389" y="2840"/>
                </a:cubicBezTo>
                <a:lnTo>
                  <a:pt x="7825" y="0"/>
                </a:lnTo>
                <a:close/>
              </a:path>
            </a:pathLst>
          </a:custGeom>
          <a:solidFill>
            <a:srgbClr val="6AA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6"/>
          <p:cNvSpPr/>
          <p:nvPr/>
        </p:nvSpPr>
        <p:spPr>
          <a:xfrm flipH="1">
            <a:off x="6724393" y="2456620"/>
            <a:ext cx="656157" cy="346974"/>
          </a:xfrm>
          <a:custGeom>
            <a:avLst/>
            <a:gdLst/>
            <a:ahLst/>
            <a:cxnLst/>
            <a:rect l="l" t="t" r="r" b="b"/>
            <a:pathLst>
              <a:path w="9272" h="4903" extrusionOk="0">
                <a:moveTo>
                  <a:pt x="4629" y="1"/>
                </a:moveTo>
                <a:lnTo>
                  <a:pt x="3962" y="374"/>
                </a:lnTo>
                <a:lnTo>
                  <a:pt x="0" y="2593"/>
                </a:lnTo>
                <a:cubicBezTo>
                  <a:pt x="51" y="2873"/>
                  <a:pt x="123" y="3157"/>
                  <a:pt x="223" y="3440"/>
                </a:cubicBezTo>
                <a:cubicBezTo>
                  <a:pt x="440" y="4063"/>
                  <a:pt x="800" y="4543"/>
                  <a:pt x="1260" y="4903"/>
                </a:cubicBezTo>
                <a:cubicBezTo>
                  <a:pt x="1663" y="4149"/>
                  <a:pt x="2116" y="3537"/>
                  <a:pt x="2627" y="3106"/>
                </a:cubicBezTo>
                <a:lnTo>
                  <a:pt x="8801" y="3106"/>
                </a:lnTo>
                <a:lnTo>
                  <a:pt x="9148" y="4860"/>
                </a:lnTo>
                <a:cubicBezTo>
                  <a:pt x="9191" y="4872"/>
                  <a:pt x="9231" y="4883"/>
                  <a:pt x="9271" y="4896"/>
                </a:cubicBezTo>
                <a:lnTo>
                  <a:pt x="8968" y="1604"/>
                </a:lnTo>
                <a:lnTo>
                  <a:pt x="5395" y="1304"/>
                </a:lnTo>
                <a:lnTo>
                  <a:pt x="4629" y="1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6"/>
          <p:cNvSpPr/>
          <p:nvPr/>
        </p:nvSpPr>
        <p:spPr>
          <a:xfrm flipH="1">
            <a:off x="6973204" y="3157939"/>
            <a:ext cx="50811" cy="678166"/>
          </a:xfrm>
          <a:custGeom>
            <a:avLst/>
            <a:gdLst/>
            <a:ahLst/>
            <a:cxnLst/>
            <a:rect l="l" t="t" r="r" b="b"/>
            <a:pathLst>
              <a:path w="718" h="9583" extrusionOk="0">
                <a:moveTo>
                  <a:pt x="717" y="1"/>
                </a:moveTo>
                <a:lnTo>
                  <a:pt x="1" y="7855"/>
                </a:lnTo>
                <a:lnTo>
                  <a:pt x="534" y="9582"/>
                </a:lnTo>
                <a:lnTo>
                  <a:pt x="717" y="1"/>
                </a:lnTo>
                <a:close/>
              </a:path>
            </a:pathLst>
          </a:custGeom>
          <a:solidFill>
            <a:srgbClr val="6AA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6"/>
          <p:cNvSpPr/>
          <p:nvPr/>
        </p:nvSpPr>
        <p:spPr>
          <a:xfrm flipH="1">
            <a:off x="7085662" y="2676853"/>
            <a:ext cx="333811" cy="539461"/>
          </a:xfrm>
          <a:custGeom>
            <a:avLst/>
            <a:gdLst/>
            <a:ahLst/>
            <a:cxnLst/>
            <a:rect l="l" t="t" r="r" b="b"/>
            <a:pathLst>
              <a:path w="4717" h="7623" extrusionOk="0">
                <a:moveTo>
                  <a:pt x="4546" y="1"/>
                </a:moveTo>
                <a:cubicBezTo>
                  <a:pt x="4543" y="18"/>
                  <a:pt x="4316" y="1894"/>
                  <a:pt x="3636" y="3744"/>
                </a:cubicBezTo>
                <a:cubicBezTo>
                  <a:pt x="3237" y="4827"/>
                  <a:pt x="2766" y="5686"/>
                  <a:pt x="2233" y="6303"/>
                </a:cubicBezTo>
                <a:cubicBezTo>
                  <a:pt x="1577" y="7063"/>
                  <a:pt x="827" y="7449"/>
                  <a:pt x="1" y="7449"/>
                </a:cubicBezTo>
                <a:lnTo>
                  <a:pt x="1" y="7623"/>
                </a:lnTo>
                <a:cubicBezTo>
                  <a:pt x="877" y="7623"/>
                  <a:pt x="1673" y="7216"/>
                  <a:pt x="2363" y="6416"/>
                </a:cubicBezTo>
                <a:cubicBezTo>
                  <a:pt x="2909" y="5783"/>
                  <a:pt x="3393" y="4903"/>
                  <a:pt x="3796" y="3804"/>
                </a:cubicBezTo>
                <a:cubicBezTo>
                  <a:pt x="4483" y="1934"/>
                  <a:pt x="4716" y="41"/>
                  <a:pt x="4716" y="21"/>
                </a:cubicBezTo>
                <a:lnTo>
                  <a:pt x="4546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6"/>
          <p:cNvSpPr/>
          <p:nvPr/>
        </p:nvSpPr>
        <p:spPr>
          <a:xfrm flipH="1">
            <a:off x="6664300" y="2677419"/>
            <a:ext cx="154556" cy="453691"/>
          </a:xfrm>
          <a:custGeom>
            <a:avLst/>
            <a:gdLst/>
            <a:ahLst/>
            <a:cxnLst/>
            <a:rect l="l" t="t" r="r" b="b"/>
            <a:pathLst>
              <a:path w="2184" h="6411" extrusionOk="0">
                <a:moveTo>
                  <a:pt x="174" y="0"/>
                </a:moveTo>
                <a:lnTo>
                  <a:pt x="1" y="6"/>
                </a:lnTo>
                <a:cubicBezTo>
                  <a:pt x="8" y="266"/>
                  <a:pt x="191" y="6411"/>
                  <a:pt x="2183" y="6411"/>
                </a:cubicBezTo>
                <a:lnTo>
                  <a:pt x="2183" y="6238"/>
                </a:lnTo>
                <a:cubicBezTo>
                  <a:pt x="1244" y="6238"/>
                  <a:pt x="748" y="4559"/>
                  <a:pt x="494" y="3152"/>
                </a:cubicBezTo>
                <a:cubicBezTo>
                  <a:pt x="218" y="1596"/>
                  <a:pt x="174" y="17"/>
                  <a:pt x="174" y="0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6"/>
          <p:cNvSpPr/>
          <p:nvPr/>
        </p:nvSpPr>
        <p:spPr>
          <a:xfrm flipH="1">
            <a:off x="6684114" y="1823946"/>
            <a:ext cx="95536" cy="95324"/>
          </a:xfrm>
          <a:custGeom>
            <a:avLst/>
            <a:gdLst/>
            <a:ahLst/>
            <a:cxnLst/>
            <a:rect l="l" t="t" r="r" b="b"/>
            <a:pathLst>
              <a:path w="1350" h="1347" extrusionOk="0">
                <a:moveTo>
                  <a:pt x="674" y="170"/>
                </a:moveTo>
                <a:cubicBezTo>
                  <a:pt x="950" y="170"/>
                  <a:pt x="1177" y="396"/>
                  <a:pt x="1177" y="673"/>
                </a:cubicBezTo>
                <a:cubicBezTo>
                  <a:pt x="1177" y="950"/>
                  <a:pt x="950" y="1173"/>
                  <a:pt x="674" y="1173"/>
                </a:cubicBezTo>
                <a:cubicBezTo>
                  <a:pt x="400" y="1173"/>
                  <a:pt x="174" y="950"/>
                  <a:pt x="174" y="673"/>
                </a:cubicBezTo>
                <a:cubicBezTo>
                  <a:pt x="174" y="396"/>
                  <a:pt x="400" y="170"/>
                  <a:pt x="674" y="170"/>
                </a:cubicBezTo>
                <a:close/>
                <a:moveTo>
                  <a:pt x="674" y="0"/>
                </a:moveTo>
                <a:cubicBezTo>
                  <a:pt x="303" y="0"/>
                  <a:pt x="0" y="300"/>
                  <a:pt x="0" y="673"/>
                </a:cubicBezTo>
                <a:cubicBezTo>
                  <a:pt x="0" y="1043"/>
                  <a:pt x="303" y="1346"/>
                  <a:pt x="674" y="1346"/>
                </a:cubicBezTo>
                <a:cubicBezTo>
                  <a:pt x="1046" y="1346"/>
                  <a:pt x="1350" y="1043"/>
                  <a:pt x="1350" y="673"/>
                </a:cubicBezTo>
                <a:cubicBezTo>
                  <a:pt x="1350" y="300"/>
                  <a:pt x="1046" y="0"/>
                  <a:pt x="674" y="0"/>
                </a:cubicBezTo>
                <a:close/>
              </a:path>
            </a:pathLst>
          </a:custGeom>
          <a:solidFill>
            <a:srgbClr val="97DB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6"/>
          <p:cNvSpPr/>
          <p:nvPr/>
        </p:nvSpPr>
        <p:spPr>
          <a:xfrm flipH="1">
            <a:off x="6567770" y="1837321"/>
            <a:ext cx="95607" cy="95324"/>
          </a:xfrm>
          <a:custGeom>
            <a:avLst/>
            <a:gdLst/>
            <a:ahLst/>
            <a:cxnLst/>
            <a:rect l="l" t="t" r="r" b="b"/>
            <a:pathLst>
              <a:path w="1351" h="1347" extrusionOk="0">
                <a:moveTo>
                  <a:pt x="673" y="171"/>
                </a:moveTo>
                <a:cubicBezTo>
                  <a:pt x="950" y="171"/>
                  <a:pt x="1176" y="398"/>
                  <a:pt x="1176" y="674"/>
                </a:cubicBezTo>
                <a:cubicBezTo>
                  <a:pt x="1176" y="951"/>
                  <a:pt x="950" y="1174"/>
                  <a:pt x="673" y="1174"/>
                </a:cubicBezTo>
                <a:cubicBezTo>
                  <a:pt x="397" y="1174"/>
                  <a:pt x="174" y="951"/>
                  <a:pt x="174" y="674"/>
                </a:cubicBezTo>
                <a:cubicBezTo>
                  <a:pt x="174" y="398"/>
                  <a:pt x="397" y="171"/>
                  <a:pt x="673" y="171"/>
                </a:cubicBezTo>
                <a:close/>
                <a:moveTo>
                  <a:pt x="673" y="1"/>
                </a:moveTo>
                <a:cubicBezTo>
                  <a:pt x="303" y="1"/>
                  <a:pt x="0" y="301"/>
                  <a:pt x="0" y="674"/>
                </a:cubicBezTo>
                <a:cubicBezTo>
                  <a:pt x="0" y="1044"/>
                  <a:pt x="303" y="1347"/>
                  <a:pt x="673" y="1347"/>
                </a:cubicBezTo>
                <a:cubicBezTo>
                  <a:pt x="1046" y="1347"/>
                  <a:pt x="1350" y="1044"/>
                  <a:pt x="1350" y="674"/>
                </a:cubicBezTo>
                <a:cubicBezTo>
                  <a:pt x="1350" y="301"/>
                  <a:pt x="1046" y="1"/>
                  <a:pt x="673" y="1"/>
                </a:cubicBezTo>
                <a:close/>
              </a:path>
            </a:pathLst>
          </a:custGeom>
          <a:solidFill>
            <a:srgbClr val="97DB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6"/>
          <p:cNvSpPr/>
          <p:nvPr/>
        </p:nvSpPr>
        <p:spPr>
          <a:xfrm flipH="1">
            <a:off x="6656301" y="1870654"/>
            <a:ext cx="34959" cy="15357"/>
          </a:xfrm>
          <a:custGeom>
            <a:avLst/>
            <a:gdLst/>
            <a:ahLst/>
            <a:cxnLst/>
            <a:rect l="l" t="t" r="r" b="b"/>
            <a:pathLst>
              <a:path w="494" h="217" extrusionOk="0">
                <a:moveTo>
                  <a:pt x="17" y="0"/>
                </a:moveTo>
                <a:lnTo>
                  <a:pt x="1" y="173"/>
                </a:lnTo>
                <a:lnTo>
                  <a:pt x="477" y="216"/>
                </a:lnTo>
                <a:lnTo>
                  <a:pt x="494" y="43"/>
                </a:lnTo>
                <a:lnTo>
                  <a:pt x="17" y="0"/>
                </a:lnTo>
                <a:close/>
              </a:path>
            </a:pathLst>
          </a:custGeom>
          <a:solidFill>
            <a:srgbClr val="97DB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6"/>
          <p:cNvSpPr/>
          <p:nvPr/>
        </p:nvSpPr>
        <p:spPr>
          <a:xfrm flipH="1">
            <a:off x="6768471" y="1768251"/>
            <a:ext cx="93979" cy="101268"/>
          </a:xfrm>
          <a:custGeom>
            <a:avLst/>
            <a:gdLst/>
            <a:ahLst/>
            <a:cxnLst/>
            <a:rect l="l" t="t" r="r" b="b"/>
            <a:pathLst>
              <a:path w="1328" h="1431" extrusionOk="0">
                <a:moveTo>
                  <a:pt x="127" y="0"/>
                </a:moveTo>
                <a:lnTo>
                  <a:pt x="0" y="117"/>
                </a:lnTo>
                <a:lnTo>
                  <a:pt x="1200" y="1430"/>
                </a:lnTo>
                <a:lnTo>
                  <a:pt x="1327" y="1314"/>
                </a:lnTo>
                <a:lnTo>
                  <a:pt x="127" y="0"/>
                </a:lnTo>
                <a:close/>
              </a:path>
            </a:pathLst>
          </a:custGeom>
          <a:solidFill>
            <a:srgbClr val="97DB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6"/>
          <p:cNvSpPr/>
          <p:nvPr/>
        </p:nvSpPr>
        <p:spPr>
          <a:xfrm flipH="1">
            <a:off x="6589783" y="1648581"/>
            <a:ext cx="289156" cy="137006"/>
          </a:xfrm>
          <a:custGeom>
            <a:avLst/>
            <a:gdLst/>
            <a:ahLst/>
            <a:cxnLst/>
            <a:rect l="l" t="t" r="r" b="b"/>
            <a:pathLst>
              <a:path w="4086" h="1936" extrusionOk="0">
                <a:moveTo>
                  <a:pt x="2246" y="0"/>
                </a:moveTo>
                <a:cubicBezTo>
                  <a:pt x="1584" y="0"/>
                  <a:pt x="1105" y="248"/>
                  <a:pt x="757" y="582"/>
                </a:cubicBezTo>
                <a:cubicBezTo>
                  <a:pt x="344" y="979"/>
                  <a:pt x="120" y="1499"/>
                  <a:pt x="1" y="1878"/>
                </a:cubicBezTo>
                <a:cubicBezTo>
                  <a:pt x="93" y="1917"/>
                  <a:pt x="192" y="1935"/>
                  <a:pt x="292" y="1935"/>
                </a:cubicBezTo>
                <a:cubicBezTo>
                  <a:pt x="556" y="1935"/>
                  <a:pt x="822" y="1807"/>
                  <a:pt x="967" y="1585"/>
                </a:cubicBezTo>
                <a:cubicBezTo>
                  <a:pt x="1053" y="1455"/>
                  <a:pt x="1100" y="1302"/>
                  <a:pt x="1207" y="1188"/>
                </a:cubicBezTo>
                <a:cubicBezTo>
                  <a:pt x="1320" y="1068"/>
                  <a:pt x="1490" y="1012"/>
                  <a:pt x="1653" y="985"/>
                </a:cubicBezTo>
                <a:cubicBezTo>
                  <a:pt x="1817" y="955"/>
                  <a:pt x="1983" y="945"/>
                  <a:pt x="2140" y="895"/>
                </a:cubicBezTo>
                <a:cubicBezTo>
                  <a:pt x="2373" y="822"/>
                  <a:pt x="2573" y="655"/>
                  <a:pt x="2689" y="445"/>
                </a:cubicBezTo>
                <a:cubicBezTo>
                  <a:pt x="2700" y="422"/>
                  <a:pt x="2709" y="402"/>
                  <a:pt x="2720" y="382"/>
                </a:cubicBezTo>
                <a:cubicBezTo>
                  <a:pt x="2786" y="552"/>
                  <a:pt x="2940" y="688"/>
                  <a:pt x="3116" y="739"/>
                </a:cubicBezTo>
                <a:cubicBezTo>
                  <a:pt x="3189" y="755"/>
                  <a:pt x="3266" y="762"/>
                  <a:pt x="3336" y="792"/>
                </a:cubicBezTo>
                <a:cubicBezTo>
                  <a:pt x="3609" y="912"/>
                  <a:pt x="3609" y="1322"/>
                  <a:pt x="3836" y="1511"/>
                </a:cubicBezTo>
                <a:cubicBezTo>
                  <a:pt x="3906" y="1568"/>
                  <a:pt x="3996" y="1599"/>
                  <a:pt x="4086" y="1602"/>
                </a:cubicBezTo>
                <a:lnTo>
                  <a:pt x="4083" y="1599"/>
                </a:lnTo>
                <a:cubicBezTo>
                  <a:pt x="4072" y="1551"/>
                  <a:pt x="4059" y="1508"/>
                  <a:pt x="4049" y="1465"/>
                </a:cubicBezTo>
                <a:cubicBezTo>
                  <a:pt x="3912" y="999"/>
                  <a:pt x="3686" y="599"/>
                  <a:pt x="3363" y="339"/>
                </a:cubicBezTo>
                <a:cubicBezTo>
                  <a:pt x="3289" y="279"/>
                  <a:pt x="3209" y="229"/>
                  <a:pt x="3126" y="182"/>
                </a:cubicBezTo>
                <a:cubicBezTo>
                  <a:pt x="3089" y="162"/>
                  <a:pt x="3049" y="145"/>
                  <a:pt x="3006" y="125"/>
                </a:cubicBezTo>
                <a:cubicBezTo>
                  <a:pt x="2976" y="112"/>
                  <a:pt x="2940" y="102"/>
                  <a:pt x="2906" y="89"/>
                </a:cubicBezTo>
                <a:cubicBezTo>
                  <a:pt x="2816" y="59"/>
                  <a:pt x="2723" y="39"/>
                  <a:pt x="2623" y="25"/>
                </a:cubicBezTo>
                <a:cubicBezTo>
                  <a:pt x="2617" y="25"/>
                  <a:pt x="2606" y="22"/>
                  <a:pt x="2597" y="22"/>
                </a:cubicBezTo>
                <a:cubicBezTo>
                  <a:pt x="2474" y="7"/>
                  <a:pt x="2357" y="0"/>
                  <a:pt x="22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6"/>
          <p:cNvSpPr/>
          <p:nvPr/>
        </p:nvSpPr>
        <p:spPr>
          <a:xfrm flipH="1">
            <a:off x="6853181" y="1775469"/>
            <a:ext cx="93696" cy="124551"/>
          </a:xfrm>
          <a:custGeom>
            <a:avLst/>
            <a:gdLst/>
            <a:ahLst/>
            <a:cxnLst/>
            <a:rect l="l" t="t" r="r" b="b"/>
            <a:pathLst>
              <a:path w="1324" h="1760" extrusionOk="0">
                <a:moveTo>
                  <a:pt x="866" y="1"/>
                </a:moveTo>
                <a:cubicBezTo>
                  <a:pt x="697" y="1"/>
                  <a:pt x="533" y="72"/>
                  <a:pt x="404" y="181"/>
                </a:cubicBezTo>
                <a:cubicBezTo>
                  <a:pt x="94" y="445"/>
                  <a:pt x="1" y="932"/>
                  <a:pt x="194" y="1292"/>
                </a:cubicBezTo>
                <a:cubicBezTo>
                  <a:pt x="349" y="1580"/>
                  <a:pt x="675" y="1759"/>
                  <a:pt x="1001" y="1759"/>
                </a:cubicBezTo>
                <a:cubicBezTo>
                  <a:pt x="1082" y="1759"/>
                  <a:pt x="1162" y="1748"/>
                  <a:pt x="1240" y="1725"/>
                </a:cubicBezTo>
                <a:lnTo>
                  <a:pt x="1324" y="281"/>
                </a:lnTo>
                <a:cubicBezTo>
                  <a:pt x="1250" y="118"/>
                  <a:pt x="1077" y="15"/>
                  <a:pt x="897" y="2"/>
                </a:cubicBezTo>
                <a:cubicBezTo>
                  <a:pt x="887" y="1"/>
                  <a:pt x="876" y="1"/>
                  <a:pt x="866" y="1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6"/>
          <p:cNvSpPr/>
          <p:nvPr/>
        </p:nvSpPr>
        <p:spPr>
          <a:xfrm flipH="1">
            <a:off x="6871580" y="1805971"/>
            <a:ext cx="32341" cy="52439"/>
          </a:xfrm>
          <a:custGeom>
            <a:avLst/>
            <a:gdLst/>
            <a:ahLst/>
            <a:cxnLst/>
            <a:rect l="l" t="t" r="r" b="b"/>
            <a:pathLst>
              <a:path w="457" h="741" extrusionOk="0">
                <a:moveTo>
                  <a:pt x="17" y="1"/>
                </a:moveTo>
                <a:lnTo>
                  <a:pt x="0" y="174"/>
                </a:lnTo>
                <a:lnTo>
                  <a:pt x="214" y="198"/>
                </a:lnTo>
                <a:cubicBezTo>
                  <a:pt x="94" y="347"/>
                  <a:pt x="17" y="537"/>
                  <a:pt x="6" y="730"/>
                </a:cubicBezTo>
                <a:lnTo>
                  <a:pt x="177" y="741"/>
                </a:lnTo>
                <a:cubicBezTo>
                  <a:pt x="190" y="530"/>
                  <a:pt x="294" y="327"/>
                  <a:pt x="457" y="198"/>
                </a:cubicBezTo>
                <a:lnTo>
                  <a:pt x="413" y="44"/>
                </a:lnTo>
                <a:lnTo>
                  <a:pt x="1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6"/>
          <p:cNvSpPr/>
          <p:nvPr/>
        </p:nvSpPr>
        <p:spPr>
          <a:xfrm flipH="1">
            <a:off x="4759280" y="4269647"/>
            <a:ext cx="703996" cy="47273"/>
          </a:xfrm>
          <a:custGeom>
            <a:avLst/>
            <a:gdLst/>
            <a:ahLst/>
            <a:cxnLst/>
            <a:rect l="l" t="t" r="r" b="b"/>
            <a:pathLst>
              <a:path w="9948" h="668" extrusionOk="0">
                <a:moveTo>
                  <a:pt x="0" y="1"/>
                </a:moveTo>
                <a:lnTo>
                  <a:pt x="0" y="667"/>
                </a:lnTo>
                <a:lnTo>
                  <a:pt x="9948" y="667"/>
                </a:lnTo>
                <a:lnTo>
                  <a:pt x="9948" y="1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6"/>
          <p:cNvSpPr/>
          <p:nvPr/>
        </p:nvSpPr>
        <p:spPr>
          <a:xfrm flipH="1">
            <a:off x="5810341" y="2795744"/>
            <a:ext cx="704067" cy="340604"/>
          </a:xfrm>
          <a:custGeom>
            <a:avLst/>
            <a:gdLst/>
            <a:ahLst/>
            <a:cxnLst/>
            <a:rect l="l" t="t" r="r" b="b"/>
            <a:pathLst>
              <a:path w="9949" h="4813" extrusionOk="0">
                <a:moveTo>
                  <a:pt x="1" y="0"/>
                </a:moveTo>
                <a:lnTo>
                  <a:pt x="1" y="4813"/>
                </a:lnTo>
                <a:lnTo>
                  <a:pt x="9948" y="4813"/>
                </a:lnTo>
                <a:lnTo>
                  <a:pt x="9948" y="0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6"/>
          <p:cNvSpPr/>
          <p:nvPr/>
        </p:nvSpPr>
        <p:spPr>
          <a:xfrm flipH="1">
            <a:off x="4759294" y="2652579"/>
            <a:ext cx="1417333" cy="1342178"/>
          </a:xfrm>
          <a:custGeom>
            <a:avLst/>
            <a:gdLst/>
            <a:ahLst/>
            <a:cxnLst/>
            <a:rect l="l" t="t" r="r" b="b"/>
            <a:pathLst>
              <a:path w="20028" h="18966" extrusionOk="0">
                <a:moveTo>
                  <a:pt x="0" y="1"/>
                </a:moveTo>
                <a:lnTo>
                  <a:pt x="0" y="174"/>
                </a:lnTo>
                <a:lnTo>
                  <a:pt x="3505" y="174"/>
                </a:lnTo>
                <a:cubicBezTo>
                  <a:pt x="4379" y="174"/>
                  <a:pt x="5089" y="884"/>
                  <a:pt x="5089" y="1757"/>
                </a:cubicBezTo>
                <a:lnTo>
                  <a:pt x="5089" y="18966"/>
                </a:lnTo>
                <a:lnTo>
                  <a:pt x="20028" y="18966"/>
                </a:lnTo>
                <a:lnTo>
                  <a:pt x="20028" y="18792"/>
                </a:lnTo>
                <a:lnTo>
                  <a:pt x="5258" y="18792"/>
                </a:lnTo>
                <a:lnTo>
                  <a:pt x="5258" y="1757"/>
                </a:lnTo>
                <a:cubicBezTo>
                  <a:pt x="5258" y="788"/>
                  <a:pt x="4472" y="1"/>
                  <a:pt x="3505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6"/>
          <p:cNvSpPr/>
          <p:nvPr/>
        </p:nvSpPr>
        <p:spPr>
          <a:xfrm flipH="1">
            <a:off x="5465561" y="3584605"/>
            <a:ext cx="1048847" cy="99358"/>
          </a:xfrm>
          <a:custGeom>
            <a:avLst/>
            <a:gdLst/>
            <a:ahLst/>
            <a:cxnLst/>
            <a:rect l="l" t="t" r="r" b="b"/>
            <a:pathLst>
              <a:path w="14821" h="1404" extrusionOk="0">
                <a:moveTo>
                  <a:pt x="1" y="1"/>
                </a:moveTo>
                <a:lnTo>
                  <a:pt x="1" y="1403"/>
                </a:lnTo>
                <a:lnTo>
                  <a:pt x="14820" y="1403"/>
                </a:lnTo>
                <a:lnTo>
                  <a:pt x="14820" y="1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6"/>
          <p:cNvSpPr/>
          <p:nvPr/>
        </p:nvSpPr>
        <p:spPr>
          <a:xfrm flipH="1">
            <a:off x="4754333" y="3118875"/>
            <a:ext cx="1055853" cy="1356969"/>
          </a:xfrm>
          <a:custGeom>
            <a:avLst/>
            <a:gdLst/>
            <a:ahLst/>
            <a:cxnLst/>
            <a:rect l="l" t="t" r="r" b="b"/>
            <a:pathLst>
              <a:path w="14920" h="19175" extrusionOk="0">
                <a:moveTo>
                  <a:pt x="0" y="0"/>
                </a:moveTo>
                <a:lnTo>
                  <a:pt x="0" y="173"/>
                </a:lnTo>
                <a:lnTo>
                  <a:pt x="10828" y="173"/>
                </a:lnTo>
                <a:cubicBezTo>
                  <a:pt x="12987" y="173"/>
                  <a:pt x="14747" y="1932"/>
                  <a:pt x="14747" y="4092"/>
                </a:cubicBezTo>
                <a:lnTo>
                  <a:pt x="14747" y="19175"/>
                </a:lnTo>
                <a:lnTo>
                  <a:pt x="14919" y="19175"/>
                </a:lnTo>
                <a:lnTo>
                  <a:pt x="14919" y="4092"/>
                </a:lnTo>
                <a:cubicBezTo>
                  <a:pt x="14919" y="1837"/>
                  <a:pt x="13083" y="0"/>
                  <a:pt x="10828" y="0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6"/>
          <p:cNvSpPr/>
          <p:nvPr/>
        </p:nvSpPr>
        <p:spPr>
          <a:xfrm flipH="1">
            <a:off x="5463233" y="2652579"/>
            <a:ext cx="1417333" cy="1342178"/>
          </a:xfrm>
          <a:custGeom>
            <a:avLst/>
            <a:gdLst/>
            <a:ahLst/>
            <a:cxnLst/>
            <a:rect l="l" t="t" r="r" b="b"/>
            <a:pathLst>
              <a:path w="20028" h="18966" extrusionOk="0">
                <a:moveTo>
                  <a:pt x="0" y="1"/>
                </a:moveTo>
                <a:lnTo>
                  <a:pt x="0" y="174"/>
                </a:lnTo>
                <a:lnTo>
                  <a:pt x="3506" y="174"/>
                </a:lnTo>
                <a:cubicBezTo>
                  <a:pt x="4379" y="174"/>
                  <a:pt x="5088" y="884"/>
                  <a:pt x="5088" y="1757"/>
                </a:cubicBezTo>
                <a:lnTo>
                  <a:pt x="5088" y="18966"/>
                </a:lnTo>
                <a:lnTo>
                  <a:pt x="20027" y="18966"/>
                </a:lnTo>
                <a:lnTo>
                  <a:pt x="20027" y="18792"/>
                </a:lnTo>
                <a:lnTo>
                  <a:pt x="5262" y="18792"/>
                </a:lnTo>
                <a:lnTo>
                  <a:pt x="5262" y="1757"/>
                </a:lnTo>
                <a:cubicBezTo>
                  <a:pt x="5262" y="788"/>
                  <a:pt x="4472" y="1"/>
                  <a:pt x="3506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6"/>
          <p:cNvSpPr/>
          <p:nvPr/>
        </p:nvSpPr>
        <p:spPr>
          <a:xfrm flipH="1">
            <a:off x="4587371" y="4385496"/>
            <a:ext cx="180953" cy="180740"/>
          </a:xfrm>
          <a:custGeom>
            <a:avLst/>
            <a:gdLst/>
            <a:ahLst/>
            <a:cxnLst/>
            <a:rect l="l" t="t" r="r" b="b"/>
            <a:pathLst>
              <a:path w="2557" h="2554" extrusionOk="0">
                <a:moveTo>
                  <a:pt x="1277" y="0"/>
                </a:moveTo>
                <a:cubicBezTo>
                  <a:pt x="574" y="0"/>
                  <a:pt x="1" y="570"/>
                  <a:pt x="1" y="1277"/>
                </a:cubicBezTo>
                <a:cubicBezTo>
                  <a:pt x="1" y="1983"/>
                  <a:pt x="574" y="2553"/>
                  <a:pt x="1277" y="2553"/>
                </a:cubicBezTo>
                <a:cubicBezTo>
                  <a:pt x="1984" y="2553"/>
                  <a:pt x="2557" y="1983"/>
                  <a:pt x="2557" y="1277"/>
                </a:cubicBezTo>
                <a:cubicBezTo>
                  <a:pt x="2557" y="570"/>
                  <a:pt x="1984" y="0"/>
                  <a:pt x="1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6"/>
          <p:cNvSpPr/>
          <p:nvPr/>
        </p:nvSpPr>
        <p:spPr>
          <a:xfrm flipH="1">
            <a:off x="4645116" y="4443031"/>
            <a:ext cx="65389" cy="65602"/>
          </a:xfrm>
          <a:custGeom>
            <a:avLst/>
            <a:gdLst/>
            <a:ahLst/>
            <a:cxnLst/>
            <a:rect l="l" t="t" r="r" b="b"/>
            <a:pathLst>
              <a:path w="924" h="927" extrusionOk="0">
                <a:moveTo>
                  <a:pt x="460" y="173"/>
                </a:moveTo>
                <a:cubicBezTo>
                  <a:pt x="620" y="173"/>
                  <a:pt x="750" y="304"/>
                  <a:pt x="750" y="464"/>
                </a:cubicBezTo>
                <a:cubicBezTo>
                  <a:pt x="750" y="624"/>
                  <a:pt x="620" y="753"/>
                  <a:pt x="460" y="753"/>
                </a:cubicBezTo>
                <a:cubicBezTo>
                  <a:pt x="303" y="753"/>
                  <a:pt x="174" y="624"/>
                  <a:pt x="174" y="464"/>
                </a:cubicBezTo>
                <a:cubicBezTo>
                  <a:pt x="174" y="304"/>
                  <a:pt x="303" y="173"/>
                  <a:pt x="460" y="173"/>
                </a:cubicBezTo>
                <a:close/>
                <a:moveTo>
                  <a:pt x="460" y="1"/>
                </a:moveTo>
                <a:cubicBezTo>
                  <a:pt x="207" y="1"/>
                  <a:pt x="0" y="210"/>
                  <a:pt x="0" y="464"/>
                </a:cubicBezTo>
                <a:cubicBezTo>
                  <a:pt x="0" y="720"/>
                  <a:pt x="207" y="927"/>
                  <a:pt x="460" y="927"/>
                </a:cubicBezTo>
                <a:cubicBezTo>
                  <a:pt x="717" y="927"/>
                  <a:pt x="923" y="720"/>
                  <a:pt x="923" y="464"/>
                </a:cubicBezTo>
                <a:cubicBezTo>
                  <a:pt x="923" y="210"/>
                  <a:pt x="717" y="1"/>
                  <a:pt x="460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6"/>
          <p:cNvSpPr/>
          <p:nvPr/>
        </p:nvSpPr>
        <p:spPr>
          <a:xfrm flipH="1">
            <a:off x="5781388" y="2173120"/>
            <a:ext cx="261557" cy="404578"/>
          </a:xfrm>
          <a:custGeom>
            <a:avLst/>
            <a:gdLst/>
            <a:ahLst/>
            <a:cxnLst/>
            <a:rect l="l" t="t" r="r" b="b"/>
            <a:pathLst>
              <a:path w="3696" h="5717" extrusionOk="0">
                <a:moveTo>
                  <a:pt x="690" y="1"/>
                </a:moveTo>
                <a:lnTo>
                  <a:pt x="1" y="4673"/>
                </a:lnTo>
                <a:lnTo>
                  <a:pt x="2176" y="5716"/>
                </a:lnTo>
                <a:lnTo>
                  <a:pt x="3696" y="4580"/>
                </a:lnTo>
                <a:lnTo>
                  <a:pt x="3283" y="3624"/>
                </a:lnTo>
                <a:lnTo>
                  <a:pt x="3266" y="2847"/>
                </a:lnTo>
                <a:lnTo>
                  <a:pt x="3240" y="1551"/>
                </a:lnTo>
                <a:lnTo>
                  <a:pt x="2360" y="1014"/>
                </a:lnTo>
                <a:lnTo>
                  <a:pt x="690" y="1"/>
                </a:ln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6"/>
          <p:cNvSpPr/>
          <p:nvPr/>
        </p:nvSpPr>
        <p:spPr>
          <a:xfrm flipH="1">
            <a:off x="5811745" y="2244879"/>
            <a:ext cx="108062" cy="129788"/>
          </a:xfrm>
          <a:custGeom>
            <a:avLst/>
            <a:gdLst/>
            <a:ahLst/>
            <a:cxnLst/>
            <a:rect l="l" t="t" r="r" b="b"/>
            <a:pathLst>
              <a:path w="1527" h="1834" extrusionOk="0">
                <a:moveTo>
                  <a:pt x="620" y="0"/>
                </a:moveTo>
                <a:cubicBezTo>
                  <a:pt x="410" y="127"/>
                  <a:pt x="213" y="251"/>
                  <a:pt x="0" y="377"/>
                </a:cubicBezTo>
                <a:cubicBezTo>
                  <a:pt x="276" y="1046"/>
                  <a:pt x="850" y="1577"/>
                  <a:pt x="1526" y="1833"/>
                </a:cubicBezTo>
                <a:lnTo>
                  <a:pt x="1500" y="537"/>
                </a:lnTo>
                <a:lnTo>
                  <a:pt x="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6"/>
          <p:cNvSpPr/>
          <p:nvPr/>
        </p:nvSpPr>
        <p:spPr>
          <a:xfrm flipH="1">
            <a:off x="5694343" y="1897192"/>
            <a:ext cx="326451" cy="423756"/>
          </a:xfrm>
          <a:custGeom>
            <a:avLst/>
            <a:gdLst/>
            <a:ahLst/>
            <a:cxnLst/>
            <a:rect l="l" t="t" r="r" b="b"/>
            <a:pathLst>
              <a:path w="4613" h="5988" extrusionOk="0">
                <a:moveTo>
                  <a:pt x="2307" y="1"/>
                </a:moveTo>
                <a:cubicBezTo>
                  <a:pt x="2257" y="1"/>
                  <a:pt x="2206" y="3"/>
                  <a:pt x="2154" y="8"/>
                </a:cubicBezTo>
                <a:cubicBezTo>
                  <a:pt x="1291" y="95"/>
                  <a:pt x="771" y="494"/>
                  <a:pt x="460" y="974"/>
                </a:cubicBezTo>
                <a:cubicBezTo>
                  <a:pt x="44" y="1614"/>
                  <a:pt x="1" y="2397"/>
                  <a:pt x="4" y="2747"/>
                </a:cubicBezTo>
                <a:cubicBezTo>
                  <a:pt x="4" y="2791"/>
                  <a:pt x="8" y="2827"/>
                  <a:pt x="8" y="2854"/>
                </a:cubicBezTo>
                <a:cubicBezTo>
                  <a:pt x="8" y="2877"/>
                  <a:pt x="8" y="2894"/>
                  <a:pt x="11" y="2904"/>
                </a:cubicBezTo>
                <a:lnTo>
                  <a:pt x="11" y="2914"/>
                </a:lnTo>
                <a:lnTo>
                  <a:pt x="11" y="2934"/>
                </a:lnTo>
                <a:lnTo>
                  <a:pt x="77" y="3064"/>
                </a:lnTo>
                <a:lnTo>
                  <a:pt x="131" y="3174"/>
                </a:lnTo>
                <a:lnTo>
                  <a:pt x="177" y="3267"/>
                </a:lnTo>
                <a:lnTo>
                  <a:pt x="1274" y="5483"/>
                </a:lnTo>
                <a:cubicBezTo>
                  <a:pt x="1274" y="5483"/>
                  <a:pt x="1871" y="5987"/>
                  <a:pt x="2620" y="5987"/>
                </a:cubicBezTo>
                <a:cubicBezTo>
                  <a:pt x="3025" y="5987"/>
                  <a:pt x="3475" y="5840"/>
                  <a:pt x="3899" y="5387"/>
                </a:cubicBezTo>
                <a:cubicBezTo>
                  <a:pt x="4593" y="4644"/>
                  <a:pt x="4613" y="2804"/>
                  <a:pt x="4056" y="1485"/>
                </a:cubicBezTo>
                <a:cubicBezTo>
                  <a:pt x="4010" y="1371"/>
                  <a:pt x="3956" y="1261"/>
                  <a:pt x="3903" y="1157"/>
                </a:cubicBezTo>
                <a:cubicBezTo>
                  <a:pt x="3890" y="1137"/>
                  <a:pt x="3879" y="1117"/>
                  <a:pt x="3870" y="1098"/>
                </a:cubicBezTo>
                <a:cubicBezTo>
                  <a:pt x="3867" y="1094"/>
                  <a:pt x="3867" y="1091"/>
                  <a:pt x="3863" y="1088"/>
                </a:cubicBezTo>
                <a:cubicBezTo>
                  <a:pt x="3787" y="951"/>
                  <a:pt x="3703" y="828"/>
                  <a:pt x="3613" y="711"/>
                </a:cubicBezTo>
                <a:cubicBezTo>
                  <a:pt x="3610" y="705"/>
                  <a:pt x="3603" y="698"/>
                  <a:pt x="3596" y="691"/>
                </a:cubicBezTo>
                <a:cubicBezTo>
                  <a:pt x="3550" y="628"/>
                  <a:pt x="3496" y="571"/>
                  <a:pt x="3443" y="518"/>
                </a:cubicBezTo>
                <a:cubicBezTo>
                  <a:pt x="3132" y="197"/>
                  <a:pt x="2753" y="1"/>
                  <a:pt x="2307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6"/>
          <p:cNvSpPr/>
          <p:nvPr/>
        </p:nvSpPr>
        <p:spPr>
          <a:xfrm flipH="1">
            <a:off x="5778977" y="2088056"/>
            <a:ext cx="25972" cy="96244"/>
          </a:xfrm>
          <a:custGeom>
            <a:avLst/>
            <a:gdLst/>
            <a:ahLst/>
            <a:cxnLst/>
            <a:rect l="l" t="t" r="r" b="b"/>
            <a:pathLst>
              <a:path w="367" h="1360" extrusionOk="0">
                <a:moveTo>
                  <a:pt x="173" y="0"/>
                </a:moveTo>
                <a:lnTo>
                  <a:pt x="0" y="30"/>
                </a:lnTo>
                <a:lnTo>
                  <a:pt x="180" y="1030"/>
                </a:lnTo>
                <a:cubicBezTo>
                  <a:pt x="186" y="1067"/>
                  <a:pt x="180" y="1107"/>
                  <a:pt x="157" y="1137"/>
                </a:cubicBezTo>
                <a:cubicBezTo>
                  <a:pt x="133" y="1167"/>
                  <a:pt x="100" y="1183"/>
                  <a:pt x="63" y="1187"/>
                </a:cubicBezTo>
                <a:lnTo>
                  <a:pt x="80" y="1360"/>
                </a:lnTo>
                <a:cubicBezTo>
                  <a:pt x="163" y="1350"/>
                  <a:pt x="243" y="1307"/>
                  <a:pt x="293" y="1240"/>
                </a:cubicBezTo>
                <a:cubicBezTo>
                  <a:pt x="346" y="1170"/>
                  <a:pt x="366" y="1083"/>
                  <a:pt x="350" y="1000"/>
                </a:cubicBez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6"/>
          <p:cNvSpPr/>
          <p:nvPr/>
        </p:nvSpPr>
        <p:spPr>
          <a:xfrm flipH="1">
            <a:off x="5850949" y="2092019"/>
            <a:ext cx="14861" cy="19744"/>
          </a:xfrm>
          <a:custGeom>
            <a:avLst/>
            <a:gdLst/>
            <a:ahLst/>
            <a:cxnLst/>
            <a:rect l="l" t="t" r="r" b="b"/>
            <a:pathLst>
              <a:path w="210" h="279" extrusionOk="0">
                <a:moveTo>
                  <a:pt x="94" y="1"/>
                </a:moveTo>
                <a:cubicBezTo>
                  <a:pt x="93" y="1"/>
                  <a:pt x="91" y="1"/>
                  <a:pt x="90" y="1"/>
                </a:cubicBezTo>
                <a:cubicBezTo>
                  <a:pt x="37" y="7"/>
                  <a:pt x="0" y="74"/>
                  <a:pt x="7" y="151"/>
                </a:cubicBezTo>
                <a:cubicBezTo>
                  <a:pt x="13" y="223"/>
                  <a:pt x="58" y="278"/>
                  <a:pt x="112" y="278"/>
                </a:cubicBezTo>
                <a:cubicBezTo>
                  <a:pt x="114" y="278"/>
                  <a:pt x="117" y="278"/>
                  <a:pt x="120" y="278"/>
                </a:cubicBezTo>
                <a:cubicBezTo>
                  <a:pt x="173" y="274"/>
                  <a:pt x="210" y="207"/>
                  <a:pt x="203" y="131"/>
                </a:cubicBezTo>
                <a:cubicBezTo>
                  <a:pt x="197" y="56"/>
                  <a:pt x="149" y="1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6"/>
          <p:cNvSpPr/>
          <p:nvPr/>
        </p:nvSpPr>
        <p:spPr>
          <a:xfrm flipH="1">
            <a:off x="5744300" y="2081616"/>
            <a:ext cx="15144" cy="19744"/>
          </a:xfrm>
          <a:custGeom>
            <a:avLst/>
            <a:gdLst/>
            <a:ahLst/>
            <a:cxnLst/>
            <a:rect l="l" t="t" r="r" b="b"/>
            <a:pathLst>
              <a:path w="214" h="279" extrusionOk="0">
                <a:moveTo>
                  <a:pt x="103" y="1"/>
                </a:moveTo>
                <a:cubicBezTo>
                  <a:pt x="100" y="1"/>
                  <a:pt x="97" y="1"/>
                  <a:pt x="94" y="1"/>
                </a:cubicBezTo>
                <a:cubicBezTo>
                  <a:pt x="37" y="5"/>
                  <a:pt x="0" y="71"/>
                  <a:pt x="6" y="148"/>
                </a:cubicBezTo>
                <a:cubicBezTo>
                  <a:pt x="13" y="221"/>
                  <a:pt x="58" y="279"/>
                  <a:pt x="112" y="279"/>
                </a:cubicBezTo>
                <a:cubicBezTo>
                  <a:pt x="114" y="279"/>
                  <a:pt x="117" y="279"/>
                  <a:pt x="120" y="278"/>
                </a:cubicBezTo>
                <a:cubicBezTo>
                  <a:pt x="174" y="271"/>
                  <a:pt x="214" y="205"/>
                  <a:pt x="203" y="128"/>
                </a:cubicBezTo>
                <a:cubicBezTo>
                  <a:pt x="197" y="55"/>
                  <a:pt x="152" y="1"/>
                  <a:pt x="10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6"/>
          <p:cNvSpPr/>
          <p:nvPr/>
        </p:nvSpPr>
        <p:spPr>
          <a:xfrm flipH="1">
            <a:off x="5817900" y="2183310"/>
            <a:ext cx="27670" cy="28378"/>
          </a:xfrm>
          <a:custGeom>
            <a:avLst/>
            <a:gdLst/>
            <a:ahLst/>
            <a:cxnLst/>
            <a:rect l="l" t="t" r="r" b="b"/>
            <a:pathLst>
              <a:path w="391" h="401" extrusionOk="0">
                <a:moveTo>
                  <a:pt x="11" y="1"/>
                </a:moveTo>
                <a:lnTo>
                  <a:pt x="11" y="1"/>
                </a:lnTo>
                <a:cubicBezTo>
                  <a:pt x="1" y="104"/>
                  <a:pt x="41" y="210"/>
                  <a:pt x="111" y="287"/>
                </a:cubicBezTo>
                <a:cubicBezTo>
                  <a:pt x="181" y="357"/>
                  <a:pt x="281" y="401"/>
                  <a:pt x="377" y="401"/>
                </a:cubicBezTo>
                <a:lnTo>
                  <a:pt x="391" y="401"/>
                </a:lnTo>
                <a:lnTo>
                  <a:pt x="384" y="227"/>
                </a:lnTo>
                <a:cubicBezTo>
                  <a:pt x="331" y="227"/>
                  <a:pt x="274" y="207"/>
                  <a:pt x="237" y="167"/>
                </a:cubicBezTo>
                <a:cubicBezTo>
                  <a:pt x="197" y="127"/>
                  <a:pt x="177" y="70"/>
                  <a:pt x="184" y="17"/>
                </a:cubicBezTo>
                <a:lnTo>
                  <a:pt x="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6"/>
          <p:cNvSpPr/>
          <p:nvPr/>
        </p:nvSpPr>
        <p:spPr>
          <a:xfrm flipH="1">
            <a:off x="5837220" y="2049133"/>
            <a:ext cx="54774" cy="26042"/>
          </a:xfrm>
          <a:custGeom>
            <a:avLst/>
            <a:gdLst/>
            <a:ahLst/>
            <a:cxnLst/>
            <a:rect l="l" t="t" r="r" b="b"/>
            <a:pathLst>
              <a:path w="774" h="368" extrusionOk="0">
                <a:moveTo>
                  <a:pt x="521" y="0"/>
                </a:moveTo>
                <a:cubicBezTo>
                  <a:pt x="397" y="0"/>
                  <a:pt x="268" y="29"/>
                  <a:pt x="157" y="77"/>
                </a:cubicBezTo>
                <a:cubicBezTo>
                  <a:pt x="114" y="97"/>
                  <a:pt x="74" y="117"/>
                  <a:pt x="47" y="150"/>
                </a:cubicBezTo>
                <a:cubicBezTo>
                  <a:pt x="17" y="184"/>
                  <a:pt x="0" y="227"/>
                  <a:pt x="14" y="270"/>
                </a:cubicBezTo>
                <a:cubicBezTo>
                  <a:pt x="34" y="337"/>
                  <a:pt x="117" y="360"/>
                  <a:pt x="190" y="367"/>
                </a:cubicBezTo>
                <a:cubicBezTo>
                  <a:pt x="203" y="367"/>
                  <a:pt x="216" y="368"/>
                  <a:pt x="229" y="368"/>
                </a:cubicBezTo>
                <a:cubicBezTo>
                  <a:pt x="373" y="368"/>
                  <a:pt x="519" y="335"/>
                  <a:pt x="647" y="270"/>
                </a:cubicBezTo>
                <a:cubicBezTo>
                  <a:pt x="697" y="247"/>
                  <a:pt x="747" y="210"/>
                  <a:pt x="757" y="157"/>
                </a:cubicBezTo>
                <a:cubicBezTo>
                  <a:pt x="773" y="33"/>
                  <a:pt x="607" y="4"/>
                  <a:pt x="540" y="1"/>
                </a:cubicBezTo>
                <a:cubicBezTo>
                  <a:pt x="533" y="0"/>
                  <a:pt x="527" y="0"/>
                  <a:pt x="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6"/>
          <p:cNvSpPr/>
          <p:nvPr/>
        </p:nvSpPr>
        <p:spPr>
          <a:xfrm flipH="1">
            <a:off x="5730147" y="2039367"/>
            <a:ext cx="49608" cy="21301"/>
          </a:xfrm>
          <a:custGeom>
            <a:avLst/>
            <a:gdLst/>
            <a:ahLst/>
            <a:cxnLst/>
            <a:rect l="l" t="t" r="r" b="b"/>
            <a:pathLst>
              <a:path w="701" h="301" extrusionOk="0">
                <a:moveTo>
                  <a:pt x="357" y="1"/>
                </a:moveTo>
                <a:cubicBezTo>
                  <a:pt x="289" y="1"/>
                  <a:pt x="221" y="10"/>
                  <a:pt x="157" y="25"/>
                </a:cubicBezTo>
                <a:cubicBezTo>
                  <a:pt x="121" y="35"/>
                  <a:pt x="84" y="48"/>
                  <a:pt x="54" y="71"/>
                </a:cubicBezTo>
                <a:cubicBezTo>
                  <a:pt x="21" y="95"/>
                  <a:pt x="1" y="135"/>
                  <a:pt x="7" y="171"/>
                </a:cubicBezTo>
                <a:cubicBezTo>
                  <a:pt x="14" y="231"/>
                  <a:pt x="84" y="265"/>
                  <a:pt x="147" y="282"/>
                </a:cubicBezTo>
                <a:cubicBezTo>
                  <a:pt x="203" y="294"/>
                  <a:pt x="260" y="300"/>
                  <a:pt x="317" y="300"/>
                </a:cubicBezTo>
                <a:cubicBezTo>
                  <a:pt x="398" y="300"/>
                  <a:pt x="478" y="288"/>
                  <a:pt x="553" y="265"/>
                </a:cubicBezTo>
                <a:cubicBezTo>
                  <a:pt x="601" y="251"/>
                  <a:pt x="650" y="228"/>
                  <a:pt x="667" y="182"/>
                </a:cubicBezTo>
                <a:cubicBezTo>
                  <a:pt x="701" y="79"/>
                  <a:pt x="561" y="28"/>
                  <a:pt x="501" y="15"/>
                </a:cubicBezTo>
                <a:cubicBezTo>
                  <a:pt x="454" y="5"/>
                  <a:pt x="406" y="1"/>
                  <a:pt x="3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6"/>
          <p:cNvSpPr/>
          <p:nvPr/>
        </p:nvSpPr>
        <p:spPr>
          <a:xfrm flipH="1">
            <a:off x="5759874" y="1891955"/>
            <a:ext cx="260920" cy="211454"/>
          </a:xfrm>
          <a:custGeom>
            <a:avLst/>
            <a:gdLst/>
            <a:ahLst/>
            <a:cxnLst/>
            <a:rect l="l" t="t" r="r" b="b"/>
            <a:pathLst>
              <a:path w="3687" h="2988" extrusionOk="0">
                <a:moveTo>
                  <a:pt x="2675" y="0"/>
                </a:moveTo>
                <a:cubicBezTo>
                  <a:pt x="2511" y="0"/>
                  <a:pt x="2334" y="18"/>
                  <a:pt x="2154" y="49"/>
                </a:cubicBezTo>
                <a:cubicBezTo>
                  <a:pt x="1297" y="195"/>
                  <a:pt x="774" y="568"/>
                  <a:pt x="460" y="1048"/>
                </a:cubicBezTo>
                <a:cubicBezTo>
                  <a:pt x="44" y="1688"/>
                  <a:pt x="1" y="2471"/>
                  <a:pt x="4" y="2821"/>
                </a:cubicBezTo>
                <a:cubicBezTo>
                  <a:pt x="8" y="2865"/>
                  <a:pt x="8" y="2901"/>
                  <a:pt x="8" y="2928"/>
                </a:cubicBezTo>
                <a:cubicBezTo>
                  <a:pt x="11" y="2951"/>
                  <a:pt x="11" y="2968"/>
                  <a:pt x="11" y="2978"/>
                </a:cubicBezTo>
                <a:lnTo>
                  <a:pt x="11" y="2988"/>
                </a:lnTo>
                <a:lnTo>
                  <a:pt x="14" y="2985"/>
                </a:lnTo>
                <a:cubicBezTo>
                  <a:pt x="594" y="2468"/>
                  <a:pt x="1000" y="1762"/>
                  <a:pt x="1160" y="999"/>
                </a:cubicBezTo>
                <a:cubicBezTo>
                  <a:pt x="1351" y="1039"/>
                  <a:pt x="1556" y="1056"/>
                  <a:pt x="1762" y="1056"/>
                </a:cubicBezTo>
                <a:cubicBezTo>
                  <a:pt x="2380" y="1056"/>
                  <a:pt x="3008" y="901"/>
                  <a:pt x="3303" y="739"/>
                </a:cubicBezTo>
                <a:cubicBezTo>
                  <a:pt x="3490" y="635"/>
                  <a:pt x="3687" y="379"/>
                  <a:pt x="3316" y="145"/>
                </a:cubicBezTo>
                <a:cubicBezTo>
                  <a:pt x="3151" y="42"/>
                  <a:pt x="2927" y="0"/>
                  <a:pt x="26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6"/>
          <p:cNvSpPr/>
          <p:nvPr/>
        </p:nvSpPr>
        <p:spPr>
          <a:xfrm flipH="1">
            <a:off x="5961775" y="2081828"/>
            <a:ext cx="99570" cy="121791"/>
          </a:xfrm>
          <a:custGeom>
            <a:avLst/>
            <a:gdLst/>
            <a:ahLst/>
            <a:cxnLst/>
            <a:rect l="l" t="t" r="r" b="b"/>
            <a:pathLst>
              <a:path w="1407" h="1721" extrusionOk="0">
                <a:moveTo>
                  <a:pt x="773" y="1"/>
                </a:moveTo>
                <a:cubicBezTo>
                  <a:pt x="745" y="1"/>
                  <a:pt x="716" y="3"/>
                  <a:pt x="687" y="8"/>
                </a:cubicBezTo>
                <a:cubicBezTo>
                  <a:pt x="510" y="38"/>
                  <a:pt x="354" y="151"/>
                  <a:pt x="247" y="295"/>
                </a:cubicBezTo>
                <a:cubicBezTo>
                  <a:pt x="1" y="618"/>
                  <a:pt x="21" y="1118"/>
                  <a:pt x="290" y="1424"/>
                </a:cubicBezTo>
                <a:cubicBezTo>
                  <a:pt x="461" y="1617"/>
                  <a:pt x="719" y="1720"/>
                  <a:pt x="975" y="1720"/>
                </a:cubicBezTo>
                <a:cubicBezTo>
                  <a:pt x="1126" y="1720"/>
                  <a:pt x="1276" y="1685"/>
                  <a:pt x="1407" y="1611"/>
                </a:cubicBezTo>
                <a:lnTo>
                  <a:pt x="1167" y="185"/>
                </a:lnTo>
                <a:cubicBezTo>
                  <a:pt x="1074" y="65"/>
                  <a:pt x="924" y="1"/>
                  <a:pt x="773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6"/>
          <p:cNvSpPr/>
          <p:nvPr/>
        </p:nvSpPr>
        <p:spPr>
          <a:xfrm flipH="1">
            <a:off x="5999706" y="2111197"/>
            <a:ext cx="37082" cy="56614"/>
          </a:xfrm>
          <a:custGeom>
            <a:avLst/>
            <a:gdLst/>
            <a:ahLst/>
            <a:cxnLst/>
            <a:rect l="l" t="t" r="r" b="b"/>
            <a:pathLst>
              <a:path w="524" h="800" extrusionOk="0">
                <a:moveTo>
                  <a:pt x="360" y="0"/>
                </a:moveTo>
                <a:lnTo>
                  <a:pt x="0" y="173"/>
                </a:lnTo>
                <a:lnTo>
                  <a:pt x="77" y="330"/>
                </a:lnTo>
                <a:lnTo>
                  <a:pt x="270" y="236"/>
                </a:lnTo>
                <a:lnTo>
                  <a:pt x="270" y="236"/>
                </a:lnTo>
                <a:cubicBezTo>
                  <a:pt x="247" y="426"/>
                  <a:pt x="280" y="630"/>
                  <a:pt x="374" y="800"/>
                </a:cubicBezTo>
                <a:lnTo>
                  <a:pt x="523" y="716"/>
                </a:lnTo>
                <a:cubicBezTo>
                  <a:pt x="427" y="533"/>
                  <a:pt x="407" y="306"/>
                  <a:pt x="480" y="107"/>
                </a:cubicBezTo>
                <a:lnTo>
                  <a:pt x="3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6"/>
          <p:cNvSpPr/>
          <p:nvPr/>
        </p:nvSpPr>
        <p:spPr>
          <a:xfrm flipH="1">
            <a:off x="4976744" y="2932328"/>
            <a:ext cx="243157" cy="188666"/>
          </a:xfrm>
          <a:custGeom>
            <a:avLst/>
            <a:gdLst/>
            <a:ahLst/>
            <a:cxnLst/>
            <a:rect l="l" t="t" r="r" b="b"/>
            <a:pathLst>
              <a:path w="3436" h="2666" extrusionOk="0">
                <a:moveTo>
                  <a:pt x="2410" y="1"/>
                </a:moveTo>
                <a:cubicBezTo>
                  <a:pt x="2217" y="1"/>
                  <a:pt x="1969" y="152"/>
                  <a:pt x="1687" y="197"/>
                </a:cubicBezTo>
                <a:cubicBezTo>
                  <a:pt x="1371" y="244"/>
                  <a:pt x="840" y="250"/>
                  <a:pt x="597" y="250"/>
                </a:cubicBezTo>
                <a:cubicBezTo>
                  <a:pt x="516" y="250"/>
                  <a:pt x="467" y="250"/>
                  <a:pt x="467" y="250"/>
                </a:cubicBezTo>
                <a:lnTo>
                  <a:pt x="0" y="2643"/>
                </a:lnTo>
                <a:cubicBezTo>
                  <a:pt x="0" y="2643"/>
                  <a:pt x="535" y="2665"/>
                  <a:pt x="1144" y="2665"/>
                </a:cubicBezTo>
                <a:cubicBezTo>
                  <a:pt x="1893" y="2665"/>
                  <a:pt x="2754" y="2631"/>
                  <a:pt x="2863" y="2476"/>
                </a:cubicBezTo>
                <a:cubicBezTo>
                  <a:pt x="2979" y="2313"/>
                  <a:pt x="2850" y="2220"/>
                  <a:pt x="2850" y="2220"/>
                </a:cubicBezTo>
                <a:lnTo>
                  <a:pt x="2850" y="2220"/>
                </a:lnTo>
                <a:cubicBezTo>
                  <a:pt x="2850" y="2220"/>
                  <a:pt x="2891" y="2226"/>
                  <a:pt x="2947" y="2226"/>
                </a:cubicBezTo>
                <a:cubicBezTo>
                  <a:pt x="3033" y="2226"/>
                  <a:pt x="3154" y="2210"/>
                  <a:pt x="3213" y="2129"/>
                </a:cubicBezTo>
                <a:cubicBezTo>
                  <a:pt x="3306" y="2000"/>
                  <a:pt x="3199" y="1869"/>
                  <a:pt x="3199" y="1869"/>
                </a:cubicBezTo>
                <a:lnTo>
                  <a:pt x="3199" y="1869"/>
                </a:lnTo>
                <a:cubicBezTo>
                  <a:pt x="3199" y="1869"/>
                  <a:pt x="3200" y="1869"/>
                  <a:pt x="3202" y="1869"/>
                </a:cubicBezTo>
                <a:cubicBezTo>
                  <a:pt x="3227" y="1869"/>
                  <a:pt x="3435" y="1863"/>
                  <a:pt x="3422" y="1657"/>
                </a:cubicBezTo>
                <a:cubicBezTo>
                  <a:pt x="3406" y="1420"/>
                  <a:pt x="2699" y="1077"/>
                  <a:pt x="1983" y="790"/>
                </a:cubicBezTo>
                <a:cubicBezTo>
                  <a:pt x="2360" y="723"/>
                  <a:pt x="2836" y="437"/>
                  <a:pt x="2650" y="140"/>
                </a:cubicBezTo>
                <a:cubicBezTo>
                  <a:pt x="2585" y="37"/>
                  <a:pt x="2504" y="1"/>
                  <a:pt x="2410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6"/>
          <p:cNvSpPr/>
          <p:nvPr/>
        </p:nvSpPr>
        <p:spPr>
          <a:xfrm flipH="1">
            <a:off x="4990116" y="3027371"/>
            <a:ext cx="77915" cy="42461"/>
          </a:xfrm>
          <a:custGeom>
            <a:avLst/>
            <a:gdLst/>
            <a:ahLst/>
            <a:cxnLst/>
            <a:rect l="l" t="t" r="r" b="b"/>
            <a:pathLst>
              <a:path w="1101" h="600" extrusionOk="0">
                <a:moveTo>
                  <a:pt x="47" y="0"/>
                </a:moveTo>
                <a:lnTo>
                  <a:pt x="1" y="166"/>
                </a:lnTo>
                <a:cubicBezTo>
                  <a:pt x="587" y="326"/>
                  <a:pt x="1001" y="597"/>
                  <a:pt x="1007" y="600"/>
                </a:cubicBezTo>
                <a:lnTo>
                  <a:pt x="1100" y="457"/>
                </a:lnTo>
                <a:cubicBezTo>
                  <a:pt x="1084" y="443"/>
                  <a:pt x="661" y="166"/>
                  <a:pt x="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6"/>
          <p:cNvSpPr/>
          <p:nvPr/>
        </p:nvSpPr>
        <p:spPr>
          <a:xfrm flipH="1">
            <a:off x="5015875" y="3062260"/>
            <a:ext cx="64894" cy="32624"/>
          </a:xfrm>
          <a:custGeom>
            <a:avLst/>
            <a:gdLst/>
            <a:ahLst/>
            <a:cxnLst/>
            <a:rect l="l" t="t" r="r" b="b"/>
            <a:pathLst>
              <a:path w="917" h="461" extrusionOk="0">
                <a:moveTo>
                  <a:pt x="44" y="0"/>
                </a:moveTo>
                <a:lnTo>
                  <a:pt x="1" y="170"/>
                </a:lnTo>
                <a:cubicBezTo>
                  <a:pt x="414" y="273"/>
                  <a:pt x="844" y="460"/>
                  <a:pt x="847" y="460"/>
                </a:cubicBezTo>
                <a:lnTo>
                  <a:pt x="917" y="304"/>
                </a:lnTo>
                <a:cubicBezTo>
                  <a:pt x="901" y="293"/>
                  <a:pt x="467" y="107"/>
                  <a:pt x="4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6"/>
          <p:cNvSpPr/>
          <p:nvPr/>
        </p:nvSpPr>
        <p:spPr>
          <a:xfrm flipH="1">
            <a:off x="5102213" y="2986537"/>
            <a:ext cx="53288" cy="42036"/>
          </a:xfrm>
          <a:custGeom>
            <a:avLst/>
            <a:gdLst/>
            <a:ahLst/>
            <a:cxnLst/>
            <a:rect l="l" t="t" r="r" b="b"/>
            <a:pathLst>
              <a:path w="753" h="594" extrusionOk="0">
                <a:moveTo>
                  <a:pt x="597" y="0"/>
                </a:moveTo>
                <a:cubicBezTo>
                  <a:pt x="493" y="234"/>
                  <a:pt x="253" y="403"/>
                  <a:pt x="0" y="423"/>
                </a:cubicBezTo>
                <a:lnTo>
                  <a:pt x="10" y="594"/>
                </a:lnTo>
                <a:cubicBezTo>
                  <a:pt x="330" y="574"/>
                  <a:pt x="627" y="360"/>
                  <a:pt x="753" y="68"/>
                </a:cubicBezTo>
                <a:lnTo>
                  <a:pt x="5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6"/>
          <p:cNvSpPr/>
          <p:nvPr/>
        </p:nvSpPr>
        <p:spPr>
          <a:xfrm flipH="1">
            <a:off x="5170309" y="2429515"/>
            <a:ext cx="863223" cy="715744"/>
          </a:xfrm>
          <a:custGeom>
            <a:avLst/>
            <a:gdLst/>
            <a:ahLst/>
            <a:cxnLst/>
            <a:rect l="l" t="t" r="r" b="b"/>
            <a:pathLst>
              <a:path w="12198" h="10114" extrusionOk="0">
                <a:moveTo>
                  <a:pt x="3153" y="1"/>
                </a:moveTo>
                <a:cubicBezTo>
                  <a:pt x="2935" y="988"/>
                  <a:pt x="2494" y="1312"/>
                  <a:pt x="2009" y="1312"/>
                </a:cubicBezTo>
                <a:cubicBezTo>
                  <a:pt x="1085" y="1312"/>
                  <a:pt x="1" y="131"/>
                  <a:pt x="1" y="130"/>
                </a:cubicBezTo>
                <a:lnTo>
                  <a:pt x="1" y="130"/>
                </a:lnTo>
                <a:lnTo>
                  <a:pt x="1014" y="9781"/>
                </a:lnTo>
                <a:lnTo>
                  <a:pt x="11831" y="10114"/>
                </a:lnTo>
                <a:lnTo>
                  <a:pt x="12197" y="6642"/>
                </a:lnTo>
                <a:lnTo>
                  <a:pt x="7558" y="4676"/>
                </a:lnTo>
                <a:cubicBezTo>
                  <a:pt x="7558" y="4676"/>
                  <a:pt x="5922" y="670"/>
                  <a:pt x="5456" y="401"/>
                </a:cubicBezTo>
                <a:cubicBezTo>
                  <a:pt x="4986" y="134"/>
                  <a:pt x="3153" y="1"/>
                  <a:pt x="3153" y="1"/>
                </a:cubicBez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6"/>
          <p:cNvSpPr/>
          <p:nvPr/>
        </p:nvSpPr>
        <p:spPr>
          <a:xfrm flipH="1">
            <a:off x="5261090" y="2857738"/>
            <a:ext cx="46565" cy="288307"/>
          </a:xfrm>
          <a:custGeom>
            <a:avLst/>
            <a:gdLst/>
            <a:ahLst/>
            <a:cxnLst/>
            <a:rect l="l" t="t" r="r" b="b"/>
            <a:pathLst>
              <a:path w="658" h="4074" extrusionOk="0">
                <a:moveTo>
                  <a:pt x="484" y="1"/>
                </a:moveTo>
                <a:lnTo>
                  <a:pt x="1" y="4053"/>
                </a:lnTo>
                <a:lnTo>
                  <a:pt x="174" y="4073"/>
                </a:lnTo>
                <a:lnTo>
                  <a:pt x="657" y="21"/>
                </a:lnTo>
                <a:lnTo>
                  <a:pt x="484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6"/>
          <p:cNvSpPr/>
          <p:nvPr/>
        </p:nvSpPr>
        <p:spPr>
          <a:xfrm flipH="1">
            <a:off x="4563741" y="4033138"/>
            <a:ext cx="507404" cy="236576"/>
          </a:xfrm>
          <a:custGeom>
            <a:avLst/>
            <a:gdLst/>
            <a:ahLst/>
            <a:cxnLst/>
            <a:rect l="l" t="t" r="r" b="b"/>
            <a:pathLst>
              <a:path w="7170" h="3343" extrusionOk="0">
                <a:moveTo>
                  <a:pt x="3353" y="1"/>
                </a:moveTo>
                <a:lnTo>
                  <a:pt x="1" y="474"/>
                </a:lnTo>
                <a:lnTo>
                  <a:pt x="268" y="3343"/>
                </a:lnTo>
                <a:lnTo>
                  <a:pt x="7169" y="3343"/>
                </a:lnTo>
                <a:cubicBezTo>
                  <a:pt x="6859" y="2650"/>
                  <a:pt x="6259" y="2070"/>
                  <a:pt x="5543" y="1814"/>
                </a:cubicBezTo>
                <a:cubicBezTo>
                  <a:pt x="5179" y="1687"/>
                  <a:pt x="4793" y="1630"/>
                  <a:pt x="4444" y="1470"/>
                </a:cubicBezTo>
                <a:cubicBezTo>
                  <a:pt x="3867" y="1200"/>
                  <a:pt x="3444" y="627"/>
                  <a:pt x="33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6"/>
          <p:cNvSpPr/>
          <p:nvPr/>
        </p:nvSpPr>
        <p:spPr>
          <a:xfrm flipH="1">
            <a:off x="4660689" y="4019975"/>
            <a:ext cx="245139" cy="155406"/>
          </a:xfrm>
          <a:custGeom>
            <a:avLst/>
            <a:gdLst/>
            <a:ahLst/>
            <a:cxnLst/>
            <a:rect l="l" t="t" r="r" b="b"/>
            <a:pathLst>
              <a:path w="3464" h="2196" extrusionOk="0">
                <a:moveTo>
                  <a:pt x="164" y="0"/>
                </a:moveTo>
                <a:lnTo>
                  <a:pt x="1" y="60"/>
                </a:lnTo>
                <a:cubicBezTo>
                  <a:pt x="238" y="676"/>
                  <a:pt x="534" y="1443"/>
                  <a:pt x="1164" y="1876"/>
                </a:cubicBezTo>
                <a:cubicBezTo>
                  <a:pt x="1474" y="2093"/>
                  <a:pt x="1848" y="2196"/>
                  <a:pt x="2220" y="2196"/>
                </a:cubicBezTo>
                <a:cubicBezTo>
                  <a:pt x="2671" y="2196"/>
                  <a:pt x="3123" y="2043"/>
                  <a:pt x="3463" y="1743"/>
                </a:cubicBezTo>
                <a:lnTo>
                  <a:pt x="3350" y="1613"/>
                </a:lnTo>
                <a:cubicBezTo>
                  <a:pt x="3045" y="1881"/>
                  <a:pt x="2631" y="2019"/>
                  <a:pt x="2218" y="2019"/>
                </a:cubicBezTo>
                <a:cubicBezTo>
                  <a:pt x="1878" y="2019"/>
                  <a:pt x="1539" y="1926"/>
                  <a:pt x="1264" y="1736"/>
                </a:cubicBezTo>
                <a:cubicBezTo>
                  <a:pt x="678" y="1330"/>
                  <a:pt x="391" y="593"/>
                  <a:pt x="1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6"/>
          <p:cNvSpPr/>
          <p:nvPr/>
        </p:nvSpPr>
        <p:spPr>
          <a:xfrm flipH="1">
            <a:off x="4778596" y="4033138"/>
            <a:ext cx="507616" cy="236576"/>
          </a:xfrm>
          <a:custGeom>
            <a:avLst/>
            <a:gdLst/>
            <a:ahLst/>
            <a:cxnLst/>
            <a:rect l="l" t="t" r="r" b="b"/>
            <a:pathLst>
              <a:path w="7173" h="3343" extrusionOk="0">
                <a:moveTo>
                  <a:pt x="3353" y="1"/>
                </a:moveTo>
                <a:lnTo>
                  <a:pt x="1" y="474"/>
                </a:lnTo>
                <a:lnTo>
                  <a:pt x="271" y="3343"/>
                </a:lnTo>
                <a:lnTo>
                  <a:pt x="7172" y="3343"/>
                </a:lnTo>
                <a:cubicBezTo>
                  <a:pt x="6863" y="2650"/>
                  <a:pt x="6263" y="2070"/>
                  <a:pt x="5546" y="1814"/>
                </a:cubicBezTo>
                <a:cubicBezTo>
                  <a:pt x="5183" y="1687"/>
                  <a:pt x="4793" y="1630"/>
                  <a:pt x="4447" y="1470"/>
                </a:cubicBezTo>
                <a:cubicBezTo>
                  <a:pt x="3870" y="1200"/>
                  <a:pt x="3444" y="627"/>
                  <a:pt x="33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6"/>
          <p:cNvSpPr/>
          <p:nvPr/>
        </p:nvSpPr>
        <p:spPr>
          <a:xfrm flipH="1">
            <a:off x="4875473" y="4019975"/>
            <a:ext cx="245139" cy="155406"/>
          </a:xfrm>
          <a:custGeom>
            <a:avLst/>
            <a:gdLst/>
            <a:ahLst/>
            <a:cxnLst/>
            <a:rect l="l" t="t" r="r" b="b"/>
            <a:pathLst>
              <a:path w="3464" h="2196" extrusionOk="0">
                <a:moveTo>
                  <a:pt x="160" y="0"/>
                </a:moveTo>
                <a:lnTo>
                  <a:pt x="0" y="60"/>
                </a:lnTo>
                <a:cubicBezTo>
                  <a:pt x="237" y="676"/>
                  <a:pt x="530" y="1443"/>
                  <a:pt x="1164" y="1876"/>
                </a:cubicBezTo>
                <a:cubicBezTo>
                  <a:pt x="1473" y="2093"/>
                  <a:pt x="1843" y="2196"/>
                  <a:pt x="2216" y="2196"/>
                </a:cubicBezTo>
                <a:cubicBezTo>
                  <a:pt x="2670" y="2196"/>
                  <a:pt x="3119" y="2043"/>
                  <a:pt x="3463" y="1743"/>
                </a:cubicBezTo>
                <a:lnTo>
                  <a:pt x="3349" y="1613"/>
                </a:lnTo>
                <a:cubicBezTo>
                  <a:pt x="3043" y="1881"/>
                  <a:pt x="2628" y="2019"/>
                  <a:pt x="2216" y="2019"/>
                </a:cubicBezTo>
                <a:cubicBezTo>
                  <a:pt x="1876" y="2019"/>
                  <a:pt x="1537" y="1926"/>
                  <a:pt x="1260" y="1736"/>
                </a:cubicBezTo>
                <a:cubicBezTo>
                  <a:pt x="673" y="1330"/>
                  <a:pt x="390" y="593"/>
                  <a:pt x="1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6"/>
          <p:cNvSpPr/>
          <p:nvPr/>
        </p:nvSpPr>
        <p:spPr>
          <a:xfrm flipH="1">
            <a:off x="4737143" y="3121210"/>
            <a:ext cx="1430567" cy="957273"/>
          </a:xfrm>
          <a:custGeom>
            <a:avLst/>
            <a:gdLst/>
            <a:ahLst/>
            <a:cxnLst/>
            <a:rect l="l" t="t" r="r" b="b"/>
            <a:pathLst>
              <a:path w="20215" h="13527" extrusionOk="0">
                <a:moveTo>
                  <a:pt x="9254" y="1"/>
                </a:moveTo>
                <a:cubicBezTo>
                  <a:pt x="8189" y="1"/>
                  <a:pt x="7472" y="40"/>
                  <a:pt x="7472" y="40"/>
                </a:cubicBezTo>
                <a:lnTo>
                  <a:pt x="1864" y="54"/>
                </a:lnTo>
                <a:cubicBezTo>
                  <a:pt x="1864" y="54"/>
                  <a:pt x="0" y="5315"/>
                  <a:pt x="2590" y="6549"/>
                </a:cubicBezTo>
                <a:lnTo>
                  <a:pt x="13704" y="6549"/>
                </a:lnTo>
                <a:lnTo>
                  <a:pt x="14673" y="13527"/>
                </a:lnTo>
                <a:lnTo>
                  <a:pt x="19965" y="13527"/>
                </a:lnTo>
                <a:cubicBezTo>
                  <a:pt x="19965" y="13527"/>
                  <a:pt x="20214" y="3856"/>
                  <a:pt x="17646" y="1610"/>
                </a:cubicBezTo>
                <a:cubicBezTo>
                  <a:pt x="16045" y="212"/>
                  <a:pt x="11719" y="1"/>
                  <a:pt x="9254" y="1"/>
                </a:cubicBezTo>
                <a:close/>
              </a:path>
            </a:pathLst>
          </a:custGeom>
          <a:solidFill>
            <a:srgbClr val="93B6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6"/>
          <p:cNvSpPr/>
          <p:nvPr/>
        </p:nvSpPr>
        <p:spPr>
          <a:xfrm flipH="1">
            <a:off x="4951926" y="3074503"/>
            <a:ext cx="1349963" cy="1003980"/>
          </a:xfrm>
          <a:custGeom>
            <a:avLst/>
            <a:gdLst/>
            <a:ahLst/>
            <a:cxnLst/>
            <a:rect l="l" t="t" r="r" b="b"/>
            <a:pathLst>
              <a:path w="19076" h="14187" extrusionOk="0">
                <a:moveTo>
                  <a:pt x="904" y="0"/>
                </a:moveTo>
                <a:cubicBezTo>
                  <a:pt x="904" y="0"/>
                  <a:pt x="881" y="60"/>
                  <a:pt x="847" y="171"/>
                </a:cubicBezTo>
                <a:cubicBezTo>
                  <a:pt x="807" y="300"/>
                  <a:pt x="744" y="504"/>
                  <a:pt x="677" y="757"/>
                </a:cubicBezTo>
                <a:cubicBezTo>
                  <a:pt x="227" y="2407"/>
                  <a:pt x="1" y="6249"/>
                  <a:pt x="2020" y="7209"/>
                </a:cubicBezTo>
                <a:lnTo>
                  <a:pt x="12567" y="7209"/>
                </a:lnTo>
                <a:lnTo>
                  <a:pt x="13533" y="14187"/>
                </a:lnTo>
                <a:lnTo>
                  <a:pt x="18928" y="14187"/>
                </a:lnTo>
                <a:cubicBezTo>
                  <a:pt x="18928" y="14187"/>
                  <a:pt x="19075" y="4516"/>
                  <a:pt x="16506" y="2270"/>
                </a:cubicBezTo>
                <a:cubicBezTo>
                  <a:pt x="15356" y="1267"/>
                  <a:pt x="12810" y="874"/>
                  <a:pt x="10551" y="734"/>
                </a:cubicBezTo>
                <a:cubicBezTo>
                  <a:pt x="10291" y="717"/>
                  <a:pt x="10038" y="704"/>
                  <a:pt x="9788" y="694"/>
                </a:cubicBezTo>
                <a:cubicBezTo>
                  <a:pt x="9183" y="669"/>
                  <a:pt x="8615" y="661"/>
                  <a:pt x="8122" y="661"/>
                </a:cubicBezTo>
                <a:cubicBezTo>
                  <a:pt x="7053" y="661"/>
                  <a:pt x="6332" y="700"/>
                  <a:pt x="6332" y="700"/>
                </a:cubicBezTo>
                <a:lnTo>
                  <a:pt x="904" y="0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6"/>
          <p:cNvSpPr/>
          <p:nvPr/>
        </p:nvSpPr>
        <p:spPr>
          <a:xfrm flipH="1">
            <a:off x="5555219" y="3074503"/>
            <a:ext cx="698830" cy="111176"/>
          </a:xfrm>
          <a:custGeom>
            <a:avLst/>
            <a:gdLst/>
            <a:ahLst/>
            <a:cxnLst/>
            <a:rect l="l" t="t" r="r" b="b"/>
            <a:pathLst>
              <a:path w="9875" h="1571" extrusionOk="0">
                <a:moveTo>
                  <a:pt x="228" y="0"/>
                </a:moveTo>
                <a:cubicBezTo>
                  <a:pt x="228" y="0"/>
                  <a:pt x="205" y="60"/>
                  <a:pt x="171" y="171"/>
                </a:cubicBezTo>
                <a:cubicBezTo>
                  <a:pt x="131" y="300"/>
                  <a:pt x="68" y="504"/>
                  <a:pt x="1" y="757"/>
                </a:cubicBezTo>
                <a:cubicBezTo>
                  <a:pt x="1365" y="1378"/>
                  <a:pt x="3127" y="1570"/>
                  <a:pt x="4784" y="1570"/>
                </a:cubicBezTo>
                <a:cubicBezTo>
                  <a:pt x="7465" y="1570"/>
                  <a:pt x="9871" y="1067"/>
                  <a:pt x="9871" y="1067"/>
                </a:cubicBezTo>
                <a:lnTo>
                  <a:pt x="9875" y="734"/>
                </a:lnTo>
                <a:cubicBezTo>
                  <a:pt x="9615" y="717"/>
                  <a:pt x="9362" y="704"/>
                  <a:pt x="9112" y="694"/>
                </a:cubicBezTo>
                <a:cubicBezTo>
                  <a:pt x="8507" y="669"/>
                  <a:pt x="7939" y="661"/>
                  <a:pt x="7446" y="661"/>
                </a:cubicBezTo>
                <a:cubicBezTo>
                  <a:pt x="6377" y="661"/>
                  <a:pt x="5656" y="700"/>
                  <a:pt x="5656" y="700"/>
                </a:cubicBezTo>
                <a:lnTo>
                  <a:pt x="228" y="0"/>
                </a:lnTo>
                <a:close/>
              </a:path>
            </a:pathLst>
          </a:custGeom>
          <a:solidFill>
            <a:srgbClr val="93B6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6"/>
          <p:cNvSpPr/>
          <p:nvPr/>
        </p:nvSpPr>
        <p:spPr>
          <a:xfrm flipH="1">
            <a:off x="5553026" y="2741252"/>
            <a:ext cx="734709" cy="385188"/>
          </a:xfrm>
          <a:custGeom>
            <a:avLst/>
            <a:gdLst/>
            <a:ahLst/>
            <a:cxnLst/>
            <a:rect l="l" t="t" r="r" b="b"/>
            <a:pathLst>
              <a:path w="10382" h="5443" extrusionOk="0">
                <a:moveTo>
                  <a:pt x="4206" y="1"/>
                </a:moveTo>
                <a:lnTo>
                  <a:pt x="1" y="4480"/>
                </a:lnTo>
                <a:cubicBezTo>
                  <a:pt x="187" y="4629"/>
                  <a:pt x="407" y="4763"/>
                  <a:pt x="647" y="4880"/>
                </a:cubicBezTo>
                <a:cubicBezTo>
                  <a:pt x="681" y="4769"/>
                  <a:pt x="704" y="4709"/>
                  <a:pt x="704" y="4709"/>
                </a:cubicBezTo>
                <a:lnTo>
                  <a:pt x="6132" y="5409"/>
                </a:lnTo>
                <a:cubicBezTo>
                  <a:pt x="6132" y="5409"/>
                  <a:pt x="6853" y="5370"/>
                  <a:pt x="7922" y="5370"/>
                </a:cubicBezTo>
                <a:cubicBezTo>
                  <a:pt x="8415" y="5370"/>
                  <a:pt x="8983" y="5378"/>
                  <a:pt x="9588" y="5403"/>
                </a:cubicBezTo>
                <a:cubicBezTo>
                  <a:pt x="9838" y="5413"/>
                  <a:pt x="10091" y="5426"/>
                  <a:pt x="10351" y="5443"/>
                </a:cubicBezTo>
                <a:lnTo>
                  <a:pt x="10381" y="1437"/>
                </a:lnTo>
                <a:lnTo>
                  <a:pt x="4963" y="770"/>
                </a:lnTo>
                <a:lnTo>
                  <a:pt x="4206" y="1"/>
                </a:lnTo>
                <a:close/>
              </a:path>
            </a:pathLst>
          </a:custGeom>
          <a:solidFill>
            <a:srgbClr val="93B6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6"/>
          <p:cNvSpPr/>
          <p:nvPr/>
        </p:nvSpPr>
        <p:spPr>
          <a:xfrm flipH="1">
            <a:off x="5385151" y="2903101"/>
            <a:ext cx="230985" cy="194116"/>
          </a:xfrm>
          <a:custGeom>
            <a:avLst/>
            <a:gdLst/>
            <a:ahLst/>
            <a:cxnLst/>
            <a:rect l="l" t="t" r="r" b="b"/>
            <a:pathLst>
              <a:path w="3264" h="2743" extrusionOk="0">
                <a:moveTo>
                  <a:pt x="1964" y="1"/>
                </a:moveTo>
                <a:cubicBezTo>
                  <a:pt x="1689" y="1"/>
                  <a:pt x="1308" y="61"/>
                  <a:pt x="964" y="147"/>
                </a:cubicBezTo>
                <a:cubicBezTo>
                  <a:pt x="554" y="250"/>
                  <a:pt x="71" y="303"/>
                  <a:pt x="71" y="303"/>
                </a:cubicBezTo>
                <a:lnTo>
                  <a:pt x="1" y="2742"/>
                </a:lnTo>
                <a:cubicBezTo>
                  <a:pt x="1" y="2742"/>
                  <a:pt x="2647" y="2416"/>
                  <a:pt x="2794" y="2113"/>
                </a:cubicBezTo>
                <a:cubicBezTo>
                  <a:pt x="2883" y="1930"/>
                  <a:pt x="2740" y="1856"/>
                  <a:pt x="2740" y="1856"/>
                </a:cubicBezTo>
                <a:cubicBezTo>
                  <a:pt x="2740" y="1856"/>
                  <a:pt x="3014" y="1856"/>
                  <a:pt x="3083" y="1713"/>
                </a:cubicBezTo>
                <a:cubicBezTo>
                  <a:pt x="3157" y="1566"/>
                  <a:pt x="3030" y="1456"/>
                  <a:pt x="3030" y="1456"/>
                </a:cubicBezTo>
                <a:cubicBezTo>
                  <a:pt x="3030" y="1456"/>
                  <a:pt x="3263" y="1423"/>
                  <a:pt x="3214" y="1210"/>
                </a:cubicBezTo>
                <a:cubicBezTo>
                  <a:pt x="3160" y="976"/>
                  <a:pt x="2407" y="756"/>
                  <a:pt x="1651" y="590"/>
                </a:cubicBezTo>
                <a:cubicBezTo>
                  <a:pt x="2134" y="570"/>
                  <a:pt x="2391" y="376"/>
                  <a:pt x="2343" y="127"/>
                </a:cubicBezTo>
                <a:cubicBezTo>
                  <a:pt x="2328" y="37"/>
                  <a:pt x="2178" y="1"/>
                  <a:pt x="1964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6"/>
          <p:cNvSpPr/>
          <p:nvPr/>
        </p:nvSpPr>
        <p:spPr>
          <a:xfrm flipH="1">
            <a:off x="5399302" y="2981088"/>
            <a:ext cx="80250" cy="30784"/>
          </a:xfrm>
          <a:custGeom>
            <a:avLst/>
            <a:gdLst/>
            <a:ahLst/>
            <a:cxnLst/>
            <a:rect l="l" t="t" r="r" b="b"/>
            <a:pathLst>
              <a:path w="1134" h="435" extrusionOk="0">
                <a:moveTo>
                  <a:pt x="21" y="1"/>
                </a:moveTo>
                <a:lnTo>
                  <a:pt x="1" y="171"/>
                </a:lnTo>
                <a:cubicBezTo>
                  <a:pt x="607" y="231"/>
                  <a:pt x="1060" y="431"/>
                  <a:pt x="1064" y="434"/>
                </a:cubicBezTo>
                <a:lnTo>
                  <a:pt x="1133" y="277"/>
                </a:lnTo>
                <a:cubicBezTo>
                  <a:pt x="1117" y="268"/>
                  <a:pt x="650" y="65"/>
                  <a:pt x="2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6"/>
          <p:cNvSpPr/>
          <p:nvPr/>
        </p:nvSpPr>
        <p:spPr>
          <a:xfrm flipH="1">
            <a:off x="5420745" y="3017675"/>
            <a:ext cx="65672" cy="22929"/>
          </a:xfrm>
          <a:custGeom>
            <a:avLst/>
            <a:gdLst/>
            <a:ahLst/>
            <a:cxnLst/>
            <a:rect l="l" t="t" r="r" b="b"/>
            <a:pathLst>
              <a:path w="928" h="324" extrusionOk="0">
                <a:moveTo>
                  <a:pt x="18" y="0"/>
                </a:moveTo>
                <a:lnTo>
                  <a:pt x="1" y="174"/>
                </a:lnTo>
                <a:cubicBezTo>
                  <a:pt x="424" y="207"/>
                  <a:pt x="881" y="320"/>
                  <a:pt x="887" y="323"/>
                </a:cubicBezTo>
                <a:lnTo>
                  <a:pt x="927" y="154"/>
                </a:lnTo>
                <a:cubicBezTo>
                  <a:pt x="910" y="151"/>
                  <a:pt x="454" y="34"/>
                  <a:pt x="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6"/>
          <p:cNvSpPr/>
          <p:nvPr/>
        </p:nvSpPr>
        <p:spPr>
          <a:xfrm flipH="1">
            <a:off x="5590818" y="2438715"/>
            <a:ext cx="822178" cy="702368"/>
          </a:xfrm>
          <a:custGeom>
            <a:avLst/>
            <a:gdLst/>
            <a:ahLst/>
            <a:cxnLst/>
            <a:rect l="l" t="t" r="r" b="b"/>
            <a:pathLst>
              <a:path w="11618" h="9925" extrusionOk="0">
                <a:moveTo>
                  <a:pt x="5363" y="0"/>
                </a:moveTo>
                <a:cubicBezTo>
                  <a:pt x="5363" y="0"/>
                  <a:pt x="3474" y="304"/>
                  <a:pt x="2874" y="774"/>
                </a:cubicBezTo>
                <a:cubicBezTo>
                  <a:pt x="2371" y="1163"/>
                  <a:pt x="1" y="4879"/>
                  <a:pt x="1137" y="7915"/>
                </a:cubicBezTo>
                <a:cubicBezTo>
                  <a:pt x="1261" y="8244"/>
                  <a:pt x="1477" y="8521"/>
                  <a:pt x="1771" y="8755"/>
                </a:cubicBezTo>
                <a:cubicBezTo>
                  <a:pt x="1957" y="8904"/>
                  <a:pt x="2177" y="9038"/>
                  <a:pt x="2417" y="9155"/>
                </a:cubicBezTo>
                <a:cubicBezTo>
                  <a:pt x="3674" y="9755"/>
                  <a:pt x="5588" y="9924"/>
                  <a:pt x="7346" y="9924"/>
                </a:cubicBezTo>
                <a:cubicBezTo>
                  <a:pt x="9125" y="9924"/>
                  <a:pt x="10744" y="9751"/>
                  <a:pt x="11358" y="9678"/>
                </a:cubicBezTo>
                <a:cubicBezTo>
                  <a:pt x="11524" y="9658"/>
                  <a:pt x="11618" y="9644"/>
                  <a:pt x="11618" y="9644"/>
                </a:cubicBezTo>
                <a:lnTo>
                  <a:pt x="11618" y="6145"/>
                </a:lnTo>
                <a:lnTo>
                  <a:pt x="6376" y="5412"/>
                </a:lnTo>
                <a:lnTo>
                  <a:pt x="5976" y="4276"/>
                </a:lnTo>
                <a:lnTo>
                  <a:pt x="5363" y="0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6"/>
          <p:cNvSpPr/>
          <p:nvPr/>
        </p:nvSpPr>
        <p:spPr>
          <a:xfrm flipH="1">
            <a:off x="4755527" y="3938378"/>
            <a:ext cx="607328" cy="12314"/>
          </a:xfrm>
          <a:custGeom>
            <a:avLst/>
            <a:gdLst/>
            <a:ahLst/>
            <a:cxnLst/>
            <a:rect l="l" t="t" r="r" b="b"/>
            <a:pathLst>
              <a:path w="8582" h="174" extrusionOk="0">
                <a:moveTo>
                  <a:pt x="1" y="0"/>
                </a:moveTo>
                <a:lnTo>
                  <a:pt x="1" y="174"/>
                </a:lnTo>
                <a:lnTo>
                  <a:pt x="8582" y="174"/>
                </a:lnTo>
                <a:lnTo>
                  <a:pt x="8582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6"/>
          <p:cNvSpPr/>
          <p:nvPr/>
        </p:nvSpPr>
        <p:spPr>
          <a:xfrm flipH="1">
            <a:off x="5692922" y="2858021"/>
            <a:ext cx="29793" cy="276489"/>
          </a:xfrm>
          <a:custGeom>
            <a:avLst/>
            <a:gdLst/>
            <a:ahLst/>
            <a:cxnLst/>
            <a:rect l="l" t="t" r="r" b="b"/>
            <a:pathLst>
              <a:path w="421" h="3907" extrusionOk="0">
                <a:moveTo>
                  <a:pt x="247" y="0"/>
                </a:moveTo>
                <a:lnTo>
                  <a:pt x="1" y="3896"/>
                </a:lnTo>
                <a:lnTo>
                  <a:pt x="174" y="3906"/>
                </a:lnTo>
                <a:lnTo>
                  <a:pt x="421" y="14"/>
                </a:lnTo>
                <a:lnTo>
                  <a:pt x="247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6"/>
          <p:cNvSpPr/>
          <p:nvPr/>
        </p:nvSpPr>
        <p:spPr>
          <a:xfrm flipH="1">
            <a:off x="5750676" y="2376439"/>
            <a:ext cx="343435" cy="217540"/>
          </a:xfrm>
          <a:custGeom>
            <a:avLst/>
            <a:gdLst/>
            <a:ahLst/>
            <a:cxnLst/>
            <a:rect l="l" t="t" r="r" b="b"/>
            <a:pathLst>
              <a:path w="4853" h="3074" extrusionOk="0">
                <a:moveTo>
                  <a:pt x="4679" y="1"/>
                </a:moveTo>
                <a:cubicBezTo>
                  <a:pt x="4666" y="547"/>
                  <a:pt x="4623" y="1127"/>
                  <a:pt x="4419" y="1651"/>
                </a:cubicBezTo>
                <a:cubicBezTo>
                  <a:pt x="4196" y="2217"/>
                  <a:pt x="3799" y="2640"/>
                  <a:pt x="3333" y="2813"/>
                </a:cubicBezTo>
                <a:cubicBezTo>
                  <a:pt x="3159" y="2876"/>
                  <a:pt x="2981" y="2904"/>
                  <a:pt x="2806" y="2904"/>
                </a:cubicBezTo>
                <a:cubicBezTo>
                  <a:pt x="2293" y="2904"/>
                  <a:pt x="1794" y="2670"/>
                  <a:pt x="1447" y="2400"/>
                </a:cubicBezTo>
                <a:cubicBezTo>
                  <a:pt x="900" y="1974"/>
                  <a:pt x="517" y="1380"/>
                  <a:pt x="147" y="804"/>
                </a:cubicBezTo>
                <a:lnTo>
                  <a:pt x="0" y="897"/>
                </a:lnTo>
                <a:cubicBezTo>
                  <a:pt x="380" y="1483"/>
                  <a:pt x="773" y="2094"/>
                  <a:pt x="1344" y="2537"/>
                </a:cubicBezTo>
                <a:cubicBezTo>
                  <a:pt x="1793" y="2886"/>
                  <a:pt x="2316" y="3073"/>
                  <a:pt x="2803" y="3073"/>
                </a:cubicBezTo>
                <a:cubicBezTo>
                  <a:pt x="3010" y="3073"/>
                  <a:pt x="3206" y="3040"/>
                  <a:pt x="3389" y="2973"/>
                </a:cubicBezTo>
                <a:cubicBezTo>
                  <a:pt x="3906" y="2786"/>
                  <a:pt x="4339" y="2326"/>
                  <a:pt x="4579" y="1714"/>
                </a:cubicBezTo>
                <a:cubicBezTo>
                  <a:pt x="4792" y="1164"/>
                  <a:pt x="4835" y="567"/>
                  <a:pt x="4852" y="4"/>
                </a:cubicBezTo>
                <a:lnTo>
                  <a:pt x="4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6"/>
          <p:cNvSpPr/>
          <p:nvPr/>
        </p:nvSpPr>
        <p:spPr>
          <a:xfrm flipH="1">
            <a:off x="6547320" y="2589028"/>
            <a:ext cx="231127" cy="194045"/>
          </a:xfrm>
          <a:custGeom>
            <a:avLst/>
            <a:gdLst/>
            <a:ahLst/>
            <a:cxnLst/>
            <a:rect l="l" t="t" r="r" b="b"/>
            <a:pathLst>
              <a:path w="3266" h="2742" extrusionOk="0">
                <a:moveTo>
                  <a:pt x="1965" y="0"/>
                </a:moveTo>
                <a:cubicBezTo>
                  <a:pt x="1690" y="0"/>
                  <a:pt x="1309" y="60"/>
                  <a:pt x="966" y="146"/>
                </a:cubicBezTo>
                <a:cubicBezTo>
                  <a:pt x="557" y="249"/>
                  <a:pt x="73" y="302"/>
                  <a:pt x="73" y="302"/>
                </a:cubicBezTo>
                <a:lnTo>
                  <a:pt x="0" y="2741"/>
                </a:lnTo>
                <a:cubicBezTo>
                  <a:pt x="0" y="2741"/>
                  <a:pt x="2649" y="2415"/>
                  <a:pt x="2796" y="2109"/>
                </a:cubicBezTo>
                <a:cubicBezTo>
                  <a:pt x="2886" y="1929"/>
                  <a:pt x="2742" y="1855"/>
                  <a:pt x="2742" y="1855"/>
                </a:cubicBezTo>
                <a:cubicBezTo>
                  <a:pt x="2742" y="1855"/>
                  <a:pt x="3012" y="1855"/>
                  <a:pt x="3086" y="1709"/>
                </a:cubicBezTo>
                <a:cubicBezTo>
                  <a:pt x="3159" y="1566"/>
                  <a:pt x="3032" y="1455"/>
                  <a:pt x="3032" y="1455"/>
                </a:cubicBezTo>
                <a:cubicBezTo>
                  <a:pt x="3032" y="1455"/>
                  <a:pt x="3266" y="1422"/>
                  <a:pt x="3216" y="1209"/>
                </a:cubicBezTo>
                <a:cubicBezTo>
                  <a:pt x="3162" y="976"/>
                  <a:pt x="2409" y="756"/>
                  <a:pt x="1652" y="589"/>
                </a:cubicBezTo>
                <a:cubicBezTo>
                  <a:pt x="2136" y="569"/>
                  <a:pt x="2392" y="372"/>
                  <a:pt x="2346" y="126"/>
                </a:cubicBezTo>
                <a:cubicBezTo>
                  <a:pt x="2330" y="37"/>
                  <a:pt x="2180" y="0"/>
                  <a:pt x="1965" y="0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6"/>
          <p:cNvSpPr/>
          <p:nvPr/>
        </p:nvSpPr>
        <p:spPr>
          <a:xfrm flipH="1">
            <a:off x="6561471" y="2666733"/>
            <a:ext cx="80250" cy="30996"/>
          </a:xfrm>
          <a:custGeom>
            <a:avLst/>
            <a:gdLst/>
            <a:ahLst/>
            <a:cxnLst/>
            <a:rect l="l" t="t" r="r" b="b"/>
            <a:pathLst>
              <a:path w="1134" h="438" extrusionOk="0">
                <a:moveTo>
                  <a:pt x="17" y="1"/>
                </a:moveTo>
                <a:lnTo>
                  <a:pt x="0" y="174"/>
                </a:lnTo>
                <a:cubicBezTo>
                  <a:pt x="604" y="234"/>
                  <a:pt x="1060" y="434"/>
                  <a:pt x="1064" y="437"/>
                </a:cubicBezTo>
                <a:lnTo>
                  <a:pt x="1134" y="281"/>
                </a:lnTo>
                <a:cubicBezTo>
                  <a:pt x="1114" y="271"/>
                  <a:pt x="651" y="64"/>
                  <a:pt x="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6"/>
          <p:cNvSpPr/>
          <p:nvPr/>
        </p:nvSpPr>
        <p:spPr>
          <a:xfrm flipH="1">
            <a:off x="6582914" y="2703532"/>
            <a:ext cx="65602" cy="22716"/>
          </a:xfrm>
          <a:custGeom>
            <a:avLst/>
            <a:gdLst/>
            <a:ahLst/>
            <a:cxnLst/>
            <a:rect l="l" t="t" r="r" b="b"/>
            <a:pathLst>
              <a:path w="927" h="321" extrusionOk="0">
                <a:moveTo>
                  <a:pt x="13" y="1"/>
                </a:moveTo>
                <a:lnTo>
                  <a:pt x="0" y="171"/>
                </a:lnTo>
                <a:cubicBezTo>
                  <a:pt x="423" y="208"/>
                  <a:pt x="880" y="320"/>
                  <a:pt x="883" y="320"/>
                </a:cubicBezTo>
                <a:lnTo>
                  <a:pt x="926" y="154"/>
                </a:lnTo>
                <a:cubicBezTo>
                  <a:pt x="906" y="151"/>
                  <a:pt x="453" y="34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6"/>
          <p:cNvSpPr/>
          <p:nvPr/>
        </p:nvSpPr>
        <p:spPr>
          <a:xfrm flipH="1">
            <a:off x="6757725" y="2131861"/>
            <a:ext cx="668329" cy="744900"/>
          </a:xfrm>
          <a:custGeom>
            <a:avLst/>
            <a:gdLst/>
            <a:ahLst/>
            <a:cxnLst/>
            <a:rect l="l" t="t" r="r" b="b"/>
            <a:pathLst>
              <a:path w="9444" h="10526" extrusionOk="0">
                <a:moveTo>
                  <a:pt x="6210" y="0"/>
                </a:moveTo>
                <a:cubicBezTo>
                  <a:pt x="5639" y="0"/>
                  <a:pt x="3987" y="14"/>
                  <a:pt x="3636" y="168"/>
                </a:cubicBezTo>
                <a:cubicBezTo>
                  <a:pt x="3139" y="384"/>
                  <a:pt x="0" y="3563"/>
                  <a:pt x="643" y="7166"/>
                </a:cubicBezTo>
                <a:cubicBezTo>
                  <a:pt x="694" y="7446"/>
                  <a:pt x="766" y="7729"/>
                  <a:pt x="866" y="8012"/>
                </a:cubicBezTo>
                <a:cubicBezTo>
                  <a:pt x="1083" y="8635"/>
                  <a:pt x="1443" y="9115"/>
                  <a:pt x="1903" y="9475"/>
                </a:cubicBezTo>
                <a:cubicBezTo>
                  <a:pt x="2928" y="10290"/>
                  <a:pt x="4429" y="10525"/>
                  <a:pt x="5822" y="10525"/>
                </a:cubicBezTo>
                <a:cubicBezTo>
                  <a:pt x="7734" y="10525"/>
                  <a:pt x="9444" y="10081"/>
                  <a:pt x="9444" y="10081"/>
                </a:cubicBezTo>
                <a:lnTo>
                  <a:pt x="9284" y="7679"/>
                </a:lnTo>
                <a:lnTo>
                  <a:pt x="9211" y="6576"/>
                </a:lnTo>
                <a:lnTo>
                  <a:pt x="5705" y="6309"/>
                </a:lnTo>
                <a:lnTo>
                  <a:pt x="5272" y="4573"/>
                </a:lnTo>
                <a:lnTo>
                  <a:pt x="6405" y="1"/>
                </a:lnTo>
                <a:cubicBezTo>
                  <a:pt x="6405" y="1"/>
                  <a:pt x="6332" y="0"/>
                  <a:pt x="62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6"/>
          <p:cNvSpPr/>
          <p:nvPr/>
        </p:nvSpPr>
        <p:spPr>
          <a:xfrm flipH="1">
            <a:off x="7163291" y="2368159"/>
            <a:ext cx="114431" cy="115422"/>
          </a:xfrm>
          <a:custGeom>
            <a:avLst/>
            <a:gdLst/>
            <a:ahLst/>
            <a:cxnLst/>
            <a:rect l="l" t="t" r="r" b="b"/>
            <a:pathLst>
              <a:path w="1617" h="1631" extrusionOk="0">
                <a:moveTo>
                  <a:pt x="614" y="1"/>
                </a:moveTo>
                <a:lnTo>
                  <a:pt x="580" y="554"/>
                </a:lnTo>
                <a:lnTo>
                  <a:pt x="24" y="501"/>
                </a:lnTo>
                <a:lnTo>
                  <a:pt x="0" y="968"/>
                </a:lnTo>
                <a:lnTo>
                  <a:pt x="554" y="1014"/>
                </a:lnTo>
                <a:lnTo>
                  <a:pt x="520" y="1568"/>
                </a:lnTo>
                <a:lnTo>
                  <a:pt x="990" y="1631"/>
                </a:lnTo>
                <a:lnTo>
                  <a:pt x="1017" y="1054"/>
                </a:lnTo>
                <a:lnTo>
                  <a:pt x="1580" y="1101"/>
                </a:lnTo>
                <a:lnTo>
                  <a:pt x="1617" y="654"/>
                </a:lnTo>
                <a:lnTo>
                  <a:pt x="1037" y="598"/>
                </a:lnTo>
                <a:lnTo>
                  <a:pt x="1060" y="48"/>
                </a:lnTo>
                <a:lnTo>
                  <a:pt x="614" y="1"/>
                </a:lnTo>
                <a:close/>
              </a:path>
            </a:pathLst>
          </a:custGeom>
          <a:solidFill>
            <a:srgbClr val="DF8B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6"/>
          <p:cNvSpPr/>
          <p:nvPr/>
        </p:nvSpPr>
        <p:spPr>
          <a:xfrm flipH="1">
            <a:off x="5936531" y="3409806"/>
            <a:ext cx="1155140" cy="1155423"/>
          </a:xfrm>
          <a:custGeom>
            <a:avLst/>
            <a:gdLst/>
            <a:ahLst/>
            <a:cxnLst/>
            <a:rect l="l" t="t" r="r" b="b"/>
            <a:pathLst>
              <a:path w="16323" h="16327" extrusionOk="0">
                <a:moveTo>
                  <a:pt x="8162" y="694"/>
                </a:moveTo>
                <a:cubicBezTo>
                  <a:pt x="9171" y="694"/>
                  <a:pt x="10148" y="891"/>
                  <a:pt x="11071" y="1280"/>
                </a:cubicBezTo>
                <a:cubicBezTo>
                  <a:pt x="11961" y="1657"/>
                  <a:pt x="12756" y="2194"/>
                  <a:pt x="13443" y="2880"/>
                </a:cubicBezTo>
                <a:cubicBezTo>
                  <a:pt x="14130" y="3567"/>
                  <a:pt x="14669" y="4367"/>
                  <a:pt x="15046" y="5256"/>
                </a:cubicBezTo>
                <a:cubicBezTo>
                  <a:pt x="15436" y="6176"/>
                  <a:pt x="15632" y="7156"/>
                  <a:pt x="15632" y="8163"/>
                </a:cubicBezTo>
                <a:cubicBezTo>
                  <a:pt x="15632" y="9172"/>
                  <a:pt x="15436" y="10152"/>
                  <a:pt x="15046" y="11071"/>
                </a:cubicBezTo>
                <a:cubicBezTo>
                  <a:pt x="14669" y="11961"/>
                  <a:pt x="14130" y="12761"/>
                  <a:pt x="13443" y="13447"/>
                </a:cubicBezTo>
                <a:cubicBezTo>
                  <a:pt x="12756" y="14134"/>
                  <a:pt x="11961" y="14670"/>
                  <a:pt x="11071" y="15047"/>
                </a:cubicBezTo>
                <a:cubicBezTo>
                  <a:pt x="10148" y="15436"/>
                  <a:pt x="9171" y="15633"/>
                  <a:pt x="8162" y="15633"/>
                </a:cubicBezTo>
                <a:cubicBezTo>
                  <a:pt x="7152" y="15633"/>
                  <a:pt x="6175" y="15436"/>
                  <a:pt x="5252" y="15047"/>
                </a:cubicBezTo>
                <a:cubicBezTo>
                  <a:pt x="4366" y="14670"/>
                  <a:pt x="3566" y="14134"/>
                  <a:pt x="2879" y="13447"/>
                </a:cubicBezTo>
                <a:cubicBezTo>
                  <a:pt x="2193" y="12761"/>
                  <a:pt x="1653" y="11961"/>
                  <a:pt x="1277" y="11071"/>
                </a:cubicBezTo>
                <a:cubicBezTo>
                  <a:pt x="887" y="10152"/>
                  <a:pt x="690" y="9172"/>
                  <a:pt x="690" y="8163"/>
                </a:cubicBezTo>
                <a:cubicBezTo>
                  <a:pt x="690" y="7156"/>
                  <a:pt x="887" y="6176"/>
                  <a:pt x="1277" y="5256"/>
                </a:cubicBezTo>
                <a:cubicBezTo>
                  <a:pt x="1653" y="4367"/>
                  <a:pt x="2193" y="3567"/>
                  <a:pt x="2879" y="2880"/>
                </a:cubicBezTo>
                <a:cubicBezTo>
                  <a:pt x="3566" y="2194"/>
                  <a:pt x="4366" y="1657"/>
                  <a:pt x="5252" y="1280"/>
                </a:cubicBezTo>
                <a:cubicBezTo>
                  <a:pt x="6175" y="891"/>
                  <a:pt x="7152" y="694"/>
                  <a:pt x="8162" y="694"/>
                </a:cubicBezTo>
                <a:close/>
                <a:moveTo>
                  <a:pt x="8162" y="1"/>
                </a:moveTo>
                <a:cubicBezTo>
                  <a:pt x="3653" y="1"/>
                  <a:pt x="0" y="3657"/>
                  <a:pt x="0" y="8163"/>
                </a:cubicBezTo>
                <a:cubicBezTo>
                  <a:pt x="0" y="12671"/>
                  <a:pt x="3653" y="16327"/>
                  <a:pt x="8162" y="16327"/>
                </a:cubicBezTo>
                <a:cubicBezTo>
                  <a:pt x="12670" y="16327"/>
                  <a:pt x="16323" y="12671"/>
                  <a:pt x="16323" y="8163"/>
                </a:cubicBezTo>
                <a:cubicBezTo>
                  <a:pt x="16323" y="3657"/>
                  <a:pt x="12670" y="1"/>
                  <a:pt x="8162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6"/>
          <p:cNvSpPr/>
          <p:nvPr/>
        </p:nvSpPr>
        <p:spPr>
          <a:xfrm flipH="1">
            <a:off x="5930445" y="3403720"/>
            <a:ext cx="1167382" cy="1167595"/>
          </a:xfrm>
          <a:custGeom>
            <a:avLst/>
            <a:gdLst/>
            <a:ahLst/>
            <a:cxnLst/>
            <a:rect l="l" t="t" r="r" b="b"/>
            <a:pathLst>
              <a:path w="16496" h="16499" extrusionOk="0">
                <a:moveTo>
                  <a:pt x="8249" y="174"/>
                </a:moveTo>
                <a:cubicBezTo>
                  <a:pt x="10404" y="174"/>
                  <a:pt x="12434" y="1014"/>
                  <a:pt x="13960" y="2540"/>
                </a:cubicBezTo>
                <a:cubicBezTo>
                  <a:pt x="15483" y="4066"/>
                  <a:pt x="16326" y="6092"/>
                  <a:pt x="16326" y="8249"/>
                </a:cubicBezTo>
                <a:cubicBezTo>
                  <a:pt x="16326" y="10408"/>
                  <a:pt x="15483" y="12434"/>
                  <a:pt x="13960" y="13960"/>
                </a:cubicBezTo>
                <a:cubicBezTo>
                  <a:pt x="12434" y="15486"/>
                  <a:pt x="10404" y="16326"/>
                  <a:pt x="8249" y="16326"/>
                </a:cubicBezTo>
                <a:cubicBezTo>
                  <a:pt x="6093" y="16326"/>
                  <a:pt x="4063" y="15486"/>
                  <a:pt x="2537" y="13960"/>
                </a:cubicBezTo>
                <a:cubicBezTo>
                  <a:pt x="1014" y="12434"/>
                  <a:pt x="174" y="10408"/>
                  <a:pt x="174" y="8249"/>
                </a:cubicBezTo>
                <a:cubicBezTo>
                  <a:pt x="174" y="6092"/>
                  <a:pt x="1014" y="4066"/>
                  <a:pt x="2537" y="2540"/>
                </a:cubicBezTo>
                <a:cubicBezTo>
                  <a:pt x="4063" y="1014"/>
                  <a:pt x="6093" y="174"/>
                  <a:pt x="8249" y="174"/>
                </a:cubicBezTo>
                <a:close/>
                <a:moveTo>
                  <a:pt x="8249" y="0"/>
                </a:moveTo>
                <a:cubicBezTo>
                  <a:pt x="6045" y="0"/>
                  <a:pt x="3973" y="860"/>
                  <a:pt x="2417" y="2417"/>
                </a:cubicBezTo>
                <a:cubicBezTo>
                  <a:pt x="857" y="3976"/>
                  <a:pt x="1" y="6045"/>
                  <a:pt x="1" y="8249"/>
                </a:cubicBezTo>
                <a:cubicBezTo>
                  <a:pt x="1" y="10454"/>
                  <a:pt x="857" y="12523"/>
                  <a:pt x="2417" y="14083"/>
                </a:cubicBezTo>
                <a:cubicBezTo>
                  <a:pt x="3973" y="15639"/>
                  <a:pt x="6045" y="16499"/>
                  <a:pt x="8249" y="16499"/>
                </a:cubicBezTo>
                <a:cubicBezTo>
                  <a:pt x="10451" y="16499"/>
                  <a:pt x="12524" y="15639"/>
                  <a:pt x="14080" y="14083"/>
                </a:cubicBezTo>
                <a:cubicBezTo>
                  <a:pt x="15639" y="12523"/>
                  <a:pt x="16496" y="10454"/>
                  <a:pt x="16496" y="8249"/>
                </a:cubicBezTo>
                <a:cubicBezTo>
                  <a:pt x="16496" y="6045"/>
                  <a:pt x="15639" y="3976"/>
                  <a:pt x="14080" y="2417"/>
                </a:cubicBezTo>
                <a:cubicBezTo>
                  <a:pt x="12524" y="860"/>
                  <a:pt x="10451" y="0"/>
                  <a:pt x="8249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6"/>
          <p:cNvSpPr/>
          <p:nvPr/>
        </p:nvSpPr>
        <p:spPr>
          <a:xfrm flipH="1">
            <a:off x="6472090" y="3945668"/>
            <a:ext cx="84001" cy="83789"/>
          </a:xfrm>
          <a:custGeom>
            <a:avLst/>
            <a:gdLst/>
            <a:ahLst/>
            <a:cxnLst/>
            <a:rect l="l" t="t" r="r" b="b"/>
            <a:pathLst>
              <a:path w="1187" h="1184" extrusionOk="0">
                <a:moveTo>
                  <a:pt x="594" y="0"/>
                </a:moveTo>
                <a:cubicBezTo>
                  <a:pt x="267" y="0"/>
                  <a:pt x="0" y="263"/>
                  <a:pt x="0" y="591"/>
                </a:cubicBezTo>
                <a:cubicBezTo>
                  <a:pt x="0" y="920"/>
                  <a:pt x="267" y="1183"/>
                  <a:pt x="594" y="1183"/>
                </a:cubicBezTo>
                <a:cubicBezTo>
                  <a:pt x="920" y="1183"/>
                  <a:pt x="1186" y="920"/>
                  <a:pt x="1186" y="591"/>
                </a:cubicBezTo>
                <a:cubicBezTo>
                  <a:pt x="1186" y="263"/>
                  <a:pt x="920" y="0"/>
                  <a:pt x="5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6"/>
          <p:cNvSpPr/>
          <p:nvPr/>
        </p:nvSpPr>
        <p:spPr>
          <a:xfrm flipH="1">
            <a:off x="5458272" y="3131047"/>
            <a:ext cx="1055853" cy="1344797"/>
          </a:xfrm>
          <a:custGeom>
            <a:avLst/>
            <a:gdLst/>
            <a:ahLst/>
            <a:cxnLst/>
            <a:rect l="l" t="t" r="r" b="b"/>
            <a:pathLst>
              <a:path w="14920" h="19003" extrusionOk="0">
                <a:moveTo>
                  <a:pt x="1" y="1"/>
                </a:moveTo>
                <a:lnTo>
                  <a:pt x="1" y="175"/>
                </a:lnTo>
                <a:lnTo>
                  <a:pt x="10827" y="175"/>
                </a:lnTo>
                <a:cubicBezTo>
                  <a:pt x="12987" y="175"/>
                  <a:pt x="14746" y="1934"/>
                  <a:pt x="14746" y="4093"/>
                </a:cubicBezTo>
                <a:lnTo>
                  <a:pt x="14746" y="19003"/>
                </a:lnTo>
                <a:lnTo>
                  <a:pt x="14920" y="19003"/>
                </a:lnTo>
                <a:lnTo>
                  <a:pt x="14920" y="4093"/>
                </a:lnTo>
                <a:cubicBezTo>
                  <a:pt x="14920" y="1837"/>
                  <a:pt x="13083" y="1"/>
                  <a:pt x="10827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6"/>
          <p:cNvSpPr/>
          <p:nvPr/>
        </p:nvSpPr>
        <p:spPr>
          <a:xfrm flipH="1">
            <a:off x="5291311" y="4385496"/>
            <a:ext cx="180953" cy="180740"/>
          </a:xfrm>
          <a:custGeom>
            <a:avLst/>
            <a:gdLst/>
            <a:ahLst/>
            <a:cxnLst/>
            <a:rect l="l" t="t" r="r" b="b"/>
            <a:pathLst>
              <a:path w="2557" h="2554" extrusionOk="0">
                <a:moveTo>
                  <a:pt x="1281" y="0"/>
                </a:moveTo>
                <a:cubicBezTo>
                  <a:pt x="574" y="0"/>
                  <a:pt x="1" y="570"/>
                  <a:pt x="1" y="1277"/>
                </a:cubicBezTo>
                <a:cubicBezTo>
                  <a:pt x="1" y="1983"/>
                  <a:pt x="574" y="2553"/>
                  <a:pt x="1281" y="2553"/>
                </a:cubicBezTo>
                <a:cubicBezTo>
                  <a:pt x="1984" y="2553"/>
                  <a:pt x="2557" y="1983"/>
                  <a:pt x="2557" y="1277"/>
                </a:cubicBezTo>
                <a:cubicBezTo>
                  <a:pt x="2557" y="570"/>
                  <a:pt x="1984" y="0"/>
                  <a:pt x="12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6"/>
          <p:cNvSpPr/>
          <p:nvPr/>
        </p:nvSpPr>
        <p:spPr>
          <a:xfrm flipH="1">
            <a:off x="5349056" y="4443031"/>
            <a:ext cx="65389" cy="65602"/>
          </a:xfrm>
          <a:custGeom>
            <a:avLst/>
            <a:gdLst/>
            <a:ahLst/>
            <a:cxnLst/>
            <a:rect l="l" t="t" r="r" b="b"/>
            <a:pathLst>
              <a:path w="924" h="927" extrusionOk="0">
                <a:moveTo>
                  <a:pt x="464" y="173"/>
                </a:moveTo>
                <a:cubicBezTo>
                  <a:pt x="620" y="173"/>
                  <a:pt x="750" y="304"/>
                  <a:pt x="750" y="464"/>
                </a:cubicBezTo>
                <a:cubicBezTo>
                  <a:pt x="750" y="624"/>
                  <a:pt x="620" y="753"/>
                  <a:pt x="464" y="753"/>
                </a:cubicBezTo>
                <a:cubicBezTo>
                  <a:pt x="304" y="753"/>
                  <a:pt x="173" y="624"/>
                  <a:pt x="173" y="464"/>
                </a:cubicBezTo>
                <a:cubicBezTo>
                  <a:pt x="173" y="304"/>
                  <a:pt x="304" y="173"/>
                  <a:pt x="464" y="173"/>
                </a:cubicBezTo>
                <a:close/>
                <a:moveTo>
                  <a:pt x="464" y="1"/>
                </a:moveTo>
                <a:cubicBezTo>
                  <a:pt x="207" y="1"/>
                  <a:pt x="0" y="210"/>
                  <a:pt x="0" y="464"/>
                </a:cubicBezTo>
                <a:cubicBezTo>
                  <a:pt x="0" y="720"/>
                  <a:pt x="207" y="927"/>
                  <a:pt x="464" y="927"/>
                </a:cubicBezTo>
                <a:cubicBezTo>
                  <a:pt x="717" y="927"/>
                  <a:pt x="923" y="720"/>
                  <a:pt x="923" y="464"/>
                </a:cubicBezTo>
                <a:cubicBezTo>
                  <a:pt x="923" y="210"/>
                  <a:pt x="717" y="1"/>
                  <a:pt x="464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6"/>
          <p:cNvSpPr/>
          <p:nvPr/>
        </p:nvSpPr>
        <p:spPr>
          <a:xfrm flipH="1">
            <a:off x="4933661" y="319792"/>
            <a:ext cx="697202" cy="172319"/>
          </a:xfrm>
          <a:custGeom>
            <a:avLst/>
            <a:gdLst/>
            <a:ahLst/>
            <a:cxnLst/>
            <a:rect l="l" t="t" r="r" b="b"/>
            <a:pathLst>
              <a:path w="9852" h="2435" extrusionOk="0">
                <a:moveTo>
                  <a:pt x="5196" y="0"/>
                </a:moveTo>
                <a:cubicBezTo>
                  <a:pt x="5167" y="0"/>
                  <a:pt x="5138" y="1"/>
                  <a:pt x="5109" y="2"/>
                </a:cubicBezTo>
                <a:cubicBezTo>
                  <a:pt x="4089" y="39"/>
                  <a:pt x="3163" y="758"/>
                  <a:pt x="2880" y="1738"/>
                </a:cubicBezTo>
                <a:cubicBezTo>
                  <a:pt x="2570" y="1380"/>
                  <a:pt x="2098" y="1176"/>
                  <a:pt x="1626" y="1176"/>
                </a:cubicBezTo>
                <a:cubicBezTo>
                  <a:pt x="1500" y="1176"/>
                  <a:pt x="1373" y="1191"/>
                  <a:pt x="1250" y="1221"/>
                </a:cubicBezTo>
                <a:cubicBezTo>
                  <a:pt x="670" y="1361"/>
                  <a:pt x="141" y="1852"/>
                  <a:pt x="1" y="2435"/>
                </a:cubicBezTo>
                <a:lnTo>
                  <a:pt x="9852" y="2435"/>
                </a:lnTo>
                <a:cubicBezTo>
                  <a:pt x="9708" y="1981"/>
                  <a:pt x="9328" y="1435"/>
                  <a:pt x="8872" y="1298"/>
                </a:cubicBezTo>
                <a:cubicBezTo>
                  <a:pt x="8747" y="1261"/>
                  <a:pt x="8616" y="1243"/>
                  <a:pt x="8483" y="1243"/>
                </a:cubicBezTo>
                <a:cubicBezTo>
                  <a:pt x="8130" y="1243"/>
                  <a:pt x="7767" y="1369"/>
                  <a:pt x="7499" y="1584"/>
                </a:cubicBezTo>
                <a:cubicBezTo>
                  <a:pt x="7149" y="659"/>
                  <a:pt x="6185" y="0"/>
                  <a:pt x="51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6"/>
          <p:cNvSpPr txBox="1">
            <a:spLocks noGrp="1"/>
          </p:cNvSpPr>
          <p:nvPr>
            <p:ph type="title"/>
          </p:nvPr>
        </p:nvSpPr>
        <p:spPr>
          <a:xfrm>
            <a:off x="7139788" y="1581162"/>
            <a:ext cx="2041800" cy="6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>
                <a:solidFill>
                  <a:schemeClr val="bg1"/>
                </a:solidFill>
              </a:rPr>
              <a:t>How it appears?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1209" name="Google Shape;1209;p36"/>
          <p:cNvSpPr txBox="1">
            <a:spLocks noGrp="1"/>
          </p:cNvSpPr>
          <p:nvPr>
            <p:ph type="subTitle" idx="4294967295"/>
          </p:nvPr>
        </p:nvSpPr>
        <p:spPr>
          <a:xfrm>
            <a:off x="624124" y="599090"/>
            <a:ext cx="4060421" cy="421613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600" dirty="0">
                <a:solidFill>
                  <a:schemeClr val="bg1"/>
                </a:solidFill>
              </a:rPr>
              <a:t>You need a caregiver you have some demands but: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you cannot find someone to fulfill your requirements.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You don’t have enough time?!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You don’t know where you should find him?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9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 flipH="1">
            <a:off x="4045330" y="906785"/>
            <a:ext cx="1959894" cy="3680513"/>
            <a:chOff x="2340925" y="365450"/>
            <a:chExt cx="2320500" cy="4357700"/>
          </a:xfrm>
        </p:grpSpPr>
        <p:sp>
          <p:nvSpPr>
            <p:cNvPr id="317" name="Google Shape;317;p23"/>
            <p:cNvSpPr/>
            <p:nvPr/>
          </p:nvSpPr>
          <p:spPr>
            <a:xfrm>
              <a:off x="2340925" y="4567450"/>
              <a:ext cx="2320500" cy="155700"/>
            </a:xfrm>
            <a:prstGeom prst="ellipse">
              <a:avLst/>
            </a:prstGeom>
            <a:solidFill>
              <a:srgbClr val="FFFFFF">
                <a:alpha val="47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2587625" y="365450"/>
              <a:ext cx="1959337" cy="4262882"/>
              <a:chOff x="2614500" y="238100"/>
              <a:chExt cx="1959337" cy="4262882"/>
            </a:xfrm>
          </p:grpSpPr>
          <p:sp>
            <p:nvSpPr>
              <p:cNvPr id="319" name="Google Shape;319;p23"/>
              <p:cNvSpPr/>
              <p:nvPr/>
            </p:nvSpPr>
            <p:spPr>
              <a:xfrm flipH="1">
                <a:off x="2722958" y="4130022"/>
                <a:ext cx="707175" cy="370958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4570" extrusionOk="0">
                    <a:moveTo>
                      <a:pt x="8055" y="0"/>
                    </a:moveTo>
                    <a:lnTo>
                      <a:pt x="4682" y="71"/>
                    </a:lnTo>
                    <a:cubicBezTo>
                      <a:pt x="4679" y="746"/>
                      <a:pt x="4390" y="1413"/>
                      <a:pt x="3919" y="1826"/>
                    </a:cubicBezTo>
                    <a:cubicBezTo>
                      <a:pt x="3486" y="2210"/>
                      <a:pt x="2936" y="2373"/>
                      <a:pt x="2400" y="2503"/>
                    </a:cubicBezTo>
                    <a:cubicBezTo>
                      <a:pt x="1866" y="2633"/>
                      <a:pt x="1314" y="2750"/>
                      <a:pt x="840" y="3066"/>
                    </a:cubicBezTo>
                    <a:cubicBezTo>
                      <a:pt x="367" y="3379"/>
                      <a:pt x="0" y="3945"/>
                      <a:pt x="24" y="4569"/>
                    </a:cubicBezTo>
                    <a:lnTo>
                      <a:pt x="8712" y="4569"/>
                    </a:lnTo>
                    <a:lnTo>
                      <a:pt x="805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 flipH="1">
                <a:off x="3788980" y="4043493"/>
                <a:ext cx="741024" cy="457488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5636" extrusionOk="0">
                    <a:moveTo>
                      <a:pt x="5953" y="0"/>
                    </a:moveTo>
                    <a:cubicBezTo>
                      <a:pt x="5710" y="630"/>
                      <a:pt x="5203" y="1149"/>
                      <a:pt x="4616" y="1369"/>
                    </a:cubicBezTo>
                    <a:cubicBezTo>
                      <a:pt x="4321" y="1483"/>
                      <a:pt x="4017" y="1521"/>
                      <a:pt x="3713" y="1521"/>
                    </a:cubicBezTo>
                    <a:cubicBezTo>
                      <a:pt x="3460" y="1521"/>
                      <a:pt x="3206" y="1494"/>
                      <a:pt x="2957" y="1463"/>
                    </a:cubicBezTo>
                    <a:cubicBezTo>
                      <a:pt x="2614" y="1421"/>
                      <a:pt x="2266" y="1371"/>
                      <a:pt x="1918" y="1371"/>
                    </a:cubicBezTo>
                    <a:cubicBezTo>
                      <a:pt x="1711" y="1371"/>
                      <a:pt x="1504" y="1389"/>
                      <a:pt x="1297" y="1436"/>
                    </a:cubicBezTo>
                    <a:cubicBezTo>
                      <a:pt x="745" y="1563"/>
                      <a:pt x="201" y="1960"/>
                      <a:pt x="1" y="2549"/>
                    </a:cubicBezTo>
                    <a:lnTo>
                      <a:pt x="8122" y="5635"/>
                    </a:lnTo>
                    <a:lnTo>
                      <a:pt x="9129" y="1129"/>
                    </a:lnTo>
                    <a:lnTo>
                      <a:pt x="595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 flipH="1">
                <a:off x="2614500" y="1848377"/>
                <a:ext cx="1597394" cy="2338823"/>
              </a:xfrm>
              <a:custGeom>
                <a:avLst/>
                <a:gdLst/>
                <a:ahLst/>
                <a:cxnLst/>
                <a:rect l="l" t="t" r="r" b="b"/>
                <a:pathLst>
                  <a:path w="19679" h="28813" extrusionOk="0">
                    <a:moveTo>
                      <a:pt x="12961" y="0"/>
                    </a:moveTo>
                    <a:cubicBezTo>
                      <a:pt x="12961" y="0"/>
                      <a:pt x="12064" y="417"/>
                      <a:pt x="10414" y="660"/>
                    </a:cubicBezTo>
                    <a:cubicBezTo>
                      <a:pt x="9730" y="763"/>
                      <a:pt x="8917" y="835"/>
                      <a:pt x="7984" y="835"/>
                    </a:cubicBezTo>
                    <a:cubicBezTo>
                      <a:pt x="7304" y="835"/>
                      <a:pt x="6560" y="796"/>
                      <a:pt x="5756" y="703"/>
                    </a:cubicBezTo>
                    <a:lnTo>
                      <a:pt x="5449" y="2103"/>
                    </a:lnTo>
                    <a:lnTo>
                      <a:pt x="1" y="27056"/>
                    </a:lnTo>
                    <a:lnTo>
                      <a:pt x="6809" y="28812"/>
                    </a:lnTo>
                    <a:lnTo>
                      <a:pt x="10035" y="16906"/>
                    </a:lnTo>
                    <a:lnTo>
                      <a:pt x="11994" y="28812"/>
                    </a:lnTo>
                    <a:lnTo>
                      <a:pt x="19679" y="28812"/>
                    </a:lnTo>
                    <a:cubicBezTo>
                      <a:pt x="19679" y="28812"/>
                      <a:pt x="18015" y="13893"/>
                      <a:pt x="14987" y="4726"/>
                    </a:cubicBezTo>
                    <a:cubicBezTo>
                      <a:pt x="14676" y="3790"/>
                      <a:pt x="14353" y="2913"/>
                      <a:pt x="14017" y="2120"/>
                    </a:cubicBezTo>
                    <a:cubicBezTo>
                      <a:pt x="13677" y="1323"/>
                      <a:pt x="13324" y="611"/>
                      <a:pt x="12961" y="0"/>
                    </a:cubicBezTo>
                    <a:close/>
                  </a:path>
                </a:pathLst>
              </a:custGeom>
              <a:solidFill>
                <a:srgbClr val="AAD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 flipH="1">
                <a:off x="3397338" y="2511141"/>
                <a:ext cx="116970" cy="877799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0814" extrusionOk="0">
                    <a:moveTo>
                      <a:pt x="1" y="0"/>
                    </a:moveTo>
                    <a:lnTo>
                      <a:pt x="878" y="10813"/>
                    </a:lnTo>
                    <a:lnTo>
                      <a:pt x="1441" y="874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AAD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 flipH="1">
                <a:off x="2997432" y="2182854"/>
                <a:ext cx="794273" cy="431594"/>
              </a:xfrm>
              <a:custGeom>
                <a:avLst/>
                <a:gdLst/>
                <a:ahLst/>
                <a:cxnLst/>
                <a:rect l="l" t="t" r="r" b="b"/>
                <a:pathLst>
                  <a:path w="9785" h="5317" extrusionOk="0">
                    <a:moveTo>
                      <a:pt x="0" y="1"/>
                    </a:moveTo>
                    <a:lnTo>
                      <a:pt x="0" y="5316"/>
                    </a:lnTo>
                    <a:lnTo>
                      <a:pt x="9785" y="5316"/>
                    </a:lnTo>
                    <a:lnTo>
                      <a:pt x="97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 flipH="1">
                <a:off x="3119111" y="2324336"/>
                <a:ext cx="546778" cy="249200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3070" extrusionOk="0">
                    <a:moveTo>
                      <a:pt x="3183" y="1"/>
                    </a:moveTo>
                    <a:lnTo>
                      <a:pt x="2796" y="2314"/>
                    </a:lnTo>
                    <a:lnTo>
                      <a:pt x="2680" y="2100"/>
                    </a:lnTo>
                    <a:lnTo>
                      <a:pt x="2592" y="2046"/>
                    </a:lnTo>
                    <a:lnTo>
                      <a:pt x="1997" y="2046"/>
                    </a:lnTo>
                    <a:cubicBezTo>
                      <a:pt x="1873" y="1837"/>
                      <a:pt x="1720" y="1723"/>
                      <a:pt x="1543" y="1710"/>
                    </a:cubicBezTo>
                    <a:cubicBezTo>
                      <a:pt x="1529" y="1708"/>
                      <a:pt x="1516" y="1708"/>
                      <a:pt x="1502" y="1708"/>
                    </a:cubicBezTo>
                    <a:cubicBezTo>
                      <a:pt x="1229" y="1708"/>
                      <a:pt x="993" y="1951"/>
                      <a:pt x="907" y="2046"/>
                    </a:cubicBezTo>
                    <a:lnTo>
                      <a:pt x="0" y="2046"/>
                    </a:lnTo>
                    <a:lnTo>
                      <a:pt x="0" y="2246"/>
                    </a:lnTo>
                    <a:lnTo>
                      <a:pt x="957" y="2246"/>
                    </a:lnTo>
                    <a:lnTo>
                      <a:pt x="1033" y="2206"/>
                    </a:lnTo>
                    <a:cubicBezTo>
                      <a:pt x="1101" y="2120"/>
                      <a:pt x="1308" y="1906"/>
                      <a:pt x="1505" y="1906"/>
                    </a:cubicBezTo>
                    <a:cubicBezTo>
                      <a:pt x="1512" y="1906"/>
                      <a:pt x="1519" y="1906"/>
                      <a:pt x="1526" y="1906"/>
                    </a:cubicBezTo>
                    <a:cubicBezTo>
                      <a:pt x="1646" y="1917"/>
                      <a:pt x="1757" y="2014"/>
                      <a:pt x="1849" y="2194"/>
                    </a:cubicBezTo>
                    <a:lnTo>
                      <a:pt x="1937" y="2246"/>
                    </a:lnTo>
                    <a:lnTo>
                      <a:pt x="2532" y="2246"/>
                    </a:lnTo>
                    <a:lnTo>
                      <a:pt x="2760" y="2663"/>
                    </a:lnTo>
                    <a:lnTo>
                      <a:pt x="2946" y="2629"/>
                    </a:lnTo>
                    <a:lnTo>
                      <a:pt x="3239" y="864"/>
                    </a:lnTo>
                    <a:lnTo>
                      <a:pt x="3392" y="3033"/>
                    </a:lnTo>
                    <a:lnTo>
                      <a:pt x="3579" y="3069"/>
                    </a:lnTo>
                    <a:lnTo>
                      <a:pt x="3982" y="2246"/>
                    </a:lnTo>
                    <a:lnTo>
                      <a:pt x="4799" y="2246"/>
                    </a:lnTo>
                    <a:lnTo>
                      <a:pt x="4885" y="2190"/>
                    </a:lnTo>
                    <a:cubicBezTo>
                      <a:pt x="4970" y="2024"/>
                      <a:pt x="5191" y="1686"/>
                      <a:pt x="5363" y="1686"/>
                    </a:cubicBezTo>
                    <a:cubicBezTo>
                      <a:pt x="5368" y="1686"/>
                      <a:pt x="5372" y="1686"/>
                      <a:pt x="5376" y="1687"/>
                    </a:cubicBezTo>
                    <a:cubicBezTo>
                      <a:pt x="5439" y="1694"/>
                      <a:pt x="5565" y="1763"/>
                      <a:pt x="5679" y="2174"/>
                    </a:cubicBezTo>
                    <a:lnTo>
                      <a:pt x="5776" y="2246"/>
                    </a:lnTo>
                    <a:lnTo>
                      <a:pt x="6735" y="2246"/>
                    </a:lnTo>
                    <a:lnTo>
                      <a:pt x="6735" y="2046"/>
                    </a:lnTo>
                    <a:lnTo>
                      <a:pt x="5848" y="2046"/>
                    </a:lnTo>
                    <a:cubicBezTo>
                      <a:pt x="5739" y="1690"/>
                      <a:pt x="5588" y="1507"/>
                      <a:pt x="5396" y="1490"/>
                    </a:cubicBezTo>
                    <a:cubicBezTo>
                      <a:pt x="5385" y="1489"/>
                      <a:pt x="5375" y="1488"/>
                      <a:pt x="5365" y="1488"/>
                    </a:cubicBezTo>
                    <a:cubicBezTo>
                      <a:pt x="5071" y="1488"/>
                      <a:pt x="4823" y="1892"/>
                      <a:pt x="4739" y="2046"/>
                    </a:cubicBezTo>
                    <a:lnTo>
                      <a:pt x="3922" y="2046"/>
                    </a:lnTo>
                    <a:lnTo>
                      <a:pt x="3832" y="2103"/>
                    </a:lnTo>
                    <a:lnTo>
                      <a:pt x="3566" y="2649"/>
                    </a:lnTo>
                    <a:lnTo>
                      <a:pt x="3379" y="10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 flipH="1">
                <a:off x="3196436" y="2182862"/>
                <a:ext cx="396350" cy="17372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318" extrusionOk="0">
                    <a:moveTo>
                      <a:pt x="1" y="1"/>
                    </a:moveTo>
                    <a:lnTo>
                      <a:pt x="1" y="1317"/>
                    </a:lnTo>
                    <a:lnTo>
                      <a:pt x="2900" y="1317"/>
                    </a:lnTo>
                    <a:lnTo>
                      <a:pt x="2900" y="1"/>
                    </a:lnTo>
                    <a:close/>
                  </a:path>
                </a:pathLst>
              </a:custGeom>
              <a:solidFill>
                <a:srgbClr val="6AAD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 flipH="1">
                <a:off x="2948531" y="1427747"/>
                <a:ext cx="821303" cy="66748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8223" extrusionOk="0">
                    <a:moveTo>
                      <a:pt x="10117" y="1"/>
                    </a:moveTo>
                    <a:lnTo>
                      <a:pt x="193" y="2240"/>
                    </a:lnTo>
                    <a:cubicBezTo>
                      <a:pt x="193" y="2320"/>
                      <a:pt x="30" y="6602"/>
                      <a:pt x="3" y="7285"/>
                    </a:cubicBezTo>
                    <a:cubicBezTo>
                      <a:pt x="0" y="7345"/>
                      <a:pt x="0" y="7379"/>
                      <a:pt x="0" y="7379"/>
                    </a:cubicBezTo>
                    <a:cubicBezTo>
                      <a:pt x="0" y="7379"/>
                      <a:pt x="735" y="8223"/>
                      <a:pt x="3196" y="8223"/>
                    </a:cubicBezTo>
                    <a:cubicBezTo>
                      <a:pt x="3519" y="8223"/>
                      <a:pt x="3871" y="8208"/>
                      <a:pt x="4256" y="8175"/>
                    </a:cubicBezTo>
                    <a:cubicBezTo>
                      <a:pt x="5396" y="8078"/>
                      <a:pt x="6815" y="7822"/>
                      <a:pt x="8571" y="7302"/>
                    </a:cubicBezTo>
                    <a:cubicBezTo>
                      <a:pt x="9061" y="7159"/>
                      <a:pt x="9574" y="6992"/>
                      <a:pt x="10117" y="6805"/>
                    </a:cubicBezTo>
                    <a:lnTo>
                      <a:pt x="101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 flipH="1">
                <a:off x="3224683" y="728294"/>
                <a:ext cx="320388" cy="603842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7439" extrusionOk="0">
                    <a:moveTo>
                      <a:pt x="3210" y="0"/>
                    </a:moveTo>
                    <a:lnTo>
                      <a:pt x="727" y="1623"/>
                    </a:lnTo>
                    <a:lnTo>
                      <a:pt x="427" y="4199"/>
                    </a:lnTo>
                    <a:lnTo>
                      <a:pt x="0" y="5296"/>
                    </a:lnTo>
                    <a:lnTo>
                      <a:pt x="2176" y="7438"/>
                    </a:lnTo>
                    <a:lnTo>
                      <a:pt x="3946" y="4102"/>
                    </a:lnTo>
                    <a:lnTo>
                      <a:pt x="3210" y="0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 flipH="1">
                <a:off x="4294847" y="1215971"/>
                <a:ext cx="278990" cy="302773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730" extrusionOk="0">
                    <a:moveTo>
                      <a:pt x="2354" y="1"/>
                    </a:moveTo>
                    <a:cubicBezTo>
                      <a:pt x="1994" y="1"/>
                      <a:pt x="1995" y="579"/>
                      <a:pt x="2134" y="950"/>
                    </a:cubicBezTo>
                    <a:cubicBezTo>
                      <a:pt x="1559" y="513"/>
                      <a:pt x="946" y="106"/>
                      <a:pt x="666" y="106"/>
                    </a:cubicBezTo>
                    <a:cubicBezTo>
                      <a:pt x="633" y="106"/>
                      <a:pt x="604" y="112"/>
                      <a:pt x="581" y="124"/>
                    </a:cubicBezTo>
                    <a:cubicBezTo>
                      <a:pt x="374" y="227"/>
                      <a:pt x="508" y="441"/>
                      <a:pt x="508" y="441"/>
                    </a:cubicBezTo>
                    <a:cubicBezTo>
                      <a:pt x="508" y="441"/>
                      <a:pt x="494" y="438"/>
                      <a:pt x="474" y="438"/>
                    </a:cubicBezTo>
                    <a:cubicBezTo>
                      <a:pt x="419" y="438"/>
                      <a:pt x="316" y="454"/>
                      <a:pt x="268" y="567"/>
                    </a:cubicBezTo>
                    <a:cubicBezTo>
                      <a:pt x="201" y="724"/>
                      <a:pt x="385" y="941"/>
                      <a:pt x="385" y="941"/>
                    </a:cubicBezTo>
                    <a:cubicBezTo>
                      <a:pt x="385" y="941"/>
                      <a:pt x="361" y="931"/>
                      <a:pt x="326" y="931"/>
                    </a:cubicBezTo>
                    <a:cubicBezTo>
                      <a:pt x="273" y="931"/>
                      <a:pt x="197" y="954"/>
                      <a:pt x="145" y="1070"/>
                    </a:cubicBezTo>
                    <a:cubicBezTo>
                      <a:pt x="1" y="1393"/>
                      <a:pt x="1537" y="3729"/>
                      <a:pt x="1537" y="3729"/>
                    </a:cubicBezTo>
                    <a:lnTo>
                      <a:pt x="3437" y="2020"/>
                    </a:lnTo>
                    <a:cubicBezTo>
                      <a:pt x="3437" y="2020"/>
                      <a:pt x="2994" y="1307"/>
                      <a:pt x="2827" y="897"/>
                    </a:cubicBezTo>
                    <a:cubicBezTo>
                      <a:pt x="2664" y="484"/>
                      <a:pt x="2747" y="7"/>
                      <a:pt x="2360" y="1"/>
                    </a:cubicBezTo>
                    <a:cubicBezTo>
                      <a:pt x="2358" y="1"/>
                      <a:pt x="2356" y="1"/>
                      <a:pt x="2354" y="1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 flipH="1">
                <a:off x="3368603" y="826755"/>
                <a:ext cx="133448" cy="1702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97" extrusionOk="0">
                    <a:moveTo>
                      <a:pt x="930" y="1"/>
                    </a:moveTo>
                    <a:lnTo>
                      <a:pt x="190" y="487"/>
                    </a:lnTo>
                    <a:lnTo>
                      <a:pt x="0" y="2097"/>
                    </a:lnTo>
                    <a:cubicBezTo>
                      <a:pt x="743" y="1777"/>
                      <a:pt x="1360" y="1160"/>
                      <a:pt x="1643" y="400"/>
                    </a:cubicBezTo>
                    <a:cubicBezTo>
                      <a:pt x="1397" y="267"/>
                      <a:pt x="1166" y="133"/>
                      <a:pt x="9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 flipH="1">
                <a:off x="3258287" y="376578"/>
                <a:ext cx="419905" cy="550999"/>
              </a:xfrm>
              <a:custGeom>
                <a:avLst/>
                <a:gdLst/>
                <a:ahLst/>
                <a:cxnLst/>
                <a:rect l="l" t="t" r="r" b="b"/>
                <a:pathLst>
                  <a:path w="5173" h="6788" extrusionOk="0">
                    <a:moveTo>
                      <a:pt x="2437" y="1"/>
                    </a:moveTo>
                    <a:cubicBezTo>
                      <a:pt x="2323" y="1"/>
                      <a:pt x="2217" y="11"/>
                      <a:pt x="2110" y="31"/>
                    </a:cubicBezTo>
                    <a:cubicBezTo>
                      <a:pt x="2070" y="41"/>
                      <a:pt x="2030" y="51"/>
                      <a:pt x="1994" y="61"/>
                    </a:cubicBezTo>
                    <a:cubicBezTo>
                      <a:pt x="1943" y="74"/>
                      <a:pt x="1897" y="88"/>
                      <a:pt x="1850" y="108"/>
                    </a:cubicBezTo>
                    <a:cubicBezTo>
                      <a:pt x="1750" y="145"/>
                      <a:pt x="1654" y="191"/>
                      <a:pt x="1563" y="248"/>
                    </a:cubicBezTo>
                    <a:cubicBezTo>
                      <a:pt x="1163" y="494"/>
                      <a:pt x="854" y="908"/>
                      <a:pt x="634" y="1411"/>
                    </a:cubicBezTo>
                    <a:cubicBezTo>
                      <a:pt x="614" y="1457"/>
                      <a:pt x="594" y="1504"/>
                      <a:pt x="574" y="1554"/>
                    </a:cubicBezTo>
                    <a:cubicBezTo>
                      <a:pt x="557" y="1591"/>
                      <a:pt x="544" y="1628"/>
                      <a:pt x="531" y="1668"/>
                    </a:cubicBezTo>
                    <a:cubicBezTo>
                      <a:pt x="528" y="1677"/>
                      <a:pt x="524" y="1688"/>
                      <a:pt x="520" y="1697"/>
                    </a:cubicBezTo>
                    <a:cubicBezTo>
                      <a:pt x="504" y="1740"/>
                      <a:pt x="491" y="1788"/>
                      <a:pt x="474" y="1831"/>
                    </a:cubicBezTo>
                    <a:cubicBezTo>
                      <a:pt x="474" y="1834"/>
                      <a:pt x="474" y="1840"/>
                      <a:pt x="471" y="1844"/>
                    </a:cubicBezTo>
                    <a:cubicBezTo>
                      <a:pt x="468" y="1854"/>
                      <a:pt x="464" y="1864"/>
                      <a:pt x="460" y="1874"/>
                    </a:cubicBezTo>
                    <a:lnTo>
                      <a:pt x="454" y="1894"/>
                    </a:lnTo>
                    <a:cubicBezTo>
                      <a:pt x="440" y="1944"/>
                      <a:pt x="428" y="1991"/>
                      <a:pt x="414" y="2040"/>
                    </a:cubicBezTo>
                    <a:cubicBezTo>
                      <a:pt x="1" y="3564"/>
                      <a:pt x="244" y="5513"/>
                      <a:pt x="1077" y="6246"/>
                    </a:cubicBezTo>
                    <a:cubicBezTo>
                      <a:pt x="1536" y="6648"/>
                      <a:pt x="1990" y="6788"/>
                      <a:pt x="2399" y="6788"/>
                    </a:cubicBezTo>
                    <a:cubicBezTo>
                      <a:pt x="3335" y="6788"/>
                      <a:pt x="4039" y="6059"/>
                      <a:pt x="4039" y="6059"/>
                    </a:cubicBezTo>
                    <a:lnTo>
                      <a:pt x="5116" y="3204"/>
                    </a:lnTo>
                    <a:lnTo>
                      <a:pt x="5173" y="3050"/>
                    </a:lnTo>
                    <a:lnTo>
                      <a:pt x="5173" y="3040"/>
                    </a:lnTo>
                    <a:cubicBezTo>
                      <a:pt x="5173" y="3027"/>
                      <a:pt x="5173" y="3000"/>
                      <a:pt x="5169" y="2960"/>
                    </a:cubicBezTo>
                    <a:cubicBezTo>
                      <a:pt x="5169" y="2934"/>
                      <a:pt x="5166" y="2900"/>
                      <a:pt x="5162" y="2860"/>
                    </a:cubicBezTo>
                    <a:lnTo>
                      <a:pt x="5159" y="2817"/>
                    </a:lnTo>
                    <a:lnTo>
                      <a:pt x="5159" y="2797"/>
                    </a:lnTo>
                    <a:cubicBezTo>
                      <a:pt x="5156" y="2791"/>
                      <a:pt x="5156" y="2780"/>
                      <a:pt x="5156" y="2774"/>
                    </a:cubicBezTo>
                    <a:cubicBezTo>
                      <a:pt x="5156" y="2767"/>
                      <a:pt x="5156" y="2760"/>
                      <a:pt x="5153" y="2754"/>
                    </a:cubicBezTo>
                    <a:cubicBezTo>
                      <a:pt x="5106" y="2327"/>
                      <a:pt x="4956" y="1524"/>
                      <a:pt x="4450" y="897"/>
                    </a:cubicBezTo>
                    <a:cubicBezTo>
                      <a:pt x="4050" y="398"/>
                      <a:pt x="3430" y="8"/>
                      <a:pt x="2467" y="1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 flipH="1">
                <a:off x="3532570" y="631781"/>
                <a:ext cx="29060" cy="12362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523" extrusionOk="0">
                    <a:moveTo>
                      <a:pt x="101" y="0"/>
                    </a:moveTo>
                    <a:lnTo>
                      <a:pt x="11" y="1146"/>
                    </a:lnTo>
                    <a:cubicBezTo>
                      <a:pt x="1" y="1243"/>
                      <a:pt x="38" y="1340"/>
                      <a:pt x="101" y="1409"/>
                    </a:cubicBezTo>
                    <a:cubicBezTo>
                      <a:pt x="167" y="1480"/>
                      <a:pt x="261" y="1523"/>
                      <a:pt x="358" y="1523"/>
                    </a:cubicBezTo>
                    <a:lnTo>
                      <a:pt x="358" y="1323"/>
                    </a:lnTo>
                    <a:cubicBezTo>
                      <a:pt x="314" y="1323"/>
                      <a:pt x="278" y="1306"/>
                      <a:pt x="247" y="1276"/>
                    </a:cubicBezTo>
                    <a:cubicBezTo>
                      <a:pt x="218" y="1243"/>
                      <a:pt x="204" y="1203"/>
                      <a:pt x="207" y="1160"/>
                    </a:cubicBezTo>
                    <a:lnTo>
                      <a:pt x="298" y="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 flipH="1">
                <a:off x="3457893" y="628534"/>
                <a:ext cx="18183" cy="2540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13" extrusionOk="0">
                    <a:moveTo>
                      <a:pt x="110" y="0"/>
                    </a:moveTo>
                    <a:cubicBezTo>
                      <a:pt x="50" y="0"/>
                      <a:pt x="0" y="70"/>
                      <a:pt x="0" y="156"/>
                    </a:cubicBezTo>
                    <a:cubicBezTo>
                      <a:pt x="0" y="243"/>
                      <a:pt x="50" y="313"/>
                      <a:pt x="113" y="313"/>
                    </a:cubicBezTo>
                    <a:cubicBezTo>
                      <a:pt x="173" y="313"/>
                      <a:pt x="223" y="243"/>
                      <a:pt x="223" y="156"/>
                    </a:cubicBezTo>
                    <a:cubicBezTo>
                      <a:pt x="223" y="70"/>
                      <a:pt x="173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 flipH="1">
                <a:off x="3596371" y="628778"/>
                <a:ext cx="18507" cy="25407"/>
              </a:xfrm>
              <a:custGeom>
                <a:avLst/>
                <a:gdLst/>
                <a:ahLst/>
                <a:cxnLst/>
                <a:rect l="l" t="t" r="r" b="b"/>
                <a:pathLst>
                  <a:path w="228" h="313" extrusionOk="0">
                    <a:moveTo>
                      <a:pt x="114" y="0"/>
                    </a:moveTo>
                    <a:cubicBezTo>
                      <a:pt x="51" y="0"/>
                      <a:pt x="0" y="70"/>
                      <a:pt x="0" y="157"/>
                    </a:cubicBezTo>
                    <a:cubicBezTo>
                      <a:pt x="0" y="243"/>
                      <a:pt x="51" y="313"/>
                      <a:pt x="114" y="313"/>
                    </a:cubicBezTo>
                    <a:cubicBezTo>
                      <a:pt x="177" y="313"/>
                      <a:pt x="227" y="243"/>
                      <a:pt x="227" y="157"/>
                    </a:cubicBezTo>
                    <a:cubicBezTo>
                      <a:pt x="227" y="70"/>
                      <a:pt x="174" y="0"/>
                      <a:pt x="1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 flipH="1">
                <a:off x="3428427" y="577640"/>
                <a:ext cx="72893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83" extrusionOk="0">
                    <a:moveTo>
                      <a:pt x="328" y="1"/>
                    </a:moveTo>
                    <a:cubicBezTo>
                      <a:pt x="304" y="1"/>
                      <a:pt x="279" y="2"/>
                      <a:pt x="254" y="3"/>
                    </a:cubicBezTo>
                    <a:cubicBezTo>
                      <a:pt x="181" y="7"/>
                      <a:pt x="1" y="37"/>
                      <a:pt x="44" y="137"/>
                    </a:cubicBezTo>
                    <a:cubicBezTo>
                      <a:pt x="61" y="177"/>
                      <a:pt x="128" y="203"/>
                      <a:pt x="184" y="223"/>
                    </a:cubicBezTo>
                    <a:cubicBezTo>
                      <a:pt x="315" y="262"/>
                      <a:pt x="453" y="283"/>
                      <a:pt x="589" y="283"/>
                    </a:cubicBezTo>
                    <a:cubicBezTo>
                      <a:pt x="630" y="283"/>
                      <a:pt x="671" y="281"/>
                      <a:pt x="711" y="277"/>
                    </a:cubicBezTo>
                    <a:cubicBezTo>
                      <a:pt x="791" y="270"/>
                      <a:pt x="881" y="250"/>
                      <a:pt x="891" y="194"/>
                    </a:cubicBezTo>
                    <a:cubicBezTo>
                      <a:pt x="897" y="160"/>
                      <a:pt x="871" y="123"/>
                      <a:pt x="831" y="100"/>
                    </a:cubicBezTo>
                    <a:cubicBezTo>
                      <a:pt x="794" y="77"/>
                      <a:pt x="744" y="60"/>
                      <a:pt x="698" y="47"/>
                    </a:cubicBezTo>
                    <a:cubicBezTo>
                      <a:pt x="579" y="19"/>
                      <a:pt x="451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 flipH="1">
                <a:off x="3575266" y="577315"/>
                <a:ext cx="64451" cy="2037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51" extrusionOk="0">
                    <a:moveTo>
                      <a:pt x="482" y="1"/>
                    </a:moveTo>
                    <a:cubicBezTo>
                      <a:pt x="394" y="1"/>
                      <a:pt x="304" y="11"/>
                      <a:pt x="220" y="31"/>
                    </a:cubicBezTo>
                    <a:cubicBezTo>
                      <a:pt x="157" y="47"/>
                      <a:pt x="0" y="101"/>
                      <a:pt x="50" y="184"/>
                    </a:cubicBezTo>
                    <a:cubicBezTo>
                      <a:pt x="70" y="218"/>
                      <a:pt x="130" y="234"/>
                      <a:pt x="183" y="241"/>
                    </a:cubicBezTo>
                    <a:cubicBezTo>
                      <a:pt x="236" y="248"/>
                      <a:pt x="289" y="251"/>
                      <a:pt x="342" y="251"/>
                    </a:cubicBezTo>
                    <a:cubicBezTo>
                      <a:pt x="445" y="251"/>
                      <a:pt x="547" y="239"/>
                      <a:pt x="643" y="214"/>
                    </a:cubicBezTo>
                    <a:cubicBezTo>
                      <a:pt x="713" y="194"/>
                      <a:pt x="789" y="161"/>
                      <a:pt x="789" y="111"/>
                    </a:cubicBezTo>
                    <a:cubicBezTo>
                      <a:pt x="793" y="78"/>
                      <a:pt x="766" y="51"/>
                      <a:pt x="729" y="34"/>
                    </a:cubicBezTo>
                    <a:cubicBezTo>
                      <a:pt x="693" y="18"/>
                      <a:pt x="649" y="11"/>
                      <a:pt x="606" y="7"/>
                    </a:cubicBezTo>
                    <a:cubicBezTo>
                      <a:pt x="566" y="3"/>
                      <a:pt x="524" y="1"/>
                      <a:pt x="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 flipH="1">
                <a:off x="3460652" y="755324"/>
                <a:ext cx="56009" cy="32225"/>
              </a:xfrm>
              <a:custGeom>
                <a:avLst/>
                <a:gdLst/>
                <a:ahLst/>
                <a:cxnLst/>
                <a:rect l="l" t="t" r="r" b="b"/>
                <a:pathLst>
                  <a:path w="690" h="397" extrusionOk="0">
                    <a:moveTo>
                      <a:pt x="653" y="1"/>
                    </a:moveTo>
                    <a:lnTo>
                      <a:pt x="0" y="127"/>
                    </a:lnTo>
                    <a:cubicBezTo>
                      <a:pt x="33" y="286"/>
                      <a:pt x="172" y="396"/>
                      <a:pt x="328" y="396"/>
                    </a:cubicBezTo>
                    <a:cubicBezTo>
                      <a:pt x="348" y="396"/>
                      <a:pt x="369" y="394"/>
                      <a:pt x="390" y="390"/>
                    </a:cubicBezTo>
                    <a:cubicBezTo>
                      <a:pt x="573" y="353"/>
                      <a:pt x="690" y="18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 flipH="1">
                <a:off x="3199361" y="601342"/>
                <a:ext cx="122002" cy="159423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964" extrusionOk="0">
                    <a:moveTo>
                      <a:pt x="593" y="0"/>
                    </a:moveTo>
                    <a:cubicBezTo>
                      <a:pt x="403" y="0"/>
                      <a:pt x="213" y="90"/>
                      <a:pt x="114" y="251"/>
                    </a:cubicBezTo>
                    <a:lnTo>
                      <a:pt x="0" y="1881"/>
                    </a:lnTo>
                    <a:cubicBezTo>
                      <a:pt x="125" y="1937"/>
                      <a:pt x="261" y="1964"/>
                      <a:pt x="397" y="1964"/>
                    </a:cubicBezTo>
                    <a:cubicBezTo>
                      <a:pt x="721" y="1964"/>
                      <a:pt x="1046" y="1813"/>
                      <a:pt x="1237" y="1547"/>
                    </a:cubicBezTo>
                    <a:cubicBezTo>
                      <a:pt x="1503" y="1175"/>
                      <a:pt x="1470" y="611"/>
                      <a:pt x="1160" y="271"/>
                    </a:cubicBezTo>
                    <a:cubicBezTo>
                      <a:pt x="1023" y="125"/>
                      <a:pt x="833" y="15"/>
                      <a:pt x="633" y="2"/>
                    </a:cubicBezTo>
                    <a:cubicBezTo>
                      <a:pt x="620" y="1"/>
                      <a:pt x="607" y="0"/>
                      <a:pt x="593" y="0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 flipH="1">
                <a:off x="3250175" y="642739"/>
                <a:ext cx="42534" cy="6753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832" extrusionOk="0">
                    <a:moveTo>
                      <a:pt x="73" y="1"/>
                    </a:moveTo>
                    <a:lnTo>
                      <a:pt x="1" y="168"/>
                    </a:lnTo>
                    <a:cubicBezTo>
                      <a:pt x="164" y="338"/>
                      <a:pt x="250" y="581"/>
                      <a:pt x="233" y="818"/>
                    </a:cubicBezTo>
                    <a:lnTo>
                      <a:pt x="433" y="831"/>
                    </a:lnTo>
                    <a:cubicBezTo>
                      <a:pt x="450" y="611"/>
                      <a:pt x="390" y="391"/>
                      <a:pt x="277" y="205"/>
                    </a:cubicBezTo>
                    <a:lnTo>
                      <a:pt x="277" y="205"/>
                    </a:lnTo>
                    <a:lnTo>
                      <a:pt x="517" y="208"/>
                    </a:lnTo>
                    <a:lnTo>
                      <a:pt x="524" y="11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flipH="1">
                <a:off x="3259667" y="376578"/>
                <a:ext cx="376316" cy="230611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841" extrusionOk="0">
                    <a:moveTo>
                      <a:pt x="1917" y="1"/>
                    </a:moveTo>
                    <a:cubicBezTo>
                      <a:pt x="1803" y="1"/>
                      <a:pt x="1697" y="11"/>
                      <a:pt x="1590" y="31"/>
                    </a:cubicBezTo>
                    <a:cubicBezTo>
                      <a:pt x="1550" y="41"/>
                      <a:pt x="1510" y="51"/>
                      <a:pt x="1474" y="61"/>
                    </a:cubicBezTo>
                    <a:cubicBezTo>
                      <a:pt x="1423" y="74"/>
                      <a:pt x="1377" y="88"/>
                      <a:pt x="1330" y="108"/>
                    </a:cubicBezTo>
                    <a:cubicBezTo>
                      <a:pt x="1230" y="145"/>
                      <a:pt x="1134" y="191"/>
                      <a:pt x="1043" y="248"/>
                    </a:cubicBezTo>
                    <a:cubicBezTo>
                      <a:pt x="643" y="494"/>
                      <a:pt x="334" y="908"/>
                      <a:pt x="114" y="1411"/>
                    </a:cubicBezTo>
                    <a:cubicBezTo>
                      <a:pt x="94" y="1457"/>
                      <a:pt x="74" y="1504"/>
                      <a:pt x="54" y="1554"/>
                    </a:cubicBezTo>
                    <a:cubicBezTo>
                      <a:pt x="37" y="1591"/>
                      <a:pt x="24" y="1628"/>
                      <a:pt x="11" y="1668"/>
                    </a:cubicBezTo>
                    <a:cubicBezTo>
                      <a:pt x="8" y="1677"/>
                      <a:pt x="4" y="1688"/>
                      <a:pt x="0" y="1697"/>
                    </a:cubicBezTo>
                    <a:cubicBezTo>
                      <a:pt x="31" y="1700"/>
                      <a:pt x="61" y="1701"/>
                      <a:pt x="92" y="1701"/>
                    </a:cubicBezTo>
                    <a:cubicBezTo>
                      <a:pt x="276" y="1701"/>
                      <a:pt x="461" y="1658"/>
                      <a:pt x="623" y="1580"/>
                    </a:cubicBezTo>
                    <a:cubicBezTo>
                      <a:pt x="977" y="1411"/>
                      <a:pt x="1243" y="1094"/>
                      <a:pt x="1414" y="737"/>
                    </a:cubicBezTo>
                    <a:cubicBezTo>
                      <a:pt x="1487" y="585"/>
                      <a:pt x="1543" y="425"/>
                      <a:pt x="1587" y="261"/>
                    </a:cubicBezTo>
                    <a:cubicBezTo>
                      <a:pt x="1674" y="728"/>
                      <a:pt x="1827" y="1181"/>
                      <a:pt x="2077" y="1588"/>
                    </a:cubicBezTo>
                    <a:cubicBezTo>
                      <a:pt x="2450" y="2197"/>
                      <a:pt x="3073" y="2697"/>
                      <a:pt x="3802" y="2817"/>
                    </a:cubicBezTo>
                    <a:cubicBezTo>
                      <a:pt x="3905" y="2833"/>
                      <a:pt x="4009" y="2841"/>
                      <a:pt x="4113" y="2841"/>
                    </a:cubicBezTo>
                    <a:cubicBezTo>
                      <a:pt x="4290" y="2841"/>
                      <a:pt x="4466" y="2818"/>
                      <a:pt x="4636" y="2774"/>
                    </a:cubicBezTo>
                    <a:cubicBezTo>
                      <a:pt x="4636" y="2767"/>
                      <a:pt x="4636" y="2760"/>
                      <a:pt x="4633" y="2754"/>
                    </a:cubicBezTo>
                    <a:cubicBezTo>
                      <a:pt x="4586" y="2327"/>
                      <a:pt x="4436" y="1524"/>
                      <a:pt x="3930" y="897"/>
                    </a:cubicBezTo>
                    <a:cubicBezTo>
                      <a:pt x="3530" y="398"/>
                      <a:pt x="2910" y="8"/>
                      <a:pt x="19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3364625" y="238100"/>
                <a:ext cx="150981" cy="143188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764" extrusionOk="0">
                    <a:moveTo>
                      <a:pt x="968" y="1"/>
                    </a:moveTo>
                    <a:cubicBezTo>
                      <a:pt x="855" y="1"/>
                      <a:pt x="743" y="24"/>
                      <a:pt x="640" y="75"/>
                    </a:cubicBezTo>
                    <a:cubicBezTo>
                      <a:pt x="151" y="315"/>
                      <a:pt x="0" y="1187"/>
                      <a:pt x="407" y="1564"/>
                    </a:cubicBezTo>
                    <a:cubicBezTo>
                      <a:pt x="547" y="1695"/>
                      <a:pt x="743" y="1764"/>
                      <a:pt x="937" y="1764"/>
                    </a:cubicBezTo>
                    <a:cubicBezTo>
                      <a:pt x="1010" y="1764"/>
                      <a:pt x="1083" y="1754"/>
                      <a:pt x="1153" y="1734"/>
                    </a:cubicBezTo>
                    <a:cubicBezTo>
                      <a:pt x="1410" y="1661"/>
                      <a:pt x="1627" y="1461"/>
                      <a:pt x="1727" y="1214"/>
                    </a:cubicBezTo>
                    <a:cubicBezTo>
                      <a:pt x="1860" y="901"/>
                      <a:pt x="1804" y="511"/>
                      <a:pt x="1573" y="261"/>
                    </a:cubicBezTo>
                    <a:cubicBezTo>
                      <a:pt x="1420" y="95"/>
                      <a:pt x="1194" y="1"/>
                      <a:pt x="9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flipH="1">
                <a:off x="2848760" y="1060447"/>
                <a:ext cx="1661195" cy="1013357"/>
              </a:xfrm>
              <a:custGeom>
                <a:avLst/>
                <a:gdLst/>
                <a:ahLst/>
                <a:cxnLst/>
                <a:rect l="l" t="t" r="r" b="b"/>
                <a:pathLst>
                  <a:path w="20465" h="12484" extrusionOk="0">
                    <a:moveTo>
                      <a:pt x="15809" y="1"/>
                    </a:moveTo>
                    <a:cubicBezTo>
                      <a:pt x="15809" y="1"/>
                      <a:pt x="14432" y="1113"/>
                      <a:pt x="13391" y="1113"/>
                    </a:cubicBezTo>
                    <a:cubicBezTo>
                      <a:pt x="12892" y="1113"/>
                      <a:pt x="12471" y="858"/>
                      <a:pt x="12314" y="104"/>
                    </a:cubicBezTo>
                    <a:cubicBezTo>
                      <a:pt x="12314" y="104"/>
                      <a:pt x="9838" y="880"/>
                      <a:pt x="9221" y="1273"/>
                    </a:cubicBezTo>
                    <a:cubicBezTo>
                      <a:pt x="8688" y="1617"/>
                      <a:pt x="6762" y="6545"/>
                      <a:pt x="6762" y="6545"/>
                    </a:cubicBezTo>
                    <a:lnTo>
                      <a:pt x="3030" y="3383"/>
                    </a:lnTo>
                    <a:lnTo>
                      <a:pt x="1" y="5756"/>
                    </a:lnTo>
                    <a:cubicBezTo>
                      <a:pt x="1" y="5756"/>
                      <a:pt x="3237" y="12484"/>
                      <a:pt x="6958" y="12484"/>
                    </a:cubicBezTo>
                    <a:cubicBezTo>
                      <a:pt x="7039" y="12484"/>
                      <a:pt x="7120" y="12480"/>
                      <a:pt x="7202" y="12474"/>
                    </a:cubicBezTo>
                    <a:cubicBezTo>
                      <a:pt x="7536" y="12447"/>
                      <a:pt x="7859" y="12384"/>
                      <a:pt x="8171" y="12290"/>
                    </a:cubicBezTo>
                    <a:cubicBezTo>
                      <a:pt x="8498" y="12190"/>
                      <a:pt x="8815" y="12060"/>
                      <a:pt x="9118" y="11904"/>
                    </a:cubicBezTo>
                    <a:cubicBezTo>
                      <a:pt x="11887" y="10478"/>
                      <a:pt x="13703" y="6939"/>
                      <a:pt x="13703" y="6939"/>
                    </a:cubicBezTo>
                    <a:lnTo>
                      <a:pt x="20465" y="6939"/>
                    </a:lnTo>
                    <a:lnTo>
                      <a:pt x="158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flipH="1">
                <a:off x="2948535" y="1534650"/>
                <a:ext cx="531030" cy="556762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6859" extrusionOk="0">
                    <a:moveTo>
                      <a:pt x="3512" y="0"/>
                    </a:moveTo>
                    <a:lnTo>
                      <a:pt x="3469" y="2240"/>
                    </a:lnTo>
                    <a:lnTo>
                      <a:pt x="1392" y="4525"/>
                    </a:lnTo>
                    <a:lnTo>
                      <a:pt x="0" y="6062"/>
                    </a:lnTo>
                    <a:lnTo>
                      <a:pt x="680" y="6858"/>
                    </a:lnTo>
                    <a:cubicBezTo>
                      <a:pt x="1820" y="6761"/>
                      <a:pt x="3239" y="6505"/>
                      <a:pt x="4995" y="5985"/>
                    </a:cubicBezTo>
                    <a:cubicBezTo>
                      <a:pt x="5485" y="5842"/>
                      <a:pt x="5998" y="5675"/>
                      <a:pt x="6541" y="5488"/>
                    </a:cubicBezTo>
                    <a:lnTo>
                      <a:pt x="6541" y="3802"/>
                    </a:lnTo>
                    <a:lnTo>
                      <a:pt x="3512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 flipH="1">
                <a:off x="2995373" y="2020379"/>
                <a:ext cx="429078" cy="323635"/>
              </a:xfrm>
              <a:custGeom>
                <a:avLst/>
                <a:gdLst/>
                <a:ahLst/>
                <a:cxnLst/>
                <a:rect l="l" t="t" r="r" b="b"/>
                <a:pathLst>
                  <a:path w="5286" h="3987" extrusionOk="0">
                    <a:moveTo>
                      <a:pt x="4316" y="1"/>
                    </a:moveTo>
                    <a:cubicBezTo>
                      <a:pt x="2560" y="521"/>
                      <a:pt x="1141" y="777"/>
                      <a:pt x="1" y="874"/>
                    </a:cubicBezTo>
                    <a:lnTo>
                      <a:pt x="2656" y="3987"/>
                    </a:lnTo>
                    <a:cubicBezTo>
                      <a:pt x="2656" y="3987"/>
                      <a:pt x="3909" y="3433"/>
                      <a:pt x="5286" y="2607"/>
                    </a:cubicBezTo>
                    <a:cubicBezTo>
                      <a:pt x="4975" y="1671"/>
                      <a:pt x="4652" y="794"/>
                      <a:pt x="4316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 flipH="1">
                <a:off x="3359430" y="2074196"/>
                <a:ext cx="170462" cy="121759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1500" extrusionOk="0">
                    <a:moveTo>
                      <a:pt x="2100" y="1"/>
                    </a:moveTo>
                    <a:lnTo>
                      <a:pt x="2100" y="1"/>
                    </a:lnTo>
                    <a:cubicBezTo>
                      <a:pt x="2099" y="1"/>
                      <a:pt x="1663" y="274"/>
                      <a:pt x="1256" y="454"/>
                    </a:cubicBezTo>
                    <a:cubicBezTo>
                      <a:pt x="650" y="725"/>
                      <a:pt x="0" y="1137"/>
                      <a:pt x="100" y="1331"/>
                    </a:cubicBezTo>
                    <a:cubicBezTo>
                      <a:pt x="158" y="1442"/>
                      <a:pt x="263" y="1500"/>
                      <a:pt x="400" y="1500"/>
                    </a:cubicBezTo>
                    <a:cubicBezTo>
                      <a:pt x="556" y="1500"/>
                      <a:pt x="755" y="1424"/>
                      <a:pt x="973" y="1265"/>
                    </a:cubicBezTo>
                    <a:lnTo>
                      <a:pt x="2100" y="1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 flipH="1">
                <a:off x="3226307" y="2074196"/>
                <a:ext cx="305533" cy="266246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3280" extrusionOk="0">
                    <a:moveTo>
                      <a:pt x="2124" y="1"/>
                    </a:moveTo>
                    <a:lnTo>
                      <a:pt x="997" y="1265"/>
                    </a:lnTo>
                    <a:cubicBezTo>
                      <a:pt x="480" y="1894"/>
                      <a:pt x="0" y="2564"/>
                      <a:pt x="107" y="2794"/>
                    </a:cubicBezTo>
                    <a:cubicBezTo>
                      <a:pt x="152" y="2888"/>
                      <a:pt x="220" y="2913"/>
                      <a:pt x="282" y="2913"/>
                    </a:cubicBezTo>
                    <a:cubicBezTo>
                      <a:pt x="356" y="2913"/>
                      <a:pt x="420" y="2877"/>
                      <a:pt x="420" y="2877"/>
                    </a:cubicBezTo>
                    <a:lnTo>
                      <a:pt x="420" y="2877"/>
                    </a:lnTo>
                    <a:cubicBezTo>
                      <a:pt x="420" y="2877"/>
                      <a:pt x="384" y="3050"/>
                      <a:pt x="540" y="3124"/>
                    </a:cubicBezTo>
                    <a:cubicBezTo>
                      <a:pt x="566" y="3136"/>
                      <a:pt x="595" y="3142"/>
                      <a:pt x="624" y="3142"/>
                    </a:cubicBezTo>
                    <a:cubicBezTo>
                      <a:pt x="764" y="3142"/>
                      <a:pt x="920" y="3020"/>
                      <a:pt x="920" y="3020"/>
                    </a:cubicBezTo>
                    <a:lnTo>
                      <a:pt x="920" y="3020"/>
                    </a:lnTo>
                    <a:cubicBezTo>
                      <a:pt x="920" y="3020"/>
                      <a:pt x="847" y="3174"/>
                      <a:pt x="1037" y="3267"/>
                    </a:cubicBezTo>
                    <a:cubicBezTo>
                      <a:pt x="1053" y="3275"/>
                      <a:pt x="1075" y="3279"/>
                      <a:pt x="1102" y="3279"/>
                    </a:cubicBezTo>
                    <a:cubicBezTo>
                      <a:pt x="1598" y="3279"/>
                      <a:pt x="3763" y="1977"/>
                      <a:pt x="3763" y="1977"/>
                    </a:cubicBezTo>
                    <a:lnTo>
                      <a:pt x="2124" y="1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 flipH="1">
                <a:off x="3433054" y="2226554"/>
                <a:ext cx="71756" cy="8506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048" extrusionOk="0">
                    <a:moveTo>
                      <a:pt x="744" y="0"/>
                    </a:moveTo>
                    <a:cubicBezTo>
                      <a:pt x="261" y="463"/>
                      <a:pt x="11" y="933"/>
                      <a:pt x="1" y="953"/>
                    </a:cubicBezTo>
                    <a:lnTo>
                      <a:pt x="174" y="1047"/>
                    </a:lnTo>
                    <a:cubicBezTo>
                      <a:pt x="177" y="1043"/>
                      <a:pt x="424" y="583"/>
                      <a:pt x="884" y="143"/>
                    </a:cubicBez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>
                <a:off x="3399449" y="2256019"/>
                <a:ext cx="64289" cy="6818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840" extrusionOk="0">
                    <a:moveTo>
                      <a:pt x="658" y="0"/>
                    </a:moveTo>
                    <a:cubicBezTo>
                      <a:pt x="318" y="314"/>
                      <a:pt x="15" y="704"/>
                      <a:pt x="1" y="720"/>
                    </a:cubicBezTo>
                    <a:lnTo>
                      <a:pt x="158" y="840"/>
                    </a:lnTo>
                    <a:cubicBezTo>
                      <a:pt x="161" y="837"/>
                      <a:pt x="465" y="447"/>
                      <a:pt x="791" y="144"/>
                    </a:cubicBezTo>
                    <a:lnTo>
                      <a:pt x="6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2645276" y="1060447"/>
                <a:ext cx="777551" cy="1233578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15197" extrusionOk="0">
                    <a:moveTo>
                      <a:pt x="2416" y="1"/>
                    </a:moveTo>
                    <a:lnTo>
                      <a:pt x="2813" y="5842"/>
                    </a:lnTo>
                    <a:lnTo>
                      <a:pt x="3296" y="8301"/>
                    </a:lnTo>
                    <a:lnTo>
                      <a:pt x="1" y="11904"/>
                    </a:lnTo>
                    <a:lnTo>
                      <a:pt x="2770" y="15196"/>
                    </a:lnTo>
                    <a:cubicBezTo>
                      <a:pt x="2770" y="15196"/>
                      <a:pt x="7731" y="12563"/>
                      <a:pt x="8654" y="8918"/>
                    </a:cubicBezTo>
                    <a:cubicBezTo>
                      <a:pt x="9578" y="5272"/>
                      <a:pt x="6195" y="527"/>
                      <a:pt x="5492" y="307"/>
                    </a:cubicBezTo>
                    <a:cubicBezTo>
                      <a:pt x="4789" y="87"/>
                      <a:pt x="2416" y="1"/>
                      <a:pt x="2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 flipH="1">
                <a:off x="3754086" y="1609571"/>
                <a:ext cx="92618" cy="448478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5525" extrusionOk="0">
                    <a:moveTo>
                      <a:pt x="1140" y="0"/>
                    </a:moveTo>
                    <a:lnTo>
                      <a:pt x="0" y="5525"/>
                    </a:lnTo>
                    <a:cubicBezTo>
                      <a:pt x="327" y="5425"/>
                      <a:pt x="644" y="5295"/>
                      <a:pt x="947" y="5139"/>
                    </a:cubicBez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flipH="1">
                <a:off x="3150415" y="1049651"/>
                <a:ext cx="78737" cy="23864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940" extrusionOk="0">
                    <a:moveTo>
                      <a:pt x="124" y="0"/>
                    </a:moveTo>
                    <a:lnTo>
                      <a:pt x="1" y="110"/>
                    </a:lnTo>
                    <a:cubicBezTo>
                      <a:pt x="947" y="1137"/>
                      <a:pt x="754" y="2899"/>
                      <a:pt x="750" y="2919"/>
                    </a:cubicBezTo>
                    <a:lnTo>
                      <a:pt x="917" y="2939"/>
                    </a:lnTo>
                    <a:cubicBezTo>
                      <a:pt x="920" y="2919"/>
                      <a:pt x="970" y="2470"/>
                      <a:pt x="900" y="1883"/>
                    </a:cubicBezTo>
                    <a:cubicBezTo>
                      <a:pt x="834" y="1337"/>
                      <a:pt x="647" y="566"/>
                      <a:pt x="1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3506108" y="1064505"/>
                <a:ext cx="80361" cy="173709"/>
              </a:xfrm>
              <a:custGeom>
                <a:avLst/>
                <a:gdLst/>
                <a:ahLst/>
                <a:cxnLst/>
                <a:rect l="l" t="t" r="r" b="b"/>
                <a:pathLst>
                  <a:path w="990" h="2140" extrusionOk="0">
                    <a:moveTo>
                      <a:pt x="880" y="0"/>
                    </a:moveTo>
                    <a:cubicBezTo>
                      <a:pt x="1" y="774"/>
                      <a:pt x="44" y="2083"/>
                      <a:pt x="47" y="2140"/>
                    </a:cubicBezTo>
                    <a:lnTo>
                      <a:pt x="213" y="2133"/>
                    </a:lnTo>
                    <a:cubicBezTo>
                      <a:pt x="210" y="2120"/>
                      <a:pt x="170" y="847"/>
                      <a:pt x="990" y="127"/>
                    </a:cubicBez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3129311" y="1283830"/>
                <a:ext cx="67130" cy="65912"/>
              </a:xfrm>
              <a:custGeom>
                <a:avLst/>
                <a:gdLst/>
                <a:ahLst/>
                <a:cxnLst/>
                <a:rect l="l" t="t" r="r" b="b"/>
                <a:pathLst>
                  <a:path w="827" h="812" extrusionOk="0">
                    <a:moveTo>
                      <a:pt x="416" y="0"/>
                    </a:moveTo>
                    <a:cubicBezTo>
                      <a:pt x="201" y="0"/>
                      <a:pt x="20" y="171"/>
                      <a:pt x="11" y="388"/>
                    </a:cubicBezTo>
                    <a:cubicBezTo>
                      <a:pt x="1" y="611"/>
                      <a:pt x="174" y="800"/>
                      <a:pt x="397" y="811"/>
                    </a:cubicBezTo>
                    <a:cubicBezTo>
                      <a:pt x="403" y="811"/>
                      <a:pt x="409" y="811"/>
                      <a:pt x="415" y="811"/>
                    </a:cubicBezTo>
                    <a:cubicBezTo>
                      <a:pt x="630" y="811"/>
                      <a:pt x="807" y="642"/>
                      <a:pt x="817" y="425"/>
                    </a:cubicBezTo>
                    <a:cubicBezTo>
                      <a:pt x="827" y="201"/>
                      <a:pt x="657" y="11"/>
                      <a:pt x="434" y="1"/>
                    </a:cubicBezTo>
                    <a:cubicBezTo>
                      <a:pt x="428" y="0"/>
                      <a:pt x="422" y="0"/>
                      <a:pt x="416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>
                <a:off x="3424689" y="1226199"/>
                <a:ext cx="338165" cy="502782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6194" extrusionOk="0">
                    <a:moveTo>
                      <a:pt x="2274" y="1"/>
                    </a:moveTo>
                    <a:cubicBezTo>
                      <a:pt x="2035" y="1"/>
                      <a:pt x="1797" y="125"/>
                      <a:pt x="1571" y="375"/>
                    </a:cubicBezTo>
                    <a:cubicBezTo>
                      <a:pt x="564" y="1484"/>
                      <a:pt x="1" y="4833"/>
                      <a:pt x="77" y="5366"/>
                    </a:cubicBezTo>
                    <a:cubicBezTo>
                      <a:pt x="177" y="6066"/>
                      <a:pt x="1260" y="6123"/>
                      <a:pt x="1307" y="6126"/>
                    </a:cubicBezTo>
                    <a:lnTo>
                      <a:pt x="1314" y="5960"/>
                    </a:lnTo>
                    <a:cubicBezTo>
                      <a:pt x="1303" y="5960"/>
                      <a:pt x="324" y="5909"/>
                      <a:pt x="241" y="5343"/>
                    </a:cubicBezTo>
                    <a:cubicBezTo>
                      <a:pt x="204" y="5083"/>
                      <a:pt x="334" y="4110"/>
                      <a:pt x="577" y="3120"/>
                    </a:cubicBezTo>
                    <a:cubicBezTo>
                      <a:pt x="757" y="2401"/>
                      <a:pt x="1140" y="1098"/>
                      <a:pt x="1694" y="484"/>
                    </a:cubicBezTo>
                    <a:cubicBezTo>
                      <a:pt x="1885" y="274"/>
                      <a:pt x="2080" y="167"/>
                      <a:pt x="2272" y="167"/>
                    </a:cubicBezTo>
                    <a:cubicBezTo>
                      <a:pt x="2280" y="167"/>
                      <a:pt x="2289" y="167"/>
                      <a:pt x="2297" y="168"/>
                    </a:cubicBezTo>
                    <a:cubicBezTo>
                      <a:pt x="2497" y="175"/>
                      <a:pt x="2690" y="301"/>
                      <a:pt x="2870" y="538"/>
                    </a:cubicBezTo>
                    <a:cubicBezTo>
                      <a:pt x="3366" y="1198"/>
                      <a:pt x="3633" y="2530"/>
                      <a:pt x="3746" y="3264"/>
                    </a:cubicBezTo>
                    <a:cubicBezTo>
                      <a:pt x="3900" y="4270"/>
                      <a:pt x="3943" y="5253"/>
                      <a:pt x="3883" y="5506"/>
                    </a:cubicBezTo>
                    <a:cubicBezTo>
                      <a:pt x="3766" y="5995"/>
                      <a:pt x="2985" y="6023"/>
                      <a:pt x="2797" y="6023"/>
                    </a:cubicBezTo>
                    <a:cubicBezTo>
                      <a:pt x="2772" y="6023"/>
                      <a:pt x="2758" y="6023"/>
                      <a:pt x="2757" y="6023"/>
                    </a:cubicBezTo>
                    <a:lnTo>
                      <a:pt x="2750" y="6189"/>
                    </a:lnTo>
                    <a:cubicBezTo>
                      <a:pt x="2757" y="6189"/>
                      <a:pt x="2777" y="6193"/>
                      <a:pt x="2810" y="6193"/>
                    </a:cubicBezTo>
                    <a:cubicBezTo>
                      <a:pt x="3046" y="6193"/>
                      <a:pt x="3900" y="6149"/>
                      <a:pt x="4043" y="5543"/>
                    </a:cubicBezTo>
                    <a:cubicBezTo>
                      <a:pt x="4166" y="5023"/>
                      <a:pt x="3903" y="1634"/>
                      <a:pt x="3003" y="438"/>
                    </a:cubicBezTo>
                    <a:cubicBezTo>
                      <a:pt x="2793" y="158"/>
                      <a:pt x="2557" y="11"/>
                      <a:pt x="2303" y="1"/>
                    </a:cubicBezTo>
                    <a:cubicBezTo>
                      <a:pt x="2294" y="1"/>
                      <a:pt x="2284" y="1"/>
                      <a:pt x="22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>
                <a:off x="3638905" y="1699346"/>
                <a:ext cx="35229" cy="34498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5" extrusionOk="0">
                    <a:moveTo>
                      <a:pt x="221" y="0"/>
                    </a:moveTo>
                    <a:cubicBezTo>
                      <a:pt x="107" y="0"/>
                      <a:pt x="10" y="89"/>
                      <a:pt x="4" y="204"/>
                    </a:cubicBezTo>
                    <a:cubicBezTo>
                      <a:pt x="1" y="320"/>
                      <a:pt x="91" y="420"/>
                      <a:pt x="207" y="424"/>
                    </a:cubicBezTo>
                    <a:cubicBezTo>
                      <a:pt x="211" y="424"/>
                      <a:pt x="215" y="424"/>
                      <a:pt x="219" y="424"/>
                    </a:cubicBezTo>
                    <a:cubicBezTo>
                      <a:pt x="331" y="424"/>
                      <a:pt x="424" y="336"/>
                      <a:pt x="427" y="224"/>
                    </a:cubicBezTo>
                    <a:cubicBezTo>
                      <a:pt x="434" y="107"/>
                      <a:pt x="344" y="7"/>
                      <a:pt x="227" y="0"/>
                    </a:cubicBezTo>
                    <a:cubicBezTo>
                      <a:pt x="225" y="0"/>
                      <a:pt x="223" y="0"/>
                      <a:pt x="221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>
                <a:off x="3520963" y="1704704"/>
                <a:ext cx="35229" cy="34498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5" extrusionOk="0">
                    <a:moveTo>
                      <a:pt x="214" y="1"/>
                    </a:moveTo>
                    <a:cubicBezTo>
                      <a:pt x="100" y="1"/>
                      <a:pt x="10" y="89"/>
                      <a:pt x="4" y="205"/>
                    </a:cubicBezTo>
                    <a:cubicBezTo>
                      <a:pt x="0" y="321"/>
                      <a:pt x="91" y="418"/>
                      <a:pt x="207" y="424"/>
                    </a:cubicBezTo>
                    <a:cubicBezTo>
                      <a:pt x="211" y="425"/>
                      <a:pt x="215" y="425"/>
                      <a:pt x="219" y="425"/>
                    </a:cubicBezTo>
                    <a:cubicBezTo>
                      <a:pt x="331" y="425"/>
                      <a:pt x="424" y="334"/>
                      <a:pt x="427" y="221"/>
                    </a:cubicBezTo>
                    <a:cubicBezTo>
                      <a:pt x="434" y="105"/>
                      <a:pt x="344" y="5"/>
                      <a:pt x="227" y="1"/>
                    </a:cubicBezTo>
                    <a:cubicBezTo>
                      <a:pt x="223" y="1"/>
                      <a:pt x="219" y="1"/>
                      <a:pt x="214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bg1"/>
                </a:solidFill>
              </a:rPr>
              <a:t>How it appears?</a:t>
            </a: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1"/>
          </p:nvPr>
        </p:nvSpPr>
        <p:spPr>
          <a:xfrm>
            <a:off x="339691" y="1154811"/>
            <a:ext cx="4120758" cy="1899807"/>
          </a:xfrm>
          <a:prstGeom prst="rect">
            <a:avLst/>
          </a:prstGeom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400" dirty="0"/>
              <a:t>You need a caregiver you have some demands but: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you cannot find someone to fulfill your requirements.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You don’t have enough time?!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You don’t know where you should find him?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>
            <a:spLocks noGrp="1"/>
          </p:cNvSpPr>
          <p:nvPr>
            <p:ph type="title"/>
          </p:nvPr>
        </p:nvSpPr>
        <p:spPr>
          <a:xfrm>
            <a:off x="6561959" y="2208550"/>
            <a:ext cx="1939216" cy="6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your gain?</a:t>
            </a:r>
            <a:endParaRPr b="0" dirty="0"/>
          </a:p>
        </p:txBody>
      </p:sp>
      <p:grpSp>
        <p:nvGrpSpPr>
          <p:cNvPr id="505" name="Google Shape;505;p27"/>
          <p:cNvGrpSpPr/>
          <p:nvPr/>
        </p:nvGrpSpPr>
        <p:grpSpPr>
          <a:xfrm flipH="1">
            <a:off x="6214709" y="3336198"/>
            <a:ext cx="1827264" cy="1821991"/>
            <a:chOff x="580156" y="1728309"/>
            <a:chExt cx="3425050" cy="3415167"/>
          </a:xfrm>
        </p:grpSpPr>
        <p:sp>
          <p:nvSpPr>
            <p:cNvPr id="506" name="Google Shape;506;p27"/>
            <p:cNvSpPr/>
            <p:nvPr/>
          </p:nvSpPr>
          <p:spPr>
            <a:xfrm>
              <a:off x="2205370" y="2931347"/>
              <a:ext cx="1799836" cy="2206055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AAD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577147" y="1728309"/>
              <a:ext cx="1395266" cy="3409073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CBE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926858" y="2604045"/>
              <a:ext cx="619211" cy="2535236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580156" y="2220204"/>
              <a:ext cx="1584777" cy="2917186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DF8B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03579" y="2960664"/>
              <a:ext cx="989020" cy="2182812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99;p22">
            <a:extLst>
              <a:ext uri="{FF2B5EF4-FFF2-40B4-BE49-F238E27FC236}">
                <a16:creationId xmlns:a16="http://schemas.microsoft.com/office/drawing/2014/main" id="{5D385598-F397-47E7-94F2-3108D613ECFE}"/>
              </a:ext>
            </a:extLst>
          </p:cNvPr>
          <p:cNvSpPr txBox="1">
            <a:spLocks/>
          </p:cNvSpPr>
          <p:nvPr/>
        </p:nvSpPr>
        <p:spPr>
          <a:xfrm>
            <a:off x="437072" y="1097052"/>
            <a:ext cx="5388412" cy="3080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naheim" panose="020B0604020202020204" charset="0"/>
              </a:rPr>
              <a:t>Find your best matches in a short run not only if you are caregiver but also if you need a caregiver.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naheim" panose="020B0604020202020204" charset="0"/>
              </a:rPr>
              <a:t>Choose between several options (Comparison between your options and select the best)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naheim" panose="020B0604020202020204" charset="0"/>
              </a:rPr>
              <a:t>Connect you to your personal doctor or the specialist.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accent5">
                  <a:lumMod val="50000"/>
                </a:schemeClr>
              </a:solidFill>
              <a:latin typeface="Anaheim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accent5">
                  <a:lumMod val="50000"/>
                </a:schemeClr>
              </a:solidFill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846-9483-4B02-B53D-CD25A33B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36" y="639227"/>
            <a:ext cx="6381740" cy="678900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Is there anybody who solve this problem?</a:t>
            </a:r>
          </a:p>
        </p:txBody>
      </p:sp>
      <p:grpSp>
        <p:nvGrpSpPr>
          <p:cNvPr id="3" name="Google Shape;1747;p54">
            <a:extLst>
              <a:ext uri="{FF2B5EF4-FFF2-40B4-BE49-F238E27FC236}">
                <a16:creationId xmlns:a16="http://schemas.microsoft.com/office/drawing/2014/main" id="{A8056692-59B8-4B02-B4D5-EF43062362AF}"/>
              </a:ext>
            </a:extLst>
          </p:cNvPr>
          <p:cNvGrpSpPr/>
          <p:nvPr/>
        </p:nvGrpSpPr>
        <p:grpSpPr>
          <a:xfrm>
            <a:off x="5806512" y="1166368"/>
            <a:ext cx="2976336" cy="3596487"/>
            <a:chOff x="1209988" y="868576"/>
            <a:chExt cx="2976336" cy="3596487"/>
          </a:xfrm>
        </p:grpSpPr>
        <p:grpSp>
          <p:nvGrpSpPr>
            <p:cNvPr id="4" name="Google Shape;1748;p54">
              <a:extLst>
                <a:ext uri="{FF2B5EF4-FFF2-40B4-BE49-F238E27FC236}">
                  <a16:creationId xmlns:a16="http://schemas.microsoft.com/office/drawing/2014/main" id="{EF120FE8-CA8D-4C53-B3B8-35DDE64C936C}"/>
                </a:ext>
              </a:extLst>
            </p:cNvPr>
            <p:cNvGrpSpPr/>
            <p:nvPr/>
          </p:nvGrpSpPr>
          <p:grpSpPr>
            <a:xfrm>
              <a:off x="1541476" y="1054078"/>
              <a:ext cx="2644848" cy="3410985"/>
              <a:chOff x="1720659" y="1127079"/>
              <a:chExt cx="2756486" cy="3554961"/>
            </a:xfrm>
          </p:grpSpPr>
          <p:sp>
            <p:nvSpPr>
              <p:cNvPr id="11" name="Google Shape;1749;p54">
                <a:extLst>
                  <a:ext uri="{FF2B5EF4-FFF2-40B4-BE49-F238E27FC236}">
                    <a16:creationId xmlns:a16="http://schemas.microsoft.com/office/drawing/2014/main" id="{158273F2-8E67-494E-AE2F-AEB59CB55689}"/>
                  </a:ext>
                </a:extLst>
              </p:cNvPr>
              <p:cNvSpPr/>
              <p:nvPr/>
            </p:nvSpPr>
            <p:spPr>
              <a:xfrm>
                <a:off x="1806845" y="4448640"/>
                <a:ext cx="2670300" cy="233400"/>
              </a:xfrm>
              <a:prstGeom prst="ellipse">
                <a:avLst/>
              </a:prstGeom>
              <a:solidFill>
                <a:srgbClr val="8E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750;p54">
                <a:extLst>
                  <a:ext uri="{FF2B5EF4-FFF2-40B4-BE49-F238E27FC236}">
                    <a16:creationId xmlns:a16="http://schemas.microsoft.com/office/drawing/2014/main" id="{0B9D2E3F-9376-4DCB-BAF2-DA10E76782CE}"/>
                  </a:ext>
                </a:extLst>
              </p:cNvPr>
              <p:cNvGrpSpPr/>
              <p:nvPr/>
            </p:nvGrpSpPr>
            <p:grpSpPr>
              <a:xfrm>
                <a:off x="1720659" y="1127079"/>
                <a:ext cx="2605930" cy="3481676"/>
                <a:chOff x="1720659" y="1127079"/>
                <a:chExt cx="2605930" cy="3481676"/>
              </a:xfrm>
            </p:grpSpPr>
            <p:sp>
              <p:nvSpPr>
                <p:cNvPr id="13" name="Google Shape;1751;p54">
                  <a:extLst>
                    <a:ext uri="{FF2B5EF4-FFF2-40B4-BE49-F238E27FC236}">
                      <a16:creationId xmlns:a16="http://schemas.microsoft.com/office/drawing/2014/main" id="{6DB3329D-8A5B-4927-B6D1-F35438E721A9}"/>
                    </a:ext>
                  </a:extLst>
                </p:cNvPr>
                <p:cNvSpPr/>
                <p:nvPr/>
              </p:nvSpPr>
              <p:spPr>
                <a:xfrm flipH="1">
                  <a:off x="2220141" y="1627946"/>
                  <a:ext cx="1143924" cy="406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60" h="24346" extrusionOk="0">
                      <a:moveTo>
                        <a:pt x="3655" y="0"/>
                      </a:moveTo>
                      <a:cubicBezTo>
                        <a:pt x="3621" y="0"/>
                        <a:pt x="3590" y="6"/>
                        <a:pt x="3562" y="15"/>
                      </a:cubicBezTo>
                      <a:cubicBezTo>
                        <a:pt x="3261" y="101"/>
                        <a:pt x="2744" y="316"/>
                        <a:pt x="3390" y="1479"/>
                      </a:cubicBezTo>
                      <a:cubicBezTo>
                        <a:pt x="3993" y="2642"/>
                        <a:pt x="6750" y="6390"/>
                        <a:pt x="6750" y="6390"/>
                      </a:cubicBezTo>
                      <a:cubicBezTo>
                        <a:pt x="6750" y="6390"/>
                        <a:pt x="2231" y="1792"/>
                        <a:pt x="1075" y="1792"/>
                      </a:cubicBezTo>
                      <a:cubicBezTo>
                        <a:pt x="1021" y="1792"/>
                        <a:pt x="974" y="1803"/>
                        <a:pt x="935" y="1824"/>
                      </a:cubicBezTo>
                      <a:cubicBezTo>
                        <a:pt x="203" y="2169"/>
                        <a:pt x="763" y="2815"/>
                        <a:pt x="1409" y="3461"/>
                      </a:cubicBezTo>
                      <a:cubicBezTo>
                        <a:pt x="2055" y="4150"/>
                        <a:pt x="4596" y="6777"/>
                        <a:pt x="5070" y="7294"/>
                      </a:cubicBezTo>
                      <a:cubicBezTo>
                        <a:pt x="5180" y="7404"/>
                        <a:pt x="5177" y="7451"/>
                        <a:pt x="5098" y="7451"/>
                      </a:cubicBezTo>
                      <a:cubicBezTo>
                        <a:pt x="4803" y="7451"/>
                        <a:pt x="3450" y="6794"/>
                        <a:pt x="2873" y="6217"/>
                      </a:cubicBezTo>
                      <a:cubicBezTo>
                        <a:pt x="2184" y="5485"/>
                        <a:pt x="1021" y="4365"/>
                        <a:pt x="1021" y="4365"/>
                      </a:cubicBezTo>
                      <a:cubicBezTo>
                        <a:pt x="1021" y="4365"/>
                        <a:pt x="667" y="4155"/>
                        <a:pt x="393" y="4155"/>
                      </a:cubicBezTo>
                      <a:cubicBezTo>
                        <a:pt x="171" y="4155"/>
                        <a:pt x="1" y="4294"/>
                        <a:pt x="117" y="4796"/>
                      </a:cubicBezTo>
                      <a:cubicBezTo>
                        <a:pt x="375" y="5916"/>
                        <a:pt x="2615" y="8414"/>
                        <a:pt x="3993" y="9448"/>
                      </a:cubicBezTo>
                      <a:cubicBezTo>
                        <a:pt x="4585" y="9891"/>
                        <a:pt x="4669" y="10279"/>
                        <a:pt x="4374" y="10279"/>
                      </a:cubicBezTo>
                      <a:cubicBezTo>
                        <a:pt x="4153" y="10279"/>
                        <a:pt x="3721" y="10062"/>
                        <a:pt x="3132" y="9491"/>
                      </a:cubicBezTo>
                      <a:cubicBezTo>
                        <a:pt x="1883" y="8328"/>
                        <a:pt x="1538" y="8026"/>
                        <a:pt x="1064" y="7811"/>
                      </a:cubicBezTo>
                      <a:cubicBezTo>
                        <a:pt x="806" y="7711"/>
                        <a:pt x="600" y="7658"/>
                        <a:pt x="453" y="7658"/>
                      </a:cubicBezTo>
                      <a:cubicBezTo>
                        <a:pt x="160" y="7658"/>
                        <a:pt x="102" y="7869"/>
                        <a:pt x="332" y="8328"/>
                      </a:cubicBezTo>
                      <a:cubicBezTo>
                        <a:pt x="677" y="8974"/>
                        <a:pt x="5285" y="13195"/>
                        <a:pt x="8559" y="14918"/>
                      </a:cubicBezTo>
                      <a:cubicBezTo>
                        <a:pt x="9250" y="15282"/>
                        <a:pt x="23375" y="24345"/>
                        <a:pt x="43142" y="24345"/>
                      </a:cubicBezTo>
                      <a:cubicBezTo>
                        <a:pt x="46774" y="24345"/>
                        <a:pt x="50596" y="24039"/>
                        <a:pt x="54561" y="23317"/>
                      </a:cubicBezTo>
                      <a:cubicBezTo>
                        <a:pt x="68301" y="20819"/>
                        <a:pt x="68559" y="15133"/>
                        <a:pt x="65717" y="13497"/>
                      </a:cubicBezTo>
                      <a:cubicBezTo>
                        <a:pt x="65477" y="13357"/>
                        <a:pt x="64961" y="13298"/>
                        <a:pt x="64211" y="13298"/>
                      </a:cubicBezTo>
                      <a:cubicBezTo>
                        <a:pt x="59913" y="13298"/>
                        <a:pt x="47944" y="15246"/>
                        <a:pt x="36427" y="15246"/>
                      </a:cubicBezTo>
                      <a:cubicBezTo>
                        <a:pt x="34417" y="15246"/>
                        <a:pt x="32422" y="15187"/>
                        <a:pt x="30483" y="15047"/>
                      </a:cubicBezTo>
                      <a:cubicBezTo>
                        <a:pt x="19844" y="14272"/>
                        <a:pt x="13728" y="8802"/>
                        <a:pt x="13728" y="8802"/>
                      </a:cubicBezTo>
                      <a:cubicBezTo>
                        <a:pt x="12177" y="6691"/>
                        <a:pt x="10799" y="4408"/>
                        <a:pt x="9636" y="1996"/>
                      </a:cubicBezTo>
                      <a:cubicBezTo>
                        <a:pt x="9217" y="1177"/>
                        <a:pt x="8722" y="855"/>
                        <a:pt x="8356" y="855"/>
                      </a:cubicBezTo>
                      <a:cubicBezTo>
                        <a:pt x="7895" y="855"/>
                        <a:pt x="7639" y="1367"/>
                        <a:pt x="7999" y="2039"/>
                      </a:cubicBezTo>
                      <a:lnTo>
                        <a:pt x="9291" y="4451"/>
                      </a:lnTo>
                      <a:cubicBezTo>
                        <a:pt x="9291" y="4451"/>
                        <a:pt x="9679" y="5184"/>
                        <a:pt x="9334" y="5313"/>
                      </a:cubicBezTo>
                      <a:cubicBezTo>
                        <a:pt x="9281" y="5335"/>
                        <a:pt x="9222" y="5345"/>
                        <a:pt x="9159" y="5345"/>
                      </a:cubicBezTo>
                      <a:cubicBezTo>
                        <a:pt x="8103" y="5345"/>
                        <a:pt x="5780" y="2434"/>
                        <a:pt x="5415" y="1824"/>
                      </a:cubicBezTo>
                      <a:cubicBezTo>
                        <a:pt x="4454" y="363"/>
                        <a:pt x="3939" y="0"/>
                        <a:pt x="3655" y="0"/>
                      </a:cubicBezTo>
                      <a:close/>
                    </a:path>
                  </a:pathLst>
                </a:custGeom>
                <a:solidFill>
                  <a:srgbClr val="DB78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52;p54">
                  <a:extLst>
                    <a:ext uri="{FF2B5EF4-FFF2-40B4-BE49-F238E27FC236}">
                      <a16:creationId xmlns:a16="http://schemas.microsoft.com/office/drawing/2014/main" id="{48435C75-4A5A-4577-94CF-E9569BF408B4}"/>
                    </a:ext>
                  </a:extLst>
                </p:cNvPr>
                <p:cNvSpPr/>
                <p:nvPr/>
              </p:nvSpPr>
              <p:spPr>
                <a:xfrm flipH="1">
                  <a:off x="3419609" y="2089569"/>
                  <a:ext cx="386375" cy="7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7" h="47409" extrusionOk="0">
                      <a:moveTo>
                        <a:pt x="20400" y="0"/>
                      </a:moveTo>
                      <a:cubicBezTo>
                        <a:pt x="20371" y="0"/>
                        <a:pt x="20343" y="0"/>
                        <a:pt x="20314" y="1"/>
                      </a:cubicBezTo>
                      <a:cubicBezTo>
                        <a:pt x="17299" y="87"/>
                        <a:pt x="12302" y="2973"/>
                        <a:pt x="11699" y="5643"/>
                      </a:cubicBezTo>
                      <a:lnTo>
                        <a:pt x="7521" y="29936"/>
                      </a:lnTo>
                      <a:cubicBezTo>
                        <a:pt x="7521" y="29936"/>
                        <a:pt x="3386" y="38551"/>
                        <a:pt x="673" y="45916"/>
                      </a:cubicBezTo>
                      <a:cubicBezTo>
                        <a:pt x="238" y="47093"/>
                        <a:pt x="1" y="47343"/>
                        <a:pt x="294" y="47343"/>
                      </a:cubicBezTo>
                      <a:cubicBezTo>
                        <a:pt x="495" y="47343"/>
                        <a:pt x="945" y="47226"/>
                        <a:pt x="1750" y="47209"/>
                      </a:cubicBezTo>
                      <a:cubicBezTo>
                        <a:pt x="2143" y="47209"/>
                        <a:pt x="3262" y="47409"/>
                        <a:pt x="4020" y="47409"/>
                      </a:cubicBezTo>
                      <a:cubicBezTo>
                        <a:pt x="4257" y="47409"/>
                        <a:pt x="4459" y="47389"/>
                        <a:pt x="4592" y="47338"/>
                      </a:cubicBezTo>
                      <a:lnTo>
                        <a:pt x="14758" y="33210"/>
                      </a:lnTo>
                      <a:cubicBezTo>
                        <a:pt x="16997" y="28386"/>
                        <a:pt x="20099" y="24854"/>
                        <a:pt x="19926" y="22657"/>
                      </a:cubicBezTo>
                      <a:lnTo>
                        <a:pt x="23157" y="8055"/>
                      </a:lnTo>
                      <a:cubicBezTo>
                        <a:pt x="22688" y="1962"/>
                        <a:pt x="22978" y="0"/>
                        <a:pt x="20400" y="0"/>
                      </a:cubicBez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53;p54">
                  <a:extLst>
                    <a:ext uri="{FF2B5EF4-FFF2-40B4-BE49-F238E27FC236}">
                      <a16:creationId xmlns:a16="http://schemas.microsoft.com/office/drawing/2014/main" id="{9B412AE5-2223-4E24-9DD5-2115DB0720C1}"/>
                    </a:ext>
                  </a:extLst>
                </p:cNvPr>
                <p:cNvSpPr/>
                <p:nvPr/>
              </p:nvSpPr>
              <p:spPr>
                <a:xfrm flipH="1">
                  <a:off x="3228432" y="4469818"/>
                  <a:ext cx="284629" cy="110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9" h="6639" extrusionOk="0">
                      <a:moveTo>
                        <a:pt x="9262" y="0"/>
                      </a:moveTo>
                      <a:cubicBezTo>
                        <a:pt x="9262" y="0"/>
                        <a:pt x="5127" y="4781"/>
                        <a:pt x="1121" y="5169"/>
                      </a:cubicBezTo>
                      <a:cubicBezTo>
                        <a:pt x="1" y="6041"/>
                        <a:pt x="3760" y="6639"/>
                        <a:pt x="7772" y="6639"/>
                      </a:cubicBezTo>
                      <a:cubicBezTo>
                        <a:pt x="10700" y="6639"/>
                        <a:pt x="13764" y="6320"/>
                        <a:pt x="15163" y="5557"/>
                      </a:cubicBezTo>
                      <a:cubicBezTo>
                        <a:pt x="17058" y="4480"/>
                        <a:pt x="15335" y="733"/>
                        <a:pt x="15335" y="733"/>
                      </a:cubicBezTo>
                      <a:lnTo>
                        <a:pt x="926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754;p54">
                  <a:extLst>
                    <a:ext uri="{FF2B5EF4-FFF2-40B4-BE49-F238E27FC236}">
                      <a16:creationId xmlns:a16="http://schemas.microsoft.com/office/drawing/2014/main" id="{B16EBEE5-CB15-4A42-97F4-42A0DB323AE4}"/>
                    </a:ext>
                  </a:extLst>
                </p:cNvPr>
                <p:cNvSpPr/>
                <p:nvPr/>
              </p:nvSpPr>
              <p:spPr>
                <a:xfrm flipH="1">
                  <a:off x="3208310" y="4042198"/>
                  <a:ext cx="173224" cy="43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2" h="26362" extrusionOk="0">
                      <a:moveTo>
                        <a:pt x="10381" y="1"/>
                      </a:moveTo>
                      <a:lnTo>
                        <a:pt x="1" y="2025"/>
                      </a:lnTo>
                      <a:lnTo>
                        <a:pt x="1379" y="25629"/>
                      </a:lnTo>
                      <a:lnTo>
                        <a:pt x="7452" y="26362"/>
                      </a:lnTo>
                      <a:lnTo>
                        <a:pt x="10381" y="1"/>
                      </a:ln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55;p54">
                  <a:extLst>
                    <a:ext uri="{FF2B5EF4-FFF2-40B4-BE49-F238E27FC236}">
                      <a16:creationId xmlns:a16="http://schemas.microsoft.com/office/drawing/2014/main" id="{A6DD7056-6B15-4103-B9E3-BD4695F6F4DA}"/>
                    </a:ext>
                  </a:extLst>
                </p:cNvPr>
                <p:cNvSpPr/>
                <p:nvPr/>
              </p:nvSpPr>
              <p:spPr>
                <a:xfrm flipH="1">
                  <a:off x="2837486" y="4468383"/>
                  <a:ext cx="272516" cy="119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3" h="7152" extrusionOk="0">
                      <a:moveTo>
                        <a:pt x="14093" y="0"/>
                      </a:moveTo>
                      <a:lnTo>
                        <a:pt x="7977" y="43"/>
                      </a:lnTo>
                      <a:cubicBezTo>
                        <a:pt x="7977" y="43"/>
                        <a:pt x="4531" y="5341"/>
                        <a:pt x="611" y="6246"/>
                      </a:cubicBezTo>
                      <a:cubicBezTo>
                        <a:pt x="0" y="6872"/>
                        <a:pt x="1199" y="7152"/>
                        <a:pt x="3136" y="7152"/>
                      </a:cubicBezTo>
                      <a:cubicBezTo>
                        <a:pt x="6658" y="7152"/>
                        <a:pt x="12621" y="6227"/>
                        <a:pt x="14567" y="4781"/>
                      </a:cubicBezTo>
                      <a:cubicBezTo>
                        <a:pt x="16333" y="3446"/>
                        <a:pt x="14093" y="0"/>
                        <a:pt x="140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756;p54">
                  <a:extLst>
                    <a:ext uri="{FF2B5EF4-FFF2-40B4-BE49-F238E27FC236}">
                      <a16:creationId xmlns:a16="http://schemas.microsoft.com/office/drawing/2014/main" id="{AF0AE5E6-E57B-416A-B87B-6D18800A0E2D}"/>
                    </a:ext>
                  </a:extLst>
                </p:cNvPr>
                <p:cNvSpPr/>
                <p:nvPr/>
              </p:nvSpPr>
              <p:spPr>
                <a:xfrm flipH="1">
                  <a:off x="2874844" y="4025680"/>
                  <a:ext cx="176811" cy="44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7" h="26577" extrusionOk="0">
                      <a:moveTo>
                        <a:pt x="10036" y="0"/>
                      </a:moveTo>
                      <a:lnTo>
                        <a:pt x="0" y="3403"/>
                      </a:lnTo>
                      <a:lnTo>
                        <a:pt x="4480" y="26576"/>
                      </a:lnTo>
                      <a:lnTo>
                        <a:pt x="10596" y="26533"/>
                      </a:lnTo>
                      <a:lnTo>
                        <a:pt x="10036" y="0"/>
                      </a:ln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757;p54">
                  <a:extLst>
                    <a:ext uri="{FF2B5EF4-FFF2-40B4-BE49-F238E27FC236}">
                      <a16:creationId xmlns:a16="http://schemas.microsoft.com/office/drawing/2014/main" id="{0DFB43C4-BB22-4D9D-9C82-D1C4BDF6C39D}"/>
                    </a:ext>
                  </a:extLst>
                </p:cNvPr>
                <p:cNvSpPr/>
                <p:nvPr/>
              </p:nvSpPr>
              <p:spPr>
                <a:xfrm flipH="1">
                  <a:off x="3158005" y="4472688"/>
                  <a:ext cx="142323" cy="104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0" h="6290" extrusionOk="0">
                      <a:moveTo>
                        <a:pt x="2499" y="1"/>
                      </a:moveTo>
                      <a:cubicBezTo>
                        <a:pt x="1465" y="1"/>
                        <a:pt x="561" y="776"/>
                        <a:pt x="475" y="1810"/>
                      </a:cubicBezTo>
                      <a:lnTo>
                        <a:pt x="44" y="5299"/>
                      </a:lnTo>
                      <a:cubicBezTo>
                        <a:pt x="1" y="5816"/>
                        <a:pt x="432" y="6289"/>
                        <a:pt x="949" y="6289"/>
                      </a:cubicBezTo>
                      <a:lnTo>
                        <a:pt x="7582" y="6289"/>
                      </a:lnTo>
                      <a:cubicBezTo>
                        <a:pt x="8142" y="6289"/>
                        <a:pt x="8529" y="5772"/>
                        <a:pt x="8443" y="5213"/>
                      </a:cubicBezTo>
                      <a:lnTo>
                        <a:pt x="7668" y="1637"/>
                      </a:lnTo>
                      <a:cubicBezTo>
                        <a:pt x="7453" y="690"/>
                        <a:pt x="6634" y="1"/>
                        <a:pt x="56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758;p54">
                  <a:extLst>
                    <a:ext uri="{FF2B5EF4-FFF2-40B4-BE49-F238E27FC236}">
                      <a16:creationId xmlns:a16="http://schemas.microsoft.com/office/drawing/2014/main" id="{1645304F-E95E-423A-A059-A80004BE77F3}"/>
                    </a:ext>
                  </a:extLst>
                </p:cNvPr>
                <p:cNvSpPr/>
                <p:nvPr/>
              </p:nvSpPr>
              <p:spPr>
                <a:xfrm flipH="1">
                  <a:off x="4184266" y="4472688"/>
                  <a:ext cx="142323" cy="104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0" h="6290" extrusionOk="0">
                      <a:moveTo>
                        <a:pt x="2887" y="1"/>
                      </a:moveTo>
                      <a:cubicBezTo>
                        <a:pt x="1939" y="1"/>
                        <a:pt x="1078" y="690"/>
                        <a:pt x="862" y="1637"/>
                      </a:cubicBezTo>
                      <a:lnTo>
                        <a:pt x="87" y="5213"/>
                      </a:lnTo>
                      <a:cubicBezTo>
                        <a:pt x="1" y="5772"/>
                        <a:pt x="432" y="6289"/>
                        <a:pt x="992" y="6289"/>
                      </a:cubicBezTo>
                      <a:lnTo>
                        <a:pt x="7582" y="6289"/>
                      </a:lnTo>
                      <a:cubicBezTo>
                        <a:pt x="8142" y="6289"/>
                        <a:pt x="8529" y="5816"/>
                        <a:pt x="8486" y="5299"/>
                      </a:cubicBezTo>
                      <a:lnTo>
                        <a:pt x="8099" y="1810"/>
                      </a:lnTo>
                      <a:cubicBezTo>
                        <a:pt x="7969" y="776"/>
                        <a:pt x="7065" y="1"/>
                        <a:pt x="6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" name="Google Shape;1759;p54">
                  <a:extLst>
                    <a:ext uri="{FF2B5EF4-FFF2-40B4-BE49-F238E27FC236}">
                      <a16:creationId xmlns:a16="http://schemas.microsoft.com/office/drawing/2014/main" id="{4C4AC628-BEF8-414A-A8A8-F608E5500E29}"/>
                    </a:ext>
                  </a:extLst>
                </p:cNvPr>
                <p:cNvGrpSpPr/>
                <p:nvPr/>
              </p:nvGrpSpPr>
              <p:grpSpPr>
                <a:xfrm>
                  <a:off x="3184601" y="2808242"/>
                  <a:ext cx="1113240" cy="1720524"/>
                  <a:chOff x="3184601" y="2808242"/>
                  <a:chExt cx="1113240" cy="1720524"/>
                </a:xfrm>
              </p:grpSpPr>
              <p:sp>
                <p:nvSpPr>
                  <p:cNvPr id="66" name="Google Shape;1760;p54">
                    <a:extLst>
                      <a:ext uri="{FF2B5EF4-FFF2-40B4-BE49-F238E27FC236}">
                        <a16:creationId xmlns:a16="http://schemas.microsoft.com/office/drawing/2014/main" id="{FE08C503-D6D6-4A6B-9344-4025754640E7}"/>
                      </a:ext>
                    </a:extLst>
                  </p:cNvPr>
                  <p:cNvSpPr/>
                  <p:nvPr/>
                </p:nvSpPr>
                <p:spPr>
                  <a:xfrm flipH="1">
                    <a:off x="3360678" y="3665618"/>
                    <a:ext cx="771865" cy="83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61" h="4998" extrusionOk="0">
                        <a:moveTo>
                          <a:pt x="1" y="1"/>
                        </a:moveTo>
                        <a:lnTo>
                          <a:pt x="1" y="4997"/>
                        </a:lnTo>
                        <a:lnTo>
                          <a:pt x="46261" y="4997"/>
                        </a:lnTo>
                        <a:lnTo>
                          <a:pt x="46261" y="1"/>
                        </a:ln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1761;p54">
                    <a:extLst>
                      <a:ext uri="{FF2B5EF4-FFF2-40B4-BE49-F238E27FC236}">
                        <a16:creationId xmlns:a16="http://schemas.microsoft.com/office/drawing/2014/main" id="{2D5246A1-B11E-41C9-BCE3-ABE3060A837D}"/>
                      </a:ext>
                    </a:extLst>
                  </p:cNvPr>
                  <p:cNvSpPr/>
                  <p:nvPr/>
                </p:nvSpPr>
                <p:spPr>
                  <a:xfrm flipH="1">
                    <a:off x="3184601" y="2808242"/>
                    <a:ext cx="1113240" cy="1720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21" h="103118" extrusionOk="0">
                        <a:moveTo>
                          <a:pt x="30709" y="0"/>
                        </a:moveTo>
                        <a:cubicBezTo>
                          <a:pt x="22735" y="0"/>
                          <a:pt x="15890" y="5759"/>
                          <a:pt x="14602" y="13655"/>
                        </a:cubicBezTo>
                        <a:lnTo>
                          <a:pt x="1" y="102299"/>
                        </a:lnTo>
                        <a:lnTo>
                          <a:pt x="4997" y="103074"/>
                        </a:lnTo>
                        <a:lnTo>
                          <a:pt x="19599" y="14473"/>
                        </a:lnTo>
                        <a:cubicBezTo>
                          <a:pt x="20499" y="9032"/>
                          <a:pt x="25191" y="5040"/>
                          <a:pt x="30709" y="5040"/>
                        </a:cubicBezTo>
                        <a:cubicBezTo>
                          <a:pt x="30739" y="5040"/>
                          <a:pt x="30768" y="5040"/>
                          <a:pt x="30798" y="5040"/>
                        </a:cubicBezTo>
                        <a:lnTo>
                          <a:pt x="35880" y="5040"/>
                        </a:lnTo>
                        <a:cubicBezTo>
                          <a:pt x="35910" y="5040"/>
                          <a:pt x="35940" y="5040"/>
                          <a:pt x="35969" y="5040"/>
                        </a:cubicBezTo>
                        <a:cubicBezTo>
                          <a:pt x="41487" y="5040"/>
                          <a:pt x="46180" y="9032"/>
                          <a:pt x="47122" y="14473"/>
                        </a:cubicBezTo>
                        <a:lnTo>
                          <a:pt x="61681" y="103117"/>
                        </a:lnTo>
                        <a:lnTo>
                          <a:pt x="66721" y="102299"/>
                        </a:lnTo>
                        <a:lnTo>
                          <a:pt x="52119" y="13655"/>
                        </a:lnTo>
                        <a:cubicBezTo>
                          <a:pt x="50789" y="5759"/>
                          <a:pt x="43986" y="0"/>
                          <a:pt x="35970" y="0"/>
                        </a:cubicBezTo>
                        <a:cubicBezTo>
                          <a:pt x="35940" y="0"/>
                          <a:pt x="35910" y="1"/>
                          <a:pt x="35880" y="1"/>
                        </a:cubicBezTo>
                        <a:lnTo>
                          <a:pt x="30798" y="1"/>
                        </a:lnTo>
                        <a:cubicBezTo>
                          <a:pt x="30768" y="1"/>
                          <a:pt x="30738" y="0"/>
                          <a:pt x="30709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1762;p54">
                    <a:extLst>
                      <a:ext uri="{FF2B5EF4-FFF2-40B4-BE49-F238E27FC236}">
                        <a16:creationId xmlns:a16="http://schemas.microsoft.com/office/drawing/2014/main" id="{836F8283-369F-4B76-A7F4-9B141D666134}"/>
                      </a:ext>
                    </a:extLst>
                  </p:cNvPr>
                  <p:cNvSpPr/>
                  <p:nvPr/>
                </p:nvSpPr>
                <p:spPr>
                  <a:xfrm flipH="1">
                    <a:off x="3727197" y="3230823"/>
                    <a:ext cx="344979" cy="84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76" h="5084" extrusionOk="0">
                        <a:moveTo>
                          <a:pt x="1" y="1"/>
                        </a:moveTo>
                        <a:lnTo>
                          <a:pt x="1" y="5083"/>
                        </a:lnTo>
                        <a:lnTo>
                          <a:pt x="20676" y="5083"/>
                        </a:lnTo>
                        <a:lnTo>
                          <a:pt x="20676" y="1"/>
                        </a:ln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1763;p54">
                    <a:extLst>
                      <a:ext uri="{FF2B5EF4-FFF2-40B4-BE49-F238E27FC236}">
                        <a16:creationId xmlns:a16="http://schemas.microsoft.com/office/drawing/2014/main" id="{9FDFECC9-6E9D-48B5-B5E1-087AB67F6267}"/>
                      </a:ext>
                    </a:extLst>
                  </p:cNvPr>
                  <p:cNvSpPr/>
                  <p:nvPr/>
                </p:nvSpPr>
                <p:spPr>
                  <a:xfrm flipH="1">
                    <a:off x="3866617" y="4119100"/>
                    <a:ext cx="350001" cy="84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7" h="5084" extrusionOk="0">
                        <a:moveTo>
                          <a:pt x="0" y="1"/>
                        </a:moveTo>
                        <a:lnTo>
                          <a:pt x="0" y="5083"/>
                        </a:lnTo>
                        <a:lnTo>
                          <a:pt x="20976" y="5083"/>
                        </a:lnTo>
                        <a:lnTo>
                          <a:pt x="20976" y="1"/>
                        </a:ln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" name="Google Shape;1764;p54">
                  <a:extLst>
                    <a:ext uri="{FF2B5EF4-FFF2-40B4-BE49-F238E27FC236}">
                      <a16:creationId xmlns:a16="http://schemas.microsoft.com/office/drawing/2014/main" id="{4BEA8F6B-5D07-4C66-B257-2CF56F6304CD}"/>
                    </a:ext>
                  </a:extLst>
                </p:cNvPr>
                <p:cNvSpPr/>
                <p:nvPr/>
              </p:nvSpPr>
              <p:spPr>
                <a:xfrm flipH="1">
                  <a:off x="2550738" y="2694067"/>
                  <a:ext cx="1204507" cy="1516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91" h="90885" extrusionOk="0">
                      <a:moveTo>
                        <a:pt x="45840" y="0"/>
                      </a:moveTo>
                      <a:cubicBezTo>
                        <a:pt x="34171" y="0"/>
                        <a:pt x="13009" y="9299"/>
                        <a:pt x="13009" y="9299"/>
                      </a:cubicBezTo>
                      <a:lnTo>
                        <a:pt x="1" y="82695"/>
                      </a:lnTo>
                      <a:cubicBezTo>
                        <a:pt x="216" y="82781"/>
                        <a:pt x="475" y="82911"/>
                        <a:pt x="733" y="82997"/>
                      </a:cubicBezTo>
                      <a:cubicBezTo>
                        <a:pt x="1681" y="83470"/>
                        <a:pt x="2671" y="83901"/>
                        <a:pt x="3662" y="84289"/>
                      </a:cubicBezTo>
                      <a:cubicBezTo>
                        <a:pt x="5299" y="84978"/>
                        <a:pt x="6979" y="85667"/>
                        <a:pt x="8658" y="86227"/>
                      </a:cubicBezTo>
                      <a:cubicBezTo>
                        <a:pt x="10338" y="86787"/>
                        <a:pt x="12018" y="87304"/>
                        <a:pt x="13698" y="87778"/>
                      </a:cubicBezTo>
                      <a:cubicBezTo>
                        <a:pt x="17661" y="88898"/>
                        <a:pt x="21710" y="89716"/>
                        <a:pt x="25801" y="90190"/>
                      </a:cubicBezTo>
                      <a:cubicBezTo>
                        <a:pt x="27266" y="90405"/>
                        <a:pt x="28773" y="90534"/>
                        <a:pt x="30324" y="90664"/>
                      </a:cubicBezTo>
                      <a:cubicBezTo>
                        <a:pt x="31832" y="90793"/>
                        <a:pt x="33339" y="90836"/>
                        <a:pt x="34847" y="90879"/>
                      </a:cubicBezTo>
                      <a:cubicBezTo>
                        <a:pt x="35204" y="90883"/>
                        <a:pt x="35562" y="90884"/>
                        <a:pt x="35920" y="90884"/>
                      </a:cubicBezTo>
                      <a:cubicBezTo>
                        <a:pt x="39912" y="90884"/>
                        <a:pt x="43902" y="90661"/>
                        <a:pt x="47855" y="90147"/>
                      </a:cubicBezTo>
                      <a:cubicBezTo>
                        <a:pt x="49448" y="89975"/>
                        <a:pt x="50999" y="89759"/>
                        <a:pt x="52636" y="89458"/>
                      </a:cubicBezTo>
                      <a:cubicBezTo>
                        <a:pt x="55737" y="88941"/>
                        <a:pt x="58838" y="88295"/>
                        <a:pt x="61983" y="87476"/>
                      </a:cubicBezTo>
                      <a:cubicBezTo>
                        <a:pt x="63792" y="87002"/>
                        <a:pt x="65644" y="86443"/>
                        <a:pt x="67496" y="85883"/>
                      </a:cubicBezTo>
                      <a:cubicBezTo>
                        <a:pt x="68874" y="85452"/>
                        <a:pt x="70253" y="85021"/>
                        <a:pt x="71631" y="84547"/>
                      </a:cubicBezTo>
                      <a:cubicBezTo>
                        <a:pt x="71803" y="84504"/>
                        <a:pt x="71932" y="84418"/>
                        <a:pt x="72105" y="84375"/>
                      </a:cubicBezTo>
                      <a:cubicBezTo>
                        <a:pt x="72105" y="84375"/>
                        <a:pt x="72148" y="84375"/>
                        <a:pt x="72191" y="84332"/>
                      </a:cubicBezTo>
                      <a:lnTo>
                        <a:pt x="72019" y="83341"/>
                      </a:lnTo>
                      <a:cubicBezTo>
                        <a:pt x="72019" y="83341"/>
                        <a:pt x="58838" y="8567"/>
                        <a:pt x="52119" y="1804"/>
                      </a:cubicBezTo>
                      <a:cubicBezTo>
                        <a:pt x="50826" y="520"/>
                        <a:pt x="48598" y="0"/>
                        <a:pt x="458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65;p54">
                  <a:extLst>
                    <a:ext uri="{FF2B5EF4-FFF2-40B4-BE49-F238E27FC236}">
                      <a16:creationId xmlns:a16="http://schemas.microsoft.com/office/drawing/2014/main" id="{11D84AEC-0D28-495D-B4A3-5CC44E09659B}"/>
                    </a:ext>
                  </a:extLst>
                </p:cNvPr>
                <p:cNvSpPr/>
                <p:nvPr/>
              </p:nvSpPr>
              <p:spPr>
                <a:xfrm flipH="1">
                  <a:off x="3458418" y="1830852"/>
                  <a:ext cx="191894" cy="368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1" h="22097" extrusionOk="0">
                      <a:moveTo>
                        <a:pt x="11501" y="0"/>
                      </a:moveTo>
                      <a:cubicBezTo>
                        <a:pt x="11501" y="1"/>
                        <a:pt x="9476" y="1422"/>
                        <a:pt x="9003" y="1939"/>
                      </a:cubicBezTo>
                      <a:cubicBezTo>
                        <a:pt x="8572" y="2413"/>
                        <a:pt x="1637" y="16110"/>
                        <a:pt x="517" y="18780"/>
                      </a:cubicBezTo>
                      <a:cubicBezTo>
                        <a:pt x="0" y="20632"/>
                        <a:pt x="7064" y="21752"/>
                        <a:pt x="7797" y="22097"/>
                      </a:cubicBezTo>
                      <a:cubicBezTo>
                        <a:pt x="9003" y="20675"/>
                        <a:pt x="10553" y="8701"/>
                        <a:pt x="10553" y="8701"/>
                      </a:cubicBezTo>
                      <a:lnTo>
                        <a:pt x="115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66;p54">
                  <a:extLst>
                    <a:ext uri="{FF2B5EF4-FFF2-40B4-BE49-F238E27FC236}">
                      <a16:creationId xmlns:a16="http://schemas.microsoft.com/office/drawing/2014/main" id="{012F3C2C-66B5-4662-BC2A-C002B5B5436F}"/>
                    </a:ext>
                  </a:extLst>
                </p:cNvPr>
                <p:cNvSpPr/>
                <p:nvPr/>
              </p:nvSpPr>
              <p:spPr>
                <a:xfrm flipH="1">
                  <a:off x="2820951" y="1801486"/>
                  <a:ext cx="802765" cy="11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13" h="67294" extrusionOk="0">
                      <a:moveTo>
                        <a:pt x="24567" y="0"/>
                      </a:moveTo>
                      <a:cubicBezTo>
                        <a:pt x="24124" y="0"/>
                        <a:pt x="23843" y="105"/>
                        <a:pt x="23475" y="124"/>
                      </a:cubicBezTo>
                      <a:lnTo>
                        <a:pt x="11716" y="942"/>
                      </a:lnTo>
                      <a:cubicBezTo>
                        <a:pt x="10811" y="1330"/>
                        <a:pt x="9950" y="1717"/>
                        <a:pt x="9088" y="2191"/>
                      </a:cubicBezTo>
                      <a:cubicBezTo>
                        <a:pt x="6160" y="4000"/>
                        <a:pt x="4867" y="8437"/>
                        <a:pt x="4523" y="9471"/>
                      </a:cubicBezTo>
                      <a:cubicBezTo>
                        <a:pt x="4221" y="10504"/>
                        <a:pt x="345" y="50777"/>
                        <a:pt x="0" y="65035"/>
                      </a:cubicBezTo>
                      <a:cubicBezTo>
                        <a:pt x="1655" y="66616"/>
                        <a:pt x="5114" y="67294"/>
                        <a:pt x="9550" y="67294"/>
                      </a:cubicBezTo>
                      <a:cubicBezTo>
                        <a:pt x="20584" y="67294"/>
                        <a:pt x="37668" y="63101"/>
                        <a:pt x="48113" y="58186"/>
                      </a:cubicBezTo>
                      <a:cubicBezTo>
                        <a:pt x="44796" y="50174"/>
                        <a:pt x="36914" y="26269"/>
                        <a:pt x="36914" y="26269"/>
                      </a:cubicBezTo>
                      <a:lnTo>
                        <a:pt x="38809" y="22220"/>
                      </a:lnTo>
                      <a:cubicBezTo>
                        <a:pt x="38809" y="22220"/>
                        <a:pt x="36870" y="5249"/>
                        <a:pt x="27825" y="1028"/>
                      </a:cubicBezTo>
                      <a:cubicBezTo>
                        <a:pt x="26048" y="189"/>
                        <a:pt x="25162" y="0"/>
                        <a:pt x="245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67;p54">
                  <a:extLst>
                    <a:ext uri="{FF2B5EF4-FFF2-40B4-BE49-F238E27FC236}">
                      <a16:creationId xmlns:a16="http://schemas.microsoft.com/office/drawing/2014/main" id="{43C8A043-4D8C-4107-9D2A-85AEDD2C04B8}"/>
                    </a:ext>
                  </a:extLst>
                </p:cNvPr>
                <p:cNvSpPr/>
                <p:nvPr/>
              </p:nvSpPr>
              <p:spPr>
                <a:xfrm flipH="1">
                  <a:off x="3228432" y="1666271"/>
                  <a:ext cx="268078" cy="32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7" h="19255" extrusionOk="0">
                      <a:moveTo>
                        <a:pt x="12965" y="1"/>
                      </a:moveTo>
                      <a:cubicBezTo>
                        <a:pt x="12965" y="1"/>
                        <a:pt x="3940" y="6070"/>
                        <a:pt x="442" y="6070"/>
                      </a:cubicBezTo>
                      <a:cubicBezTo>
                        <a:pt x="282" y="6070"/>
                        <a:pt x="135" y="6057"/>
                        <a:pt x="0" y="6031"/>
                      </a:cubicBezTo>
                      <a:lnTo>
                        <a:pt x="0" y="6031"/>
                      </a:lnTo>
                      <a:cubicBezTo>
                        <a:pt x="0" y="6031"/>
                        <a:pt x="3618" y="8228"/>
                        <a:pt x="3403" y="9348"/>
                      </a:cubicBezTo>
                      <a:cubicBezTo>
                        <a:pt x="3403" y="9348"/>
                        <a:pt x="1508" y="13138"/>
                        <a:pt x="5212" y="19254"/>
                      </a:cubicBezTo>
                      <a:cubicBezTo>
                        <a:pt x="10165" y="16928"/>
                        <a:pt x="14042" y="12793"/>
                        <a:pt x="16066" y="7754"/>
                      </a:cubicBezTo>
                      <a:cubicBezTo>
                        <a:pt x="16066" y="7754"/>
                        <a:pt x="15205" y="7711"/>
                        <a:pt x="13956" y="6117"/>
                      </a:cubicBezTo>
                      <a:cubicBezTo>
                        <a:pt x="12707" y="4523"/>
                        <a:pt x="12965" y="1"/>
                        <a:pt x="12965" y="1"/>
                      </a:cubicBez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68;p54">
                  <a:extLst>
                    <a:ext uri="{FF2B5EF4-FFF2-40B4-BE49-F238E27FC236}">
                      <a16:creationId xmlns:a16="http://schemas.microsoft.com/office/drawing/2014/main" id="{B74ACE87-CCE5-4728-905B-AC71DD57CDE6}"/>
                    </a:ext>
                  </a:extLst>
                </p:cNvPr>
                <p:cNvSpPr/>
                <p:nvPr/>
              </p:nvSpPr>
              <p:spPr>
                <a:xfrm flipH="1">
                  <a:off x="3083990" y="1141828"/>
                  <a:ext cx="358627" cy="31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4" h="19071" extrusionOk="0">
                      <a:moveTo>
                        <a:pt x="11303" y="1"/>
                      </a:moveTo>
                      <a:cubicBezTo>
                        <a:pt x="4805" y="1"/>
                        <a:pt x="4179" y="7700"/>
                        <a:pt x="4179" y="7700"/>
                      </a:cubicBezTo>
                      <a:cubicBezTo>
                        <a:pt x="0" y="13170"/>
                        <a:pt x="8400" y="19071"/>
                        <a:pt x="8400" y="19071"/>
                      </a:cubicBezTo>
                      <a:cubicBezTo>
                        <a:pt x="8400" y="19071"/>
                        <a:pt x="16584" y="16400"/>
                        <a:pt x="19039" y="13170"/>
                      </a:cubicBezTo>
                      <a:cubicBezTo>
                        <a:pt x="21494" y="9939"/>
                        <a:pt x="21063" y="1583"/>
                        <a:pt x="13008" y="162"/>
                      </a:cubicBezTo>
                      <a:cubicBezTo>
                        <a:pt x="12399" y="52"/>
                        <a:pt x="11832" y="1"/>
                        <a:pt x="11303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69;p54">
                  <a:extLst>
                    <a:ext uri="{FF2B5EF4-FFF2-40B4-BE49-F238E27FC236}">
                      <a16:creationId xmlns:a16="http://schemas.microsoft.com/office/drawing/2014/main" id="{15B24E21-6BCE-4E68-8603-4E8DBC71DD66}"/>
                    </a:ext>
                  </a:extLst>
                </p:cNvPr>
                <p:cNvSpPr/>
                <p:nvPr/>
              </p:nvSpPr>
              <p:spPr>
                <a:xfrm flipH="1">
                  <a:off x="3396600" y="1427676"/>
                  <a:ext cx="734" cy="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87" extrusionOk="0">
                      <a:moveTo>
                        <a:pt x="0" y="1"/>
                      </a:moveTo>
                      <a:lnTo>
                        <a:pt x="43" y="87"/>
                      </a:lnTo>
                      <a:lnTo>
                        <a:pt x="43" y="1"/>
                      </a:lnTo>
                      <a:close/>
                    </a:path>
                  </a:pathLst>
                </a:custGeom>
                <a:solidFill>
                  <a:srgbClr val="D895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70;p54">
                  <a:extLst>
                    <a:ext uri="{FF2B5EF4-FFF2-40B4-BE49-F238E27FC236}">
                      <a16:creationId xmlns:a16="http://schemas.microsoft.com/office/drawing/2014/main" id="{1ADC6889-B20D-4F7E-9455-DC1F2F4C69BA}"/>
                    </a:ext>
                  </a:extLst>
                </p:cNvPr>
                <p:cNvSpPr/>
                <p:nvPr/>
              </p:nvSpPr>
              <p:spPr>
                <a:xfrm flipH="1">
                  <a:off x="3170218" y="1278895"/>
                  <a:ext cx="469316" cy="506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8" h="30378" extrusionOk="0">
                      <a:moveTo>
                        <a:pt x="13895" y="0"/>
                      </a:moveTo>
                      <a:cubicBezTo>
                        <a:pt x="9104" y="0"/>
                        <a:pt x="3877" y="1699"/>
                        <a:pt x="1163" y="7367"/>
                      </a:cubicBezTo>
                      <a:cubicBezTo>
                        <a:pt x="345" y="10296"/>
                        <a:pt x="1" y="13397"/>
                        <a:pt x="87" y="16455"/>
                      </a:cubicBezTo>
                      <a:cubicBezTo>
                        <a:pt x="208" y="22097"/>
                        <a:pt x="4575" y="30377"/>
                        <a:pt x="11890" y="30377"/>
                      </a:cubicBezTo>
                      <a:cubicBezTo>
                        <a:pt x="12338" y="30377"/>
                        <a:pt x="12797" y="30346"/>
                        <a:pt x="13267" y="30282"/>
                      </a:cubicBezTo>
                      <a:cubicBezTo>
                        <a:pt x="21408" y="29162"/>
                        <a:pt x="23260" y="23821"/>
                        <a:pt x="24207" y="19384"/>
                      </a:cubicBezTo>
                      <a:cubicBezTo>
                        <a:pt x="24207" y="19384"/>
                        <a:pt x="26447" y="19126"/>
                        <a:pt x="27610" y="16111"/>
                      </a:cubicBezTo>
                      <a:cubicBezTo>
                        <a:pt x="28127" y="14775"/>
                        <a:pt x="28084" y="12622"/>
                        <a:pt x="26964" y="11933"/>
                      </a:cubicBezTo>
                      <a:cubicBezTo>
                        <a:pt x="26964" y="11933"/>
                        <a:pt x="26275" y="4955"/>
                        <a:pt x="23906" y="2715"/>
                      </a:cubicBezTo>
                      <a:cubicBezTo>
                        <a:pt x="22762" y="1592"/>
                        <a:pt x="18533" y="0"/>
                        <a:pt x="13895" y="0"/>
                      </a:cubicBez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71;p54">
                  <a:extLst>
                    <a:ext uri="{FF2B5EF4-FFF2-40B4-BE49-F238E27FC236}">
                      <a16:creationId xmlns:a16="http://schemas.microsoft.com/office/drawing/2014/main" id="{8ACA0DF3-4B21-4E15-A54B-14C43AA55D6F}"/>
                    </a:ext>
                  </a:extLst>
                </p:cNvPr>
                <p:cNvSpPr/>
                <p:nvPr/>
              </p:nvSpPr>
              <p:spPr>
                <a:xfrm flipH="1">
                  <a:off x="3179562" y="1206916"/>
                  <a:ext cx="510277" cy="43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3" h="25901" extrusionOk="0">
                      <a:moveTo>
                        <a:pt x="16890" y="1"/>
                      </a:moveTo>
                      <a:cubicBezTo>
                        <a:pt x="16500" y="1"/>
                        <a:pt x="16151" y="8"/>
                        <a:pt x="15851" y="8"/>
                      </a:cubicBezTo>
                      <a:cubicBezTo>
                        <a:pt x="15851" y="8"/>
                        <a:pt x="8658" y="137"/>
                        <a:pt x="4265" y="4186"/>
                      </a:cubicBezTo>
                      <a:cubicBezTo>
                        <a:pt x="173" y="7977"/>
                        <a:pt x="0" y="15170"/>
                        <a:pt x="862" y="19391"/>
                      </a:cubicBezTo>
                      <a:cubicBezTo>
                        <a:pt x="1607" y="22842"/>
                        <a:pt x="3994" y="25900"/>
                        <a:pt x="4189" y="25900"/>
                      </a:cubicBezTo>
                      <a:cubicBezTo>
                        <a:pt x="4208" y="25900"/>
                        <a:pt x="4205" y="25871"/>
                        <a:pt x="4178" y="25809"/>
                      </a:cubicBezTo>
                      <a:cubicBezTo>
                        <a:pt x="3877" y="25077"/>
                        <a:pt x="2197" y="22794"/>
                        <a:pt x="3575" y="15342"/>
                      </a:cubicBezTo>
                      <a:lnTo>
                        <a:pt x="3575" y="15342"/>
                      </a:lnTo>
                      <a:cubicBezTo>
                        <a:pt x="5729" y="15773"/>
                        <a:pt x="13956" y="17410"/>
                        <a:pt x="17057" y="17410"/>
                      </a:cubicBezTo>
                      <a:cubicBezTo>
                        <a:pt x="20115" y="17410"/>
                        <a:pt x="22915" y="17539"/>
                        <a:pt x="23777" y="18659"/>
                      </a:cubicBezTo>
                      <a:cubicBezTo>
                        <a:pt x="25327" y="20683"/>
                        <a:pt x="24983" y="20855"/>
                        <a:pt x="25413" y="21071"/>
                      </a:cubicBezTo>
                      <a:cubicBezTo>
                        <a:pt x="25579" y="21163"/>
                        <a:pt x="25926" y="21239"/>
                        <a:pt x="26279" y="21239"/>
                      </a:cubicBezTo>
                      <a:cubicBezTo>
                        <a:pt x="26751" y="21239"/>
                        <a:pt x="27235" y="21102"/>
                        <a:pt x="27309" y="20683"/>
                      </a:cubicBezTo>
                      <a:cubicBezTo>
                        <a:pt x="27481" y="19951"/>
                        <a:pt x="27438" y="20640"/>
                        <a:pt x="27696" y="19434"/>
                      </a:cubicBezTo>
                      <a:cubicBezTo>
                        <a:pt x="27912" y="18228"/>
                        <a:pt x="27998" y="18013"/>
                        <a:pt x="29290" y="17194"/>
                      </a:cubicBezTo>
                      <a:cubicBezTo>
                        <a:pt x="30582" y="16333"/>
                        <a:pt x="30238" y="16117"/>
                        <a:pt x="30238" y="14825"/>
                      </a:cubicBezTo>
                      <a:cubicBezTo>
                        <a:pt x="30582" y="11078"/>
                        <a:pt x="29376" y="7374"/>
                        <a:pt x="26921" y="4531"/>
                      </a:cubicBezTo>
                      <a:cubicBezTo>
                        <a:pt x="23461" y="290"/>
                        <a:pt x="19359" y="1"/>
                        <a:pt x="16890" y="1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772;p54">
                  <a:extLst>
                    <a:ext uri="{FF2B5EF4-FFF2-40B4-BE49-F238E27FC236}">
                      <a16:creationId xmlns:a16="http://schemas.microsoft.com/office/drawing/2014/main" id="{6E4BFDC7-F9FF-46AC-81AF-05DED1F1D9FD}"/>
                    </a:ext>
                  </a:extLst>
                </p:cNvPr>
                <p:cNvSpPr/>
                <p:nvPr/>
              </p:nvSpPr>
              <p:spPr>
                <a:xfrm flipH="1">
                  <a:off x="3547525" y="1563326"/>
                  <a:ext cx="40925" cy="1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" h="1646" extrusionOk="0">
                      <a:moveTo>
                        <a:pt x="532" y="1"/>
                      </a:moveTo>
                      <a:cubicBezTo>
                        <a:pt x="513" y="1"/>
                        <a:pt x="494" y="2"/>
                        <a:pt x="474" y="5"/>
                      </a:cubicBezTo>
                      <a:cubicBezTo>
                        <a:pt x="173" y="91"/>
                        <a:pt x="1" y="522"/>
                        <a:pt x="87" y="952"/>
                      </a:cubicBezTo>
                      <a:cubicBezTo>
                        <a:pt x="167" y="1356"/>
                        <a:pt x="474" y="1646"/>
                        <a:pt x="761" y="1646"/>
                      </a:cubicBezTo>
                      <a:cubicBezTo>
                        <a:pt x="780" y="1646"/>
                        <a:pt x="800" y="1644"/>
                        <a:pt x="819" y="1642"/>
                      </a:cubicBezTo>
                      <a:cubicBezTo>
                        <a:pt x="1207" y="1469"/>
                        <a:pt x="1379" y="1039"/>
                        <a:pt x="1250" y="694"/>
                      </a:cubicBezTo>
                      <a:cubicBezTo>
                        <a:pt x="1129" y="291"/>
                        <a:pt x="819" y="1"/>
                        <a:pt x="5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773;p54">
                  <a:extLst>
                    <a:ext uri="{FF2B5EF4-FFF2-40B4-BE49-F238E27FC236}">
                      <a16:creationId xmlns:a16="http://schemas.microsoft.com/office/drawing/2014/main" id="{76557043-A3FE-4B57-B219-BB1D2B69EA2F}"/>
                    </a:ext>
                  </a:extLst>
                </p:cNvPr>
                <p:cNvSpPr/>
                <p:nvPr/>
              </p:nvSpPr>
              <p:spPr>
                <a:xfrm flipH="1">
                  <a:off x="3377202" y="1546075"/>
                  <a:ext cx="43148" cy="1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1645" extrusionOk="0">
                      <a:moveTo>
                        <a:pt x="540" y="0"/>
                      </a:moveTo>
                      <a:cubicBezTo>
                        <a:pt x="518" y="0"/>
                        <a:pt x="497" y="1"/>
                        <a:pt x="475" y="4"/>
                      </a:cubicBezTo>
                      <a:cubicBezTo>
                        <a:pt x="173" y="90"/>
                        <a:pt x="1" y="478"/>
                        <a:pt x="44" y="952"/>
                      </a:cubicBezTo>
                      <a:cubicBezTo>
                        <a:pt x="125" y="1355"/>
                        <a:pt x="432" y="1645"/>
                        <a:pt x="718" y="1645"/>
                      </a:cubicBezTo>
                      <a:cubicBezTo>
                        <a:pt x="738" y="1645"/>
                        <a:pt x="757" y="1644"/>
                        <a:pt x="776" y="1641"/>
                      </a:cubicBezTo>
                      <a:cubicBezTo>
                        <a:pt x="1121" y="1598"/>
                        <a:pt x="1336" y="1167"/>
                        <a:pt x="1207" y="736"/>
                      </a:cubicBezTo>
                      <a:cubicBezTo>
                        <a:pt x="1126" y="293"/>
                        <a:pt x="857" y="0"/>
                        <a:pt x="5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774;p54">
                  <a:extLst>
                    <a:ext uri="{FF2B5EF4-FFF2-40B4-BE49-F238E27FC236}">
                      <a16:creationId xmlns:a16="http://schemas.microsoft.com/office/drawing/2014/main" id="{73FC54F0-DC70-4412-8D17-7299C46FA363}"/>
                    </a:ext>
                  </a:extLst>
                </p:cNvPr>
                <p:cNvSpPr/>
                <p:nvPr/>
              </p:nvSpPr>
              <p:spPr>
                <a:xfrm flipH="1">
                  <a:off x="3402357" y="1649019"/>
                  <a:ext cx="107685" cy="64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4" h="3874" extrusionOk="0">
                      <a:moveTo>
                        <a:pt x="5770" y="1"/>
                      </a:moveTo>
                      <a:cubicBezTo>
                        <a:pt x="5667" y="1"/>
                        <a:pt x="5571" y="44"/>
                        <a:pt x="5506" y="130"/>
                      </a:cubicBezTo>
                      <a:cubicBezTo>
                        <a:pt x="5438" y="198"/>
                        <a:pt x="3781" y="1458"/>
                        <a:pt x="2030" y="1458"/>
                      </a:cubicBezTo>
                      <a:cubicBezTo>
                        <a:pt x="1549" y="1458"/>
                        <a:pt x="1060" y="1362"/>
                        <a:pt x="596" y="1121"/>
                      </a:cubicBezTo>
                      <a:cubicBezTo>
                        <a:pt x="541" y="1094"/>
                        <a:pt x="478" y="1079"/>
                        <a:pt x="414" y="1079"/>
                      </a:cubicBezTo>
                      <a:cubicBezTo>
                        <a:pt x="277" y="1079"/>
                        <a:pt x="138" y="1146"/>
                        <a:pt x="79" y="1293"/>
                      </a:cubicBezTo>
                      <a:cubicBezTo>
                        <a:pt x="1" y="1449"/>
                        <a:pt x="29" y="3873"/>
                        <a:pt x="2862" y="3873"/>
                      </a:cubicBezTo>
                      <a:cubicBezTo>
                        <a:pt x="3153" y="3873"/>
                        <a:pt x="3473" y="3848"/>
                        <a:pt x="3826" y="3791"/>
                      </a:cubicBezTo>
                      <a:cubicBezTo>
                        <a:pt x="5420" y="3361"/>
                        <a:pt x="6454" y="1724"/>
                        <a:pt x="6066" y="130"/>
                      </a:cubicBezTo>
                      <a:cubicBezTo>
                        <a:pt x="5980" y="44"/>
                        <a:pt x="5872" y="1"/>
                        <a:pt x="57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775;p54">
                  <a:extLst>
                    <a:ext uri="{FF2B5EF4-FFF2-40B4-BE49-F238E27FC236}">
                      <a16:creationId xmlns:a16="http://schemas.microsoft.com/office/drawing/2014/main" id="{55F5A905-285D-42E8-9CBA-F2A06E4B66B6}"/>
                    </a:ext>
                  </a:extLst>
                </p:cNvPr>
                <p:cNvSpPr/>
                <p:nvPr/>
              </p:nvSpPr>
              <p:spPr>
                <a:xfrm flipH="1">
                  <a:off x="3457701" y="1546072"/>
                  <a:ext cx="43848" cy="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8" h="4982" extrusionOk="0">
                      <a:moveTo>
                        <a:pt x="1406" y="1"/>
                      </a:moveTo>
                      <a:cubicBezTo>
                        <a:pt x="1347" y="1"/>
                        <a:pt x="1293" y="33"/>
                        <a:pt x="1293" y="98"/>
                      </a:cubicBezTo>
                      <a:cubicBezTo>
                        <a:pt x="948" y="1218"/>
                        <a:pt x="216" y="3931"/>
                        <a:pt x="173" y="4060"/>
                      </a:cubicBezTo>
                      <a:cubicBezTo>
                        <a:pt x="1" y="4448"/>
                        <a:pt x="474" y="4879"/>
                        <a:pt x="1250" y="4965"/>
                      </a:cubicBezTo>
                      <a:cubicBezTo>
                        <a:pt x="1349" y="4977"/>
                        <a:pt x="1446" y="4982"/>
                        <a:pt x="1541" y="4982"/>
                      </a:cubicBezTo>
                      <a:cubicBezTo>
                        <a:pt x="2145" y="4982"/>
                        <a:pt x="2628" y="4764"/>
                        <a:pt x="2628" y="4577"/>
                      </a:cubicBezTo>
                      <a:lnTo>
                        <a:pt x="1551" y="98"/>
                      </a:lnTo>
                      <a:cubicBezTo>
                        <a:pt x="1530" y="33"/>
                        <a:pt x="1465" y="1"/>
                        <a:pt x="1406" y="1"/>
                      </a:cubicBezTo>
                      <a:close/>
                    </a:path>
                  </a:pathLst>
                </a:custGeom>
                <a:solidFill>
                  <a:srgbClr val="EBBE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776;p54">
                  <a:extLst>
                    <a:ext uri="{FF2B5EF4-FFF2-40B4-BE49-F238E27FC236}">
                      <a16:creationId xmlns:a16="http://schemas.microsoft.com/office/drawing/2014/main" id="{140C1647-B0B0-4043-914F-C1611B1C5B52}"/>
                    </a:ext>
                  </a:extLst>
                </p:cNvPr>
                <p:cNvSpPr/>
                <p:nvPr/>
              </p:nvSpPr>
              <p:spPr>
                <a:xfrm flipH="1">
                  <a:off x="2986967" y="2074436"/>
                  <a:ext cx="377431" cy="75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1" h="45124" extrusionOk="0">
                      <a:moveTo>
                        <a:pt x="19939" y="1"/>
                      </a:moveTo>
                      <a:cubicBezTo>
                        <a:pt x="19887" y="1"/>
                        <a:pt x="19833" y="1"/>
                        <a:pt x="19778" y="3"/>
                      </a:cubicBezTo>
                      <a:cubicBezTo>
                        <a:pt x="16763" y="46"/>
                        <a:pt x="11766" y="2932"/>
                        <a:pt x="11163" y="5646"/>
                      </a:cubicBezTo>
                      <a:lnTo>
                        <a:pt x="14566" y="28345"/>
                      </a:lnTo>
                      <a:cubicBezTo>
                        <a:pt x="14566" y="28345"/>
                        <a:pt x="5262" y="39372"/>
                        <a:pt x="1386" y="42602"/>
                      </a:cubicBezTo>
                      <a:cubicBezTo>
                        <a:pt x="0" y="43763"/>
                        <a:pt x="2033" y="43947"/>
                        <a:pt x="3890" y="43947"/>
                      </a:cubicBezTo>
                      <a:cubicBezTo>
                        <a:pt x="4169" y="43947"/>
                        <a:pt x="4444" y="43943"/>
                        <a:pt x="4702" y="43938"/>
                      </a:cubicBezTo>
                      <a:cubicBezTo>
                        <a:pt x="5182" y="43938"/>
                        <a:pt x="5476" y="45123"/>
                        <a:pt x="5963" y="45123"/>
                      </a:cubicBezTo>
                      <a:cubicBezTo>
                        <a:pt x="6001" y="45123"/>
                        <a:pt x="6040" y="45116"/>
                        <a:pt x="6081" y="45101"/>
                      </a:cubicBezTo>
                      <a:lnTo>
                        <a:pt x="19261" y="35022"/>
                      </a:lnTo>
                      <a:cubicBezTo>
                        <a:pt x="21156" y="33212"/>
                        <a:pt x="22535" y="32093"/>
                        <a:pt x="22362" y="29896"/>
                      </a:cubicBezTo>
                      <a:lnTo>
                        <a:pt x="22621" y="8015"/>
                      </a:lnTo>
                      <a:cubicBezTo>
                        <a:pt x="22157" y="2025"/>
                        <a:pt x="22436" y="1"/>
                        <a:pt x="19939" y="1"/>
                      </a:cubicBez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777;p54">
                  <a:extLst>
                    <a:ext uri="{FF2B5EF4-FFF2-40B4-BE49-F238E27FC236}">
                      <a16:creationId xmlns:a16="http://schemas.microsoft.com/office/drawing/2014/main" id="{59C2C7D9-08CC-4D95-A702-648BC6403595}"/>
                    </a:ext>
                  </a:extLst>
                </p:cNvPr>
                <p:cNvSpPr/>
                <p:nvPr/>
              </p:nvSpPr>
              <p:spPr>
                <a:xfrm flipH="1">
                  <a:off x="2965410" y="1810012"/>
                  <a:ext cx="311909" cy="442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4" h="26491" extrusionOk="0">
                      <a:moveTo>
                        <a:pt x="5815" y="0"/>
                      </a:moveTo>
                      <a:lnTo>
                        <a:pt x="0" y="26490"/>
                      </a:lnTo>
                      <a:lnTo>
                        <a:pt x="0" y="26490"/>
                      </a:lnTo>
                      <a:lnTo>
                        <a:pt x="18220" y="23174"/>
                      </a:lnTo>
                      <a:cubicBezTo>
                        <a:pt x="18220" y="23174"/>
                        <a:pt x="18694" y="4351"/>
                        <a:pt x="5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" name="Google Shape;1778;p54">
                  <a:extLst>
                    <a:ext uri="{FF2B5EF4-FFF2-40B4-BE49-F238E27FC236}">
                      <a16:creationId xmlns:a16="http://schemas.microsoft.com/office/drawing/2014/main" id="{6D9C25EA-038F-40FC-86B7-0F8629AA6B78}"/>
                    </a:ext>
                  </a:extLst>
                </p:cNvPr>
                <p:cNvGrpSpPr/>
                <p:nvPr/>
              </p:nvGrpSpPr>
              <p:grpSpPr>
                <a:xfrm>
                  <a:off x="2864065" y="2808242"/>
                  <a:ext cx="1112522" cy="1720524"/>
                  <a:chOff x="2864065" y="2808242"/>
                  <a:chExt cx="1112522" cy="1720524"/>
                </a:xfrm>
              </p:grpSpPr>
              <p:sp>
                <p:nvSpPr>
                  <p:cNvPr id="62" name="Google Shape;1779;p54">
                    <a:extLst>
                      <a:ext uri="{FF2B5EF4-FFF2-40B4-BE49-F238E27FC236}">
                        <a16:creationId xmlns:a16="http://schemas.microsoft.com/office/drawing/2014/main" id="{843476EB-99ED-4FE4-90D5-42667155FEBE}"/>
                      </a:ext>
                    </a:extLst>
                  </p:cNvPr>
                  <p:cNvSpPr/>
                  <p:nvPr/>
                </p:nvSpPr>
                <p:spPr>
                  <a:xfrm flipH="1">
                    <a:off x="3039425" y="3665618"/>
                    <a:ext cx="771865" cy="83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61" h="4998" extrusionOk="0">
                        <a:moveTo>
                          <a:pt x="0" y="1"/>
                        </a:moveTo>
                        <a:lnTo>
                          <a:pt x="0" y="4997"/>
                        </a:lnTo>
                        <a:lnTo>
                          <a:pt x="46260" y="4997"/>
                        </a:lnTo>
                        <a:lnTo>
                          <a:pt x="46260" y="1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1780;p54">
                    <a:extLst>
                      <a:ext uri="{FF2B5EF4-FFF2-40B4-BE49-F238E27FC236}">
                        <a16:creationId xmlns:a16="http://schemas.microsoft.com/office/drawing/2014/main" id="{A114C4FB-689C-4C47-B3B6-AA27CFB59FA1}"/>
                      </a:ext>
                    </a:extLst>
                  </p:cNvPr>
                  <p:cNvSpPr/>
                  <p:nvPr/>
                </p:nvSpPr>
                <p:spPr>
                  <a:xfrm flipH="1">
                    <a:off x="3110569" y="3231541"/>
                    <a:ext cx="636049" cy="83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1" h="4998" extrusionOk="0">
                        <a:moveTo>
                          <a:pt x="1" y="1"/>
                        </a:moveTo>
                        <a:lnTo>
                          <a:pt x="1" y="4997"/>
                        </a:lnTo>
                        <a:lnTo>
                          <a:pt x="38120" y="4997"/>
                        </a:lnTo>
                        <a:lnTo>
                          <a:pt x="38120" y="1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1781;p54">
                    <a:extLst>
                      <a:ext uri="{FF2B5EF4-FFF2-40B4-BE49-F238E27FC236}">
                        <a16:creationId xmlns:a16="http://schemas.microsoft.com/office/drawing/2014/main" id="{409F06F1-985F-4EDC-91E6-451D074D3130}"/>
                      </a:ext>
                    </a:extLst>
                  </p:cNvPr>
                  <p:cNvSpPr/>
                  <p:nvPr/>
                </p:nvSpPr>
                <p:spPr>
                  <a:xfrm flipH="1">
                    <a:off x="2956784" y="4119817"/>
                    <a:ext cx="909132" cy="83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88" h="4998" extrusionOk="0">
                        <a:moveTo>
                          <a:pt x="1" y="1"/>
                        </a:moveTo>
                        <a:lnTo>
                          <a:pt x="1" y="4997"/>
                        </a:lnTo>
                        <a:lnTo>
                          <a:pt x="54488" y="4997"/>
                        </a:lnTo>
                        <a:lnTo>
                          <a:pt x="52980" y="1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1782;p54">
                    <a:extLst>
                      <a:ext uri="{FF2B5EF4-FFF2-40B4-BE49-F238E27FC236}">
                        <a16:creationId xmlns:a16="http://schemas.microsoft.com/office/drawing/2014/main" id="{8CC8DF44-41EF-4E1E-BAC0-4833C972349E}"/>
                      </a:ext>
                    </a:extLst>
                  </p:cNvPr>
                  <p:cNvSpPr/>
                  <p:nvPr/>
                </p:nvSpPr>
                <p:spPr>
                  <a:xfrm flipH="1">
                    <a:off x="2864065" y="2808242"/>
                    <a:ext cx="1112522" cy="1720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78" h="103118" extrusionOk="0">
                        <a:moveTo>
                          <a:pt x="30708" y="0"/>
                        </a:moveTo>
                        <a:cubicBezTo>
                          <a:pt x="22735" y="0"/>
                          <a:pt x="15889" y="5759"/>
                          <a:pt x="14602" y="13655"/>
                        </a:cubicBezTo>
                        <a:lnTo>
                          <a:pt x="0" y="102299"/>
                        </a:lnTo>
                        <a:lnTo>
                          <a:pt x="4997" y="103074"/>
                        </a:lnTo>
                        <a:lnTo>
                          <a:pt x="19598" y="14473"/>
                        </a:lnTo>
                        <a:cubicBezTo>
                          <a:pt x="20498" y="9032"/>
                          <a:pt x="25191" y="5040"/>
                          <a:pt x="30709" y="5040"/>
                        </a:cubicBezTo>
                        <a:cubicBezTo>
                          <a:pt x="30738" y="5040"/>
                          <a:pt x="30768" y="5040"/>
                          <a:pt x="30797" y="5040"/>
                        </a:cubicBezTo>
                        <a:lnTo>
                          <a:pt x="35880" y="5040"/>
                        </a:lnTo>
                        <a:cubicBezTo>
                          <a:pt x="35910" y="5040"/>
                          <a:pt x="35939" y="5040"/>
                          <a:pt x="35969" y="5040"/>
                        </a:cubicBezTo>
                        <a:cubicBezTo>
                          <a:pt x="41487" y="5040"/>
                          <a:pt x="46180" y="9032"/>
                          <a:pt x="47122" y="14473"/>
                        </a:cubicBezTo>
                        <a:lnTo>
                          <a:pt x="61681" y="103117"/>
                        </a:lnTo>
                        <a:lnTo>
                          <a:pt x="66677" y="102299"/>
                        </a:lnTo>
                        <a:lnTo>
                          <a:pt x="52119" y="13655"/>
                        </a:lnTo>
                        <a:cubicBezTo>
                          <a:pt x="50788" y="5759"/>
                          <a:pt x="43943" y="0"/>
                          <a:pt x="35969" y="0"/>
                        </a:cubicBezTo>
                        <a:cubicBezTo>
                          <a:pt x="35939" y="0"/>
                          <a:pt x="35910" y="1"/>
                          <a:pt x="35880" y="1"/>
                        </a:cubicBezTo>
                        <a:lnTo>
                          <a:pt x="30797" y="1"/>
                        </a:lnTo>
                        <a:cubicBezTo>
                          <a:pt x="30768" y="1"/>
                          <a:pt x="30738" y="0"/>
                          <a:pt x="30708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" name="Google Shape;1783;p54">
                  <a:extLst>
                    <a:ext uri="{FF2B5EF4-FFF2-40B4-BE49-F238E27FC236}">
                      <a16:creationId xmlns:a16="http://schemas.microsoft.com/office/drawing/2014/main" id="{167D70B8-2180-4ABC-8643-6BBCC354CF40}"/>
                    </a:ext>
                  </a:extLst>
                </p:cNvPr>
                <p:cNvSpPr/>
                <p:nvPr/>
              </p:nvSpPr>
              <p:spPr>
                <a:xfrm flipH="1">
                  <a:off x="2836769" y="4472688"/>
                  <a:ext cx="142306" cy="104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9" h="6290" extrusionOk="0">
                      <a:moveTo>
                        <a:pt x="2499" y="1"/>
                      </a:moveTo>
                      <a:cubicBezTo>
                        <a:pt x="1465" y="1"/>
                        <a:pt x="560" y="776"/>
                        <a:pt x="431" y="1810"/>
                      </a:cubicBezTo>
                      <a:lnTo>
                        <a:pt x="44" y="5299"/>
                      </a:lnTo>
                      <a:cubicBezTo>
                        <a:pt x="0" y="5816"/>
                        <a:pt x="388" y="6289"/>
                        <a:pt x="948" y="6289"/>
                      </a:cubicBezTo>
                      <a:lnTo>
                        <a:pt x="7538" y="6289"/>
                      </a:lnTo>
                      <a:cubicBezTo>
                        <a:pt x="8098" y="6289"/>
                        <a:pt x="8529" y="5772"/>
                        <a:pt x="8400" y="5213"/>
                      </a:cubicBezTo>
                      <a:lnTo>
                        <a:pt x="7667" y="1637"/>
                      </a:lnTo>
                      <a:cubicBezTo>
                        <a:pt x="7452" y="690"/>
                        <a:pt x="6591" y="1"/>
                        <a:pt x="56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784;p54">
                  <a:extLst>
                    <a:ext uri="{FF2B5EF4-FFF2-40B4-BE49-F238E27FC236}">
                      <a16:creationId xmlns:a16="http://schemas.microsoft.com/office/drawing/2014/main" id="{C30DF3A7-9600-4454-B2F5-A562EC13160D}"/>
                    </a:ext>
                  </a:extLst>
                </p:cNvPr>
                <p:cNvSpPr/>
                <p:nvPr/>
              </p:nvSpPr>
              <p:spPr>
                <a:xfrm flipH="1">
                  <a:off x="3863030" y="4472688"/>
                  <a:ext cx="143024" cy="104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" h="6290" extrusionOk="0">
                      <a:moveTo>
                        <a:pt x="2929" y="1"/>
                      </a:moveTo>
                      <a:cubicBezTo>
                        <a:pt x="1939" y="1"/>
                        <a:pt x="1120" y="690"/>
                        <a:pt x="905" y="1637"/>
                      </a:cubicBezTo>
                      <a:lnTo>
                        <a:pt x="130" y="5213"/>
                      </a:lnTo>
                      <a:cubicBezTo>
                        <a:pt x="0" y="5772"/>
                        <a:pt x="431" y="6289"/>
                        <a:pt x="991" y="6289"/>
                      </a:cubicBezTo>
                      <a:lnTo>
                        <a:pt x="7624" y="6289"/>
                      </a:lnTo>
                      <a:cubicBezTo>
                        <a:pt x="8141" y="6289"/>
                        <a:pt x="8572" y="5816"/>
                        <a:pt x="8529" y="5299"/>
                      </a:cubicBezTo>
                      <a:lnTo>
                        <a:pt x="8098" y="1810"/>
                      </a:lnTo>
                      <a:cubicBezTo>
                        <a:pt x="8012" y="776"/>
                        <a:pt x="7107" y="1"/>
                        <a:pt x="60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785;p54">
                  <a:extLst>
                    <a:ext uri="{FF2B5EF4-FFF2-40B4-BE49-F238E27FC236}">
                      <a16:creationId xmlns:a16="http://schemas.microsoft.com/office/drawing/2014/main" id="{4048C80C-925D-4DEB-AE15-832755467FE4}"/>
                    </a:ext>
                  </a:extLst>
                </p:cNvPr>
                <p:cNvSpPr/>
                <p:nvPr/>
              </p:nvSpPr>
              <p:spPr>
                <a:xfrm flipH="1">
                  <a:off x="2364600" y="4471253"/>
                  <a:ext cx="284029" cy="110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3" h="6648" extrusionOk="0">
                      <a:moveTo>
                        <a:pt x="9270" y="1"/>
                      </a:moveTo>
                      <a:cubicBezTo>
                        <a:pt x="9270" y="1"/>
                        <a:pt x="5135" y="4782"/>
                        <a:pt x="1129" y="5169"/>
                      </a:cubicBezTo>
                      <a:cubicBezTo>
                        <a:pt x="1" y="6047"/>
                        <a:pt x="3821" y="6647"/>
                        <a:pt x="7856" y="6647"/>
                      </a:cubicBezTo>
                      <a:cubicBezTo>
                        <a:pt x="10752" y="6647"/>
                        <a:pt x="13760" y="6338"/>
                        <a:pt x="15128" y="5600"/>
                      </a:cubicBezTo>
                      <a:cubicBezTo>
                        <a:pt x="17023" y="4523"/>
                        <a:pt x="15300" y="776"/>
                        <a:pt x="15300" y="776"/>
                      </a:cubicBezTo>
                      <a:lnTo>
                        <a:pt x="92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786;p54">
                  <a:extLst>
                    <a:ext uri="{FF2B5EF4-FFF2-40B4-BE49-F238E27FC236}">
                      <a16:creationId xmlns:a16="http://schemas.microsoft.com/office/drawing/2014/main" id="{6647CB55-06C3-4CB8-B17E-1848A6FBF576}"/>
                    </a:ext>
                  </a:extLst>
                </p:cNvPr>
                <p:cNvSpPr/>
                <p:nvPr/>
              </p:nvSpPr>
              <p:spPr>
                <a:xfrm flipH="1">
                  <a:off x="2068508" y="4496414"/>
                  <a:ext cx="279707" cy="112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" h="6733" extrusionOk="0">
                      <a:moveTo>
                        <a:pt x="8752" y="0"/>
                      </a:moveTo>
                      <a:cubicBezTo>
                        <a:pt x="8752" y="0"/>
                        <a:pt x="4876" y="4953"/>
                        <a:pt x="913" y="5557"/>
                      </a:cubicBezTo>
                      <a:cubicBezTo>
                        <a:pt x="0" y="6324"/>
                        <a:pt x="2475" y="6732"/>
                        <a:pt x="5642" y="6732"/>
                      </a:cubicBezTo>
                      <a:cubicBezTo>
                        <a:pt x="9050" y="6732"/>
                        <a:pt x="13260" y="6260"/>
                        <a:pt x="14912" y="5255"/>
                      </a:cubicBezTo>
                      <a:cubicBezTo>
                        <a:pt x="16764" y="4049"/>
                        <a:pt x="14826" y="388"/>
                        <a:pt x="14826" y="388"/>
                      </a:cubicBezTo>
                      <a:lnTo>
                        <a:pt x="87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787;p54">
                  <a:extLst>
                    <a:ext uri="{FF2B5EF4-FFF2-40B4-BE49-F238E27FC236}">
                      <a16:creationId xmlns:a16="http://schemas.microsoft.com/office/drawing/2014/main" id="{8C1203F5-0938-46D6-817F-EEF6B6A70A60}"/>
                    </a:ext>
                  </a:extLst>
                </p:cNvPr>
                <p:cNvSpPr/>
                <p:nvPr/>
              </p:nvSpPr>
              <p:spPr>
                <a:xfrm flipH="1">
                  <a:off x="1977241" y="2655892"/>
                  <a:ext cx="811392" cy="1826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0" h="109449" extrusionOk="0">
                      <a:moveTo>
                        <a:pt x="30195" y="0"/>
                      </a:moveTo>
                      <a:lnTo>
                        <a:pt x="8185" y="4480"/>
                      </a:lnTo>
                      <a:cubicBezTo>
                        <a:pt x="1" y="23906"/>
                        <a:pt x="1078" y="49319"/>
                        <a:pt x="2068" y="54746"/>
                      </a:cubicBezTo>
                      <a:cubicBezTo>
                        <a:pt x="3059" y="60173"/>
                        <a:pt x="16196" y="109449"/>
                        <a:pt x="16196" y="109449"/>
                      </a:cubicBezTo>
                      <a:lnTo>
                        <a:pt x="24509" y="109449"/>
                      </a:lnTo>
                      <a:cubicBezTo>
                        <a:pt x="26189" y="97345"/>
                        <a:pt x="23863" y="63533"/>
                        <a:pt x="23863" y="63533"/>
                      </a:cubicBezTo>
                      <a:cubicBezTo>
                        <a:pt x="48630" y="23303"/>
                        <a:pt x="30195" y="1"/>
                        <a:pt x="301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788;p54">
                  <a:extLst>
                    <a:ext uri="{FF2B5EF4-FFF2-40B4-BE49-F238E27FC236}">
                      <a16:creationId xmlns:a16="http://schemas.microsoft.com/office/drawing/2014/main" id="{59D5781C-0C7F-4FB7-BB5C-933C4B051057}"/>
                    </a:ext>
                  </a:extLst>
                </p:cNvPr>
                <p:cNvSpPr/>
                <p:nvPr/>
              </p:nvSpPr>
              <p:spPr>
                <a:xfrm flipH="1">
                  <a:off x="1955667" y="2714823"/>
                  <a:ext cx="585744" cy="1788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06" h="107209" extrusionOk="0">
                      <a:moveTo>
                        <a:pt x="15636" y="0"/>
                      </a:moveTo>
                      <a:cubicBezTo>
                        <a:pt x="1078" y="11544"/>
                        <a:pt x="1" y="46045"/>
                        <a:pt x="389" y="51559"/>
                      </a:cubicBezTo>
                      <a:cubicBezTo>
                        <a:pt x="776" y="57072"/>
                        <a:pt x="18436" y="107209"/>
                        <a:pt x="18436" y="107209"/>
                      </a:cubicBezTo>
                      <a:lnTo>
                        <a:pt x="27137" y="107209"/>
                      </a:lnTo>
                      <a:cubicBezTo>
                        <a:pt x="29247" y="98939"/>
                        <a:pt x="33555" y="81667"/>
                        <a:pt x="23303" y="52463"/>
                      </a:cubicBezTo>
                      <a:cubicBezTo>
                        <a:pt x="20762" y="45098"/>
                        <a:pt x="35105" y="30022"/>
                        <a:pt x="34847" y="14516"/>
                      </a:cubicBezTo>
                      <a:cubicBezTo>
                        <a:pt x="34588" y="1163"/>
                        <a:pt x="15636" y="0"/>
                        <a:pt x="156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789;p54">
                  <a:extLst>
                    <a:ext uri="{FF2B5EF4-FFF2-40B4-BE49-F238E27FC236}">
                      <a16:creationId xmlns:a16="http://schemas.microsoft.com/office/drawing/2014/main" id="{5B5E3109-CEDF-4848-B83A-9B4B33BDC26C}"/>
                    </a:ext>
                  </a:extLst>
                </p:cNvPr>
                <p:cNvSpPr/>
                <p:nvPr/>
              </p:nvSpPr>
              <p:spPr>
                <a:xfrm flipH="1">
                  <a:off x="2372509" y="3023129"/>
                  <a:ext cx="200520" cy="1078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8" h="64654" extrusionOk="0">
                      <a:moveTo>
                        <a:pt x="5126" y="0"/>
                      </a:moveTo>
                      <a:lnTo>
                        <a:pt x="5126" y="0"/>
                      </a:lnTo>
                      <a:cubicBezTo>
                        <a:pt x="5126" y="1"/>
                        <a:pt x="2197" y="7366"/>
                        <a:pt x="1164" y="12492"/>
                      </a:cubicBezTo>
                      <a:cubicBezTo>
                        <a:pt x="173" y="17316"/>
                        <a:pt x="1" y="25543"/>
                        <a:pt x="1" y="28386"/>
                      </a:cubicBezTo>
                      <a:cubicBezTo>
                        <a:pt x="44" y="34157"/>
                        <a:pt x="12018" y="64653"/>
                        <a:pt x="12018" y="64653"/>
                      </a:cubicBezTo>
                      <a:cubicBezTo>
                        <a:pt x="12018" y="64653"/>
                        <a:pt x="776" y="29764"/>
                        <a:pt x="1508" y="24897"/>
                      </a:cubicBezTo>
                      <a:cubicBezTo>
                        <a:pt x="2973" y="15593"/>
                        <a:pt x="5126" y="2"/>
                        <a:pt x="5126" y="0"/>
                      </a:cubicBezTo>
                      <a:close/>
                    </a:path>
                  </a:pathLst>
                </a:custGeom>
                <a:solidFill>
                  <a:srgbClr val="E79F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790;p54">
                  <a:extLst>
                    <a:ext uri="{FF2B5EF4-FFF2-40B4-BE49-F238E27FC236}">
                      <a16:creationId xmlns:a16="http://schemas.microsoft.com/office/drawing/2014/main" id="{DE6F43D5-1DB0-47D9-AF8F-E5A83B247A76}"/>
                    </a:ext>
                  </a:extLst>
                </p:cNvPr>
                <p:cNvSpPr/>
                <p:nvPr/>
              </p:nvSpPr>
              <p:spPr>
                <a:xfrm flipH="1">
                  <a:off x="1720659" y="1127079"/>
                  <a:ext cx="842309" cy="1182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3" h="70849" extrusionOk="0">
                      <a:moveTo>
                        <a:pt x="25149" y="1"/>
                      </a:moveTo>
                      <a:cubicBezTo>
                        <a:pt x="14195" y="1"/>
                        <a:pt x="11673" y="8540"/>
                        <a:pt x="11673" y="8540"/>
                      </a:cubicBezTo>
                      <a:cubicBezTo>
                        <a:pt x="11673" y="8540"/>
                        <a:pt x="1" y="64449"/>
                        <a:pt x="21537" y="69575"/>
                      </a:cubicBezTo>
                      <a:cubicBezTo>
                        <a:pt x="25097" y="70431"/>
                        <a:pt x="28160" y="70848"/>
                        <a:pt x="30802" y="70848"/>
                      </a:cubicBezTo>
                      <a:cubicBezTo>
                        <a:pt x="43053" y="70848"/>
                        <a:pt x="46240" y="61857"/>
                        <a:pt x="47941" y="45842"/>
                      </a:cubicBezTo>
                      <a:cubicBezTo>
                        <a:pt x="49707" y="29345"/>
                        <a:pt x="50482" y="22625"/>
                        <a:pt x="45270" y="12417"/>
                      </a:cubicBezTo>
                      <a:cubicBezTo>
                        <a:pt x="41911" y="5784"/>
                        <a:pt x="34976" y="1089"/>
                        <a:pt x="29936" y="486"/>
                      </a:cubicBezTo>
                      <a:cubicBezTo>
                        <a:pt x="28185" y="150"/>
                        <a:pt x="26593" y="1"/>
                        <a:pt x="25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791;p54">
                  <a:extLst>
                    <a:ext uri="{FF2B5EF4-FFF2-40B4-BE49-F238E27FC236}">
                      <a16:creationId xmlns:a16="http://schemas.microsoft.com/office/drawing/2014/main" id="{7AF5A03F-6FC3-40C2-9447-21656C5EAAA8}"/>
                    </a:ext>
                  </a:extLst>
                </p:cNvPr>
                <p:cNvSpPr/>
                <p:nvPr/>
              </p:nvSpPr>
              <p:spPr>
                <a:xfrm flipH="1">
                  <a:off x="1824156" y="1712906"/>
                  <a:ext cx="872409" cy="1309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87" h="78498" extrusionOk="0">
                      <a:moveTo>
                        <a:pt x="38600" y="1"/>
                      </a:moveTo>
                      <a:cubicBezTo>
                        <a:pt x="37066" y="1"/>
                        <a:pt x="35301" y="1478"/>
                        <a:pt x="32818" y="2374"/>
                      </a:cubicBezTo>
                      <a:cubicBezTo>
                        <a:pt x="29587" y="3581"/>
                        <a:pt x="19077" y="7026"/>
                        <a:pt x="13306" y="8620"/>
                      </a:cubicBezTo>
                      <a:cubicBezTo>
                        <a:pt x="11755" y="11851"/>
                        <a:pt x="14813" y="18613"/>
                        <a:pt x="14813" y="18613"/>
                      </a:cubicBezTo>
                      <a:lnTo>
                        <a:pt x="17053" y="18613"/>
                      </a:lnTo>
                      <a:cubicBezTo>
                        <a:pt x="16062" y="19474"/>
                        <a:pt x="15761" y="19905"/>
                        <a:pt x="15330" y="20207"/>
                      </a:cubicBezTo>
                      <a:cubicBezTo>
                        <a:pt x="10032" y="24040"/>
                        <a:pt x="12660" y="29166"/>
                        <a:pt x="13952" y="32569"/>
                      </a:cubicBezTo>
                      <a:cubicBezTo>
                        <a:pt x="15201" y="35928"/>
                        <a:pt x="5983" y="52942"/>
                        <a:pt x="944" y="62892"/>
                      </a:cubicBezTo>
                      <a:cubicBezTo>
                        <a:pt x="0" y="64150"/>
                        <a:pt x="9994" y="78497"/>
                        <a:pt x="29913" y="78497"/>
                      </a:cubicBezTo>
                      <a:cubicBezTo>
                        <a:pt x="34553" y="78497"/>
                        <a:pt x="39733" y="77718"/>
                        <a:pt x="45438" y="75814"/>
                      </a:cubicBezTo>
                      <a:cubicBezTo>
                        <a:pt x="46127" y="64529"/>
                        <a:pt x="42681" y="37996"/>
                        <a:pt x="46515" y="30415"/>
                      </a:cubicBezTo>
                      <a:cubicBezTo>
                        <a:pt x="50822" y="21887"/>
                        <a:pt x="52287" y="7716"/>
                        <a:pt x="39709" y="307"/>
                      </a:cubicBezTo>
                      <a:cubicBezTo>
                        <a:pt x="39349" y="92"/>
                        <a:pt x="38982" y="1"/>
                        <a:pt x="386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792;p54">
                  <a:extLst>
                    <a:ext uri="{FF2B5EF4-FFF2-40B4-BE49-F238E27FC236}">
                      <a16:creationId xmlns:a16="http://schemas.microsoft.com/office/drawing/2014/main" id="{C806D6DB-DB1B-4B92-9217-9061EB5D0A59}"/>
                    </a:ext>
                  </a:extLst>
                </p:cNvPr>
                <p:cNvSpPr/>
                <p:nvPr/>
              </p:nvSpPr>
              <p:spPr>
                <a:xfrm flipH="1">
                  <a:off x="2015316" y="1317571"/>
                  <a:ext cx="358644" cy="46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5" h="27669" extrusionOk="0">
                      <a:moveTo>
                        <a:pt x="3606" y="1"/>
                      </a:moveTo>
                      <a:cubicBezTo>
                        <a:pt x="2980" y="1"/>
                        <a:pt x="1" y="5436"/>
                        <a:pt x="1" y="12845"/>
                      </a:cubicBezTo>
                      <a:cubicBezTo>
                        <a:pt x="87" y="14913"/>
                        <a:pt x="862" y="18186"/>
                        <a:pt x="2198" y="19737"/>
                      </a:cubicBezTo>
                      <a:cubicBezTo>
                        <a:pt x="4351" y="22235"/>
                        <a:pt x="7151" y="23570"/>
                        <a:pt x="9908" y="24432"/>
                      </a:cubicBezTo>
                      <a:cubicBezTo>
                        <a:pt x="10726" y="24690"/>
                        <a:pt x="10769" y="27447"/>
                        <a:pt x="11587" y="27576"/>
                      </a:cubicBezTo>
                      <a:cubicBezTo>
                        <a:pt x="11972" y="27639"/>
                        <a:pt x="12352" y="27669"/>
                        <a:pt x="12726" y="27669"/>
                      </a:cubicBezTo>
                      <a:cubicBezTo>
                        <a:pt x="16925" y="27669"/>
                        <a:pt x="20374" y="24001"/>
                        <a:pt x="20374" y="24001"/>
                      </a:cubicBezTo>
                      <a:cubicBezTo>
                        <a:pt x="20374" y="24001"/>
                        <a:pt x="18996" y="22278"/>
                        <a:pt x="18867" y="21244"/>
                      </a:cubicBezTo>
                      <a:cubicBezTo>
                        <a:pt x="21494" y="18746"/>
                        <a:pt x="4394" y="2464"/>
                        <a:pt x="3705" y="95"/>
                      </a:cubicBezTo>
                      <a:cubicBezTo>
                        <a:pt x="3687" y="32"/>
                        <a:pt x="3653" y="1"/>
                        <a:pt x="3606" y="1"/>
                      </a:cubicBezTo>
                      <a:close/>
                    </a:path>
                  </a:pathLst>
                </a:custGeom>
                <a:solidFill>
                  <a:srgbClr val="DB78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793;p54">
                  <a:extLst>
                    <a:ext uri="{FF2B5EF4-FFF2-40B4-BE49-F238E27FC236}">
                      <a16:creationId xmlns:a16="http://schemas.microsoft.com/office/drawing/2014/main" id="{AF34AF5B-F64E-4B0F-8B9D-048117C37B1B}"/>
                    </a:ext>
                  </a:extLst>
                </p:cNvPr>
                <p:cNvSpPr/>
                <p:nvPr/>
              </p:nvSpPr>
              <p:spPr>
                <a:xfrm flipH="1">
                  <a:off x="1898171" y="1213874"/>
                  <a:ext cx="505973" cy="49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5" h="29826" extrusionOk="0">
                      <a:moveTo>
                        <a:pt x="14767" y="1"/>
                      </a:moveTo>
                      <a:cubicBezTo>
                        <a:pt x="11653" y="1"/>
                        <a:pt x="8471" y="1031"/>
                        <a:pt x="5729" y="3855"/>
                      </a:cubicBezTo>
                      <a:cubicBezTo>
                        <a:pt x="4007" y="6397"/>
                        <a:pt x="2671" y="9196"/>
                        <a:pt x="1810" y="12125"/>
                      </a:cubicBezTo>
                      <a:cubicBezTo>
                        <a:pt x="1" y="17854"/>
                        <a:pt x="1767" y="27933"/>
                        <a:pt x="9864" y="29484"/>
                      </a:cubicBezTo>
                      <a:cubicBezTo>
                        <a:pt x="11089" y="29718"/>
                        <a:pt x="12227" y="29826"/>
                        <a:pt x="13284" y="29826"/>
                      </a:cubicBezTo>
                      <a:cubicBezTo>
                        <a:pt x="19219" y="29826"/>
                        <a:pt x="22615" y="26442"/>
                        <a:pt x="24552" y="23152"/>
                      </a:cubicBezTo>
                      <a:cubicBezTo>
                        <a:pt x="26232" y="23066"/>
                        <a:pt x="27567" y="21731"/>
                        <a:pt x="27610" y="20051"/>
                      </a:cubicBezTo>
                      <a:cubicBezTo>
                        <a:pt x="27697" y="19060"/>
                        <a:pt x="27610" y="18199"/>
                        <a:pt x="26792" y="17768"/>
                      </a:cubicBezTo>
                      <a:cubicBezTo>
                        <a:pt x="26792" y="17768"/>
                        <a:pt x="30324" y="9627"/>
                        <a:pt x="28817" y="6698"/>
                      </a:cubicBezTo>
                      <a:cubicBezTo>
                        <a:pt x="27789" y="4731"/>
                        <a:pt x="21436" y="1"/>
                        <a:pt x="14767" y="1"/>
                      </a:cubicBezTo>
                      <a:close/>
                    </a:path>
                  </a:pathLst>
                </a:custGeom>
                <a:solidFill>
                  <a:srgbClr val="DB78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794;p54">
                  <a:extLst>
                    <a:ext uri="{FF2B5EF4-FFF2-40B4-BE49-F238E27FC236}">
                      <a16:creationId xmlns:a16="http://schemas.microsoft.com/office/drawing/2014/main" id="{474A4803-4A32-45C7-801E-960EFD9B1ABF}"/>
                    </a:ext>
                  </a:extLst>
                </p:cNvPr>
                <p:cNvSpPr/>
                <p:nvPr/>
              </p:nvSpPr>
              <p:spPr>
                <a:xfrm flipH="1">
                  <a:off x="1874795" y="1140527"/>
                  <a:ext cx="534437" cy="38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1" h="23265" extrusionOk="0">
                      <a:moveTo>
                        <a:pt x="14546" y="1"/>
                      </a:moveTo>
                      <a:cubicBezTo>
                        <a:pt x="12600" y="1"/>
                        <a:pt x="10453" y="278"/>
                        <a:pt x="8490" y="1144"/>
                      </a:cubicBezTo>
                      <a:cubicBezTo>
                        <a:pt x="3407" y="3427"/>
                        <a:pt x="952" y="10190"/>
                        <a:pt x="435" y="14497"/>
                      </a:cubicBezTo>
                      <a:cubicBezTo>
                        <a:pt x="1" y="18011"/>
                        <a:pt x="1304" y="21742"/>
                        <a:pt x="1491" y="21742"/>
                      </a:cubicBezTo>
                      <a:cubicBezTo>
                        <a:pt x="1508" y="21742"/>
                        <a:pt x="1515" y="21712"/>
                        <a:pt x="1512" y="21647"/>
                      </a:cubicBezTo>
                      <a:cubicBezTo>
                        <a:pt x="1469" y="20872"/>
                        <a:pt x="909" y="18244"/>
                        <a:pt x="4570" y="11568"/>
                      </a:cubicBezTo>
                      <a:cubicBezTo>
                        <a:pt x="6551" y="12731"/>
                        <a:pt x="11849" y="16694"/>
                        <a:pt x="18784" y="18847"/>
                      </a:cubicBezTo>
                      <a:cubicBezTo>
                        <a:pt x="22448" y="19980"/>
                        <a:pt x="23926" y="23002"/>
                        <a:pt x="24670" y="23002"/>
                      </a:cubicBezTo>
                      <a:cubicBezTo>
                        <a:pt x="24774" y="23002"/>
                        <a:pt x="24864" y="22942"/>
                        <a:pt x="24943" y="22810"/>
                      </a:cubicBezTo>
                      <a:cubicBezTo>
                        <a:pt x="25238" y="22338"/>
                        <a:pt x="25722" y="22082"/>
                        <a:pt x="26410" y="22082"/>
                      </a:cubicBezTo>
                      <a:cubicBezTo>
                        <a:pt x="27230" y="22082"/>
                        <a:pt x="28340" y="22445"/>
                        <a:pt x="29768" y="23241"/>
                      </a:cubicBezTo>
                      <a:cubicBezTo>
                        <a:pt x="29798" y="23257"/>
                        <a:pt x="29828" y="23265"/>
                        <a:pt x="29858" y="23265"/>
                      </a:cubicBezTo>
                      <a:cubicBezTo>
                        <a:pt x="30874" y="23265"/>
                        <a:pt x="32031" y="14371"/>
                        <a:pt x="29940" y="8725"/>
                      </a:cubicBezTo>
                      <a:cubicBezTo>
                        <a:pt x="27700" y="2824"/>
                        <a:pt x="22962" y="1618"/>
                        <a:pt x="20852" y="886"/>
                      </a:cubicBezTo>
                      <a:cubicBezTo>
                        <a:pt x="20852" y="886"/>
                        <a:pt x="18020" y="1"/>
                        <a:pt x="145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795;p54">
                  <a:extLst>
                    <a:ext uri="{FF2B5EF4-FFF2-40B4-BE49-F238E27FC236}">
                      <a16:creationId xmlns:a16="http://schemas.microsoft.com/office/drawing/2014/main" id="{B6ED6B82-274C-4733-9BD0-8A906F1D0ED1}"/>
                    </a:ext>
                  </a:extLst>
                </p:cNvPr>
                <p:cNvSpPr/>
                <p:nvPr/>
              </p:nvSpPr>
              <p:spPr>
                <a:xfrm flipH="1">
                  <a:off x="2220859" y="1473142"/>
                  <a:ext cx="43147" cy="8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6" h="5030" extrusionOk="0">
                      <a:moveTo>
                        <a:pt x="2219" y="0"/>
                      </a:moveTo>
                      <a:cubicBezTo>
                        <a:pt x="2172" y="0"/>
                        <a:pt x="2129" y="24"/>
                        <a:pt x="2112" y="75"/>
                      </a:cubicBezTo>
                      <a:cubicBezTo>
                        <a:pt x="1552" y="1109"/>
                        <a:pt x="302" y="3693"/>
                        <a:pt x="216" y="3823"/>
                      </a:cubicBezTo>
                      <a:cubicBezTo>
                        <a:pt x="1" y="4167"/>
                        <a:pt x="389" y="4641"/>
                        <a:pt x="1121" y="4899"/>
                      </a:cubicBezTo>
                      <a:cubicBezTo>
                        <a:pt x="1383" y="4992"/>
                        <a:pt x="1633" y="5029"/>
                        <a:pt x="1852" y="5029"/>
                      </a:cubicBezTo>
                      <a:cubicBezTo>
                        <a:pt x="2244" y="5029"/>
                        <a:pt x="2530" y="4909"/>
                        <a:pt x="2585" y="4770"/>
                      </a:cubicBezTo>
                      <a:lnTo>
                        <a:pt x="2370" y="161"/>
                      </a:lnTo>
                      <a:cubicBezTo>
                        <a:pt x="2370" y="57"/>
                        <a:pt x="2291" y="0"/>
                        <a:pt x="2219" y="0"/>
                      </a:cubicBezTo>
                      <a:close/>
                    </a:path>
                  </a:pathLst>
                </a:custGeom>
                <a:solidFill>
                  <a:srgbClr val="CA66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796;p54">
                  <a:extLst>
                    <a:ext uri="{FF2B5EF4-FFF2-40B4-BE49-F238E27FC236}">
                      <a16:creationId xmlns:a16="http://schemas.microsoft.com/office/drawing/2014/main" id="{519A5F34-5CDE-4A87-BC42-CE67327C11B8}"/>
                    </a:ext>
                  </a:extLst>
                </p:cNvPr>
                <p:cNvSpPr/>
                <p:nvPr/>
              </p:nvSpPr>
              <p:spPr>
                <a:xfrm flipH="1">
                  <a:off x="2292194" y="1452100"/>
                  <a:ext cx="33600" cy="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" h="1681" extrusionOk="0">
                      <a:moveTo>
                        <a:pt x="604" y="1"/>
                      </a:moveTo>
                      <a:cubicBezTo>
                        <a:pt x="259" y="44"/>
                        <a:pt x="1" y="389"/>
                        <a:pt x="1" y="862"/>
                      </a:cubicBezTo>
                      <a:cubicBezTo>
                        <a:pt x="1" y="1336"/>
                        <a:pt x="302" y="1681"/>
                        <a:pt x="647" y="1681"/>
                      </a:cubicBezTo>
                      <a:cubicBezTo>
                        <a:pt x="948" y="1681"/>
                        <a:pt x="1207" y="1293"/>
                        <a:pt x="1207" y="819"/>
                      </a:cubicBezTo>
                      <a:cubicBezTo>
                        <a:pt x="1207" y="389"/>
                        <a:pt x="905" y="1"/>
                        <a:pt x="6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797;p54">
                  <a:extLst>
                    <a:ext uri="{FF2B5EF4-FFF2-40B4-BE49-F238E27FC236}">
                      <a16:creationId xmlns:a16="http://schemas.microsoft.com/office/drawing/2014/main" id="{E9D28CA5-5EAB-4A8F-B60E-65D612135690}"/>
                    </a:ext>
                  </a:extLst>
                </p:cNvPr>
                <p:cNvSpPr/>
                <p:nvPr/>
              </p:nvSpPr>
              <p:spPr>
                <a:xfrm flipH="1">
                  <a:off x="2133175" y="1473150"/>
                  <a:ext cx="33600" cy="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" h="1681" extrusionOk="0">
                      <a:moveTo>
                        <a:pt x="603" y="0"/>
                      </a:moveTo>
                      <a:cubicBezTo>
                        <a:pt x="302" y="0"/>
                        <a:pt x="0" y="388"/>
                        <a:pt x="0" y="862"/>
                      </a:cubicBezTo>
                      <a:cubicBezTo>
                        <a:pt x="0" y="1293"/>
                        <a:pt x="259" y="1680"/>
                        <a:pt x="603" y="1680"/>
                      </a:cubicBezTo>
                      <a:cubicBezTo>
                        <a:pt x="905" y="1680"/>
                        <a:pt x="1206" y="1336"/>
                        <a:pt x="1206" y="862"/>
                      </a:cubicBezTo>
                      <a:cubicBezTo>
                        <a:pt x="1206" y="388"/>
                        <a:pt x="948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798;p54">
                  <a:extLst>
                    <a:ext uri="{FF2B5EF4-FFF2-40B4-BE49-F238E27FC236}">
                      <a16:creationId xmlns:a16="http://schemas.microsoft.com/office/drawing/2014/main" id="{7D419376-1598-48B6-A60E-1C17A6164D67}"/>
                    </a:ext>
                  </a:extLst>
                </p:cNvPr>
                <p:cNvSpPr/>
                <p:nvPr/>
              </p:nvSpPr>
              <p:spPr>
                <a:xfrm flipH="1">
                  <a:off x="2191393" y="1569748"/>
                  <a:ext cx="101428" cy="5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3045" extrusionOk="0">
                      <a:moveTo>
                        <a:pt x="776" y="0"/>
                      </a:moveTo>
                      <a:cubicBezTo>
                        <a:pt x="688" y="0"/>
                        <a:pt x="598" y="42"/>
                        <a:pt x="522" y="143"/>
                      </a:cubicBezTo>
                      <a:cubicBezTo>
                        <a:pt x="439" y="267"/>
                        <a:pt x="0" y="3045"/>
                        <a:pt x="3231" y="3045"/>
                      </a:cubicBezTo>
                      <a:cubicBezTo>
                        <a:pt x="3369" y="3045"/>
                        <a:pt x="3514" y="3040"/>
                        <a:pt x="3666" y="3029"/>
                      </a:cubicBezTo>
                      <a:cubicBezTo>
                        <a:pt x="5045" y="2986"/>
                        <a:pt x="6078" y="1823"/>
                        <a:pt x="6035" y="402"/>
                      </a:cubicBezTo>
                      <a:cubicBezTo>
                        <a:pt x="5988" y="330"/>
                        <a:pt x="5901" y="298"/>
                        <a:pt x="5811" y="298"/>
                      </a:cubicBezTo>
                      <a:cubicBezTo>
                        <a:pt x="5738" y="298"/>
                        <a:pt x="5663" y="320"/>
                        <a:pt x="5605" y="359"/>
                      </a:cubicBezTo>
                      <a:cubicBezTo>
                        <a:pt x="5553" y="384"/>
                        <a:pt x="4464" y="715"/>
                        <a:pt x="3263" y="715"/>
                      </a:cubicBezTo>
                      <a:cubicBezTo>
                        <a:pt x="2447" y="715"/>
                        <a:pt x="1580" y="562"/>
                        <a:pt x="953" y="57"/>
                      </a:cubicBezTo>
                      <a:cubicBezTo>
                        <a:pt x="899" y="21"/>
                        <a:pt x="838" y="0"/>
                        <a:pt x="7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799;p54">
                  <a:extLst>
                    <a:ext uri="{FF2B5EF4-FFF2-40B4-BE49-F238E27FC236}">
                      <a16:creationId xmlns:a16="http://schemas.microsoft.com/office/drawing/2014/main" id="{7E101EED-040A-4EA9-920B-6D231F8BD574}"/>
                    </a:ext>
                  </a:extLst>
                </p:cNvPr>
                <p:cNvSpPr/>
                <p:nvPr/>
              </p:nvSpPr>
              <p:spPr>
                <a:xfrm flipH="1">
                  <a:off x="1917776" y="1968837"/>
                  <a:ext cx="124871" cy="206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4" h="12363" extrusionOk="0">
                      <a:moveTo>
                        <a:pt x="7452" y="0"/>
                      </a:moveTo>
                      <a:cubicBezTo>
                        <a:pt x="7452" y="1"/>
                        <a:pt x="7467" y="315"/>
                        <a:pt x="7453" y="841"/>
                      </a:cubicBezTo>
                      <a:lnTo>
                        <a:pt x="7453" y="841"/>
                      </a:lnTo>
                      <a:cubicBezTo>
                        <a:pt x="7482" y="547"/>
                        <a:pt x="7484" y="265"/>
                        <a:pt x="7452" y="0"/>
                      </a:cubicBezTo>
                      <a:close/>
                      <a:moveTo>
                        <a:pt x="7453" y="841"/>
                      </a:moveTo>
                      <a:lnTo>
                        <a:pt x="7453" y="841"/>
                      </a:lnTo>
                      <a:cubicBezTo>
                        <a:pt x="7081" y="4572"/>
                        <a:pt x="2197" y="10381"/>
                        <a:pt x="2197" y="10381"/>
                      </a:cubicBezTo>
                      <a:lnTo>
                        <a:pt x="905" y="9261"/>
                      </a:lnTo>
                      <a:lnTo>
                        <a:pt x="0" y="10295"/>
                      </a:lnTo>
                      <a:lnTo>
                        <a:pt x="2542" y="12362"/>
                      </a:lnTo>
                      <a:cubicBezTo>
                        <a:pt x="2542" y="12362"/>
                        <a:pt x="3317" y="11199"/>
                        <a:pt x="5040" y="9003"/>
                      </a:cubicBezTo>
                      <a:cubicBezTo>
                        <a:pt x="7075" y="6377"/>
                        <a:pt x="7409" y="2525"/>
                        <a:pt x="7453" y="84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800;p54">
                  <a:extLst>
                    <a:ext uri="{FF2B5EF4-FFF2-40B4-BE49-F238E27FC236}">
                      <a16:creationId xmlns:a16="http://schemas.microsoft.com/office/drawing/2014/main" id="{3E73EE02-427B-455A-9028-7E0B797B85E3}"/>
                    </a:ext>
                  </a:extLst>
                </p:cNvPr>
                <p:cNvSpPr/>
                <p:nvPr/>
              </p:nvSpPr>
              <p:spPr>
                <a:xfrm flipH="1">
                  <a:off x="1893866" y="1929193"/>
                  <a:ext cx="1135514" cy="38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56" h="22869" extrusionOk="0">
                      <a:moveTo>
                        <a:pt x="60144" y="0"/>
                      </a:moveTo>
                      <a:cubicBezTo>
                        <a:pt x="58524" y="0"/>
                        <a:pt x="56957" y="612"/>
                        <a:pt x="55737" y="1730"/>
                      </a:cubicBezTo>
                      <a:cubicBezTo>
                        <a:pt x="51774" y="5348"/>
                        <a:pt x="41264" y="13575"/>
                        <a:pt x="33037" y="14781"/>
                      </a:cubicBezTo>
                      <a:cubicBezTo>
                        <a:pt x="32240" y="14898"/>
                        <a:pt x="31403" y="14950"/>
                        <a:pt x="30544" y="14950"/>
                      </a:cubicBezTo>
                      <a:cubicBezTo>
                        <a:pt x="23467" y="14950"/>
                        <a:pt x="14904" y="11422"/>
                        <a:pt x="14904" y="11422"/>
                      </a:cubicBezTo>
                      <a:cubicBezTo>
                        <a:pt x="12750" y="9871"/>
                        <a:pt x="10726" y="8148"/>
                        <a:pt x="8873" y="6253"/>
                      </a:cubicBezTo>
                      <a:cubicBezTo>
                        <a:pt x="8346" y="5725"/>
                        <a:pt x="7874" y="5522"/>
                        <a:pt x="7533" y="5522"/>
                      </a:cubicBezTo>
                      <a:cubicBezTo>
                        <a:pt x="6927" y="5522"/>
                        <a:pt x="6732" y="6164"/>
                        <a:pt x="7366" y="6770"/>
                      </a:cubicBezTo>
                      <a:lnTo>
                        <a:pt x="9304" y="8622"/>
                      </a:lnTo>
                      <a:cubicBezTo>
                        <a:pt x="9304" y="8622"/>
                        <a:pt x="9907" y="9225"/>
                        <a:pt x="9649" y="9440"/>
                      </a:cubicBezTo>
                      <a:cubicBezTo>
                        <a:pt x="9543" y="9530"/>
                        <a:pt x="9393" y="9569"/>
                        <a:pt x="9211" y="9569"/>
                      </a:cubicBezTo>
                      <a:cubicBezTo>
                        <a:pt x="7986" y="9569"/>
                        <a:pt x="5306" y="7785"/>
                        <a:pt x="4781" y="7373"/>
                      </a:cubicBezTo>
                      <a:cubicBezTo>
                        <a:pt x="3642" y="6435"/>
                        <a:pt x="3025" y="6148"/>
                        <a:pt x="2685" y="6148"/>
                      </a:cubicBezTo>
                      <a:cubicBezTo>
                        <a:pt x="2587" y="6148"/>
                        <a:pt x="2513" y="6172"/>
                        <a:pt x="2456" y="6210"/>
                      </a:cubicBezTo>
                      <a:cubicBezTo>
                        <a:pt x="2240" y="6382"/>
                        <a:pt x="1809" y="6770"/>
                        <a:pt x="2757" y="7674"/>
                      </a:cubicBezTo>
                      <a:cubicBezTo>
                        <a:pt x="3705" y="8579"/>
                        <a:pt x="7495" y="11293"/>
                        <a:pt x="7495" y="11293"/>
                      </a:cubicBezTo>
                      <a:cubicBezTo>
                        <a:pt x="7495" y="11293"/>
                        <a:pt x="2408" y="8644"/>
                        <a:pt x="883" y="8644"/>
                      </a:cubicBezTo>
                      <a:cubicBezTo>
                        <a:pt x="713" y="8644"/>
                        <a:pt x="587" y="8678"/>
                        <a:pt x="517" y="8751"/>
                      </a:cubicBezTo>
                      <a:cubicBezTo>
                        <a:pt x="0" y="9311"/>
                        <a:pt x="690" y="9742"/>
                        <a:pt x="1508" y="10173"/>
                      </a:cubicBezTo>
                      <a:cubicBezTo>
                        <a:pt x="2326" y="10603"/>
                        <a:pt x="5600" y="12326"/>
                        <a:pt x="6203" y="12671"/>
                      </a:cubicBezTo>
                      <a:cubicBezTo>
                        <a:pt x="6411" y="12768"/>
                        <a:pt x="6324" y="12811"/>
                        <a:pt x="6082" y="12811"/>
                      </a:cubicBezTo>
                      <a:cubicBezTo>
                        <a:pt x="5573" y="12811"/>
                        <a:pt x="4375" y="12618"/>
                        <a:pt x="3791" y="12326"/>
                      </a:cubicBezTo>
                      <a:cubicBezTo>
                        <a:pt x="2886" y="11853"/>
                        <a:pt x="1422" y="11163"/>
                        <a:pt x="1422" y="11163"/>
                      </a:cubicBezTo>
                      <a:cubicBezTo>
                        <a:pt x="1422" y="11163"/>
                        <a:pt x="1226" y="11118"/>
                        <a:pt x="1023" y="11118"/>
                      </a:cubicBezTo>
                      <a:cubicBezTo>
                        <a:pt x="703" y="11118"/>
                        <a:pt x="364" y="11230"/>
                        <a:pt x="733" y="11809"/>
                      </a:cubicBezTo>
                      <a:cubicBezTo>
                        <a:pt x="1293" y="12800"/>
                        <a:pt x="4178" y="14480"/>
                        <a:pt x="5858" y="15040"/>
                      </a:cubicBezTo>
                      <a:cubicBezTo>
                        <a:pt x="6656" y="15325"/>
                        <a:pt x="6813" y="15723"/>
                        <a:pt x="6317" y="15723"/>
                      </a:cubicBezTo>
                      <a:cubicBezTo>
                        <a:pt x="6063" y="15723"/>
                        <a:pt x="5638" y="15618"/>
                        <a:pt x="5040" y="15341"/>
                      </a:cubicBezTo>
                      <a:cubicBezTo>
                        <a:pt x="3489" y="14609"/>
                        <a:pt x="3059" y="14437"/>
                        <a:pt x="2542" y="14437"/>
                      </a:cubicBezTo>
                      <a:cubicBezTo>
                        <a:pt x="2426" y="14425"/>
                        <a:pt x="2321" y="14419"/>
                        <a:pt x="2229" y="14419"/>
                      </a:cubicBezTo>
                      <a:cubicBezTo>
                        <a:pt x="1666" y="14419"/>
                        <a:pt x="1538" y="14645"/>
                        <a:pt x="1982" y="15126"/>
                      </a:cubicBezTo>
                      <a:cubicBezTo>
                        <a:pt x="2542" y="15643"/>
                        <a:pt x="8227" y="18184"/>
                        <a:pt x="11888" y="18830"/>
                      </a:cubicBezTo>
                      <a:cubicBezTo>
                        <a:pt x="12416" y="18906"/>
                        <a:pt x="21511" y="22868"/>
                        <a:pt x="32718" y="22868"/>
                      </a:cubicBezTo>
                      <a:cubicBezTo>
                        <a:pt x="40714" y="22868"/>
                        <a:pt x="49786" y="20851"/>
                        <a:pt x="57589" y="13963"/>
                      </a:cubicBezTo>
                      <a:cubicBezTo>
                        <a:pt x="68056" y="4745"/>
                        <a:pt x="64696" y="826"/>
                        <a:pt x="61465" y="137"/>
                      </a:cubicBezTo>
                      <a:cubicBezTo>
                        <a:pt x="61025" y="45"/>
                        <a:pt x="60582" y="0"/>
                        <a:pt x="60144" y="0"/>
                      </a:cubicBezTo>
                      <a:close/>
                    </a:path>
                  </a:pathLst>
                </a:custGeom>
                <a:solidFill>
                  <a:srgbClr val="DB78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801;p54">
                  <a:extLst>
                    <a:ext uri="{FF2B5EF4-FFF2-40B4-BE49-F238E27FC236}">
                      <a16:creationId xmlns:a16="http://schemas.microsoft.com/office/drawing/2014/main" id="{F80CDDF1-DFB0-4414-BC70-532F28908E70}"/>
                    </a:ext>
                  </a:extLst>
                </p:cNvPr>
                <p:cNvSpPr/>
                <p:nvPr/>
              </p:nvSpPr>
              <p:spPr>
                <a:xfrm flipH="1">
                  <a:off x="1891714" y="1841497"/>
                  <a:ext cx="286048" cy="30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4" h="18057" extrusionOk="0">
                      <a:moveTo>
                        <a:pt x="10222" y="1"/>
                      </a:moveTo>
                      <a:cubicBezTo>
                        <a:pt x="9524" y="1"/>
                        <a:pt x="8716" y="224"/>
                        <a:pt x="7754" y="741"/>
                      </a:cubicBezTo>
                      <a:cubicBezTo>
                        <a:pt x="6591" y="1387"/>
                        <a:pt x="1" y="8882"/>
                        <a:pt x="1" y="8882"/>
                      </a:cubicBezTo>
                      <a:lnTo>
                        <a:pt x="10295" y="18056"/>
                      </a:lnTo>
                      <a:cubicBezTo>
                        <a:pt x="10295" y="18056"/>
                        <a:pt x="17144" y="7805"/>
                        <a:pt x="15162" y="4703"/>
                      </a:cubicBezTo>
                      <a:cubicBezTo>
                        <a:pt x="13614" y="2365"/>
                        <a:pt x="12494" y="1"/>
                        <a:pt x="102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802;p54">
                  <a:extLst>
                    <a:ext uri="{FF2B5EF4-FFF2-40B4-BE49-F238E27FC236}">
                      <a16:creationId xmlns:a16="http://schemas.microsoft.com/office/drawing/2014/main" id="{22F917B6-A24F-437F-8BF5-99EFE687CB3C}"/>
                    </a:ext>
                  </a:extLst>
                </p:cNvPr>
                <p:cNvSpPr/>
                <p:nvPr/>
              </p:nvSpPr>
              <p:spPr>
                <a:xfrm flipH="1">
                  <a:off x="2290568" y="1860318"/>
                  <a:ext cx="143041" cy="163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3" h="9778" extrusionOk="0">
                      <a:moveTo>
                        <a:pt x="8572" y="0"/>
                      </a:moveTo>
                      <a:lnTo>
                        <a:pt x="8572" y="0"/>
                      </a:lnTo>
                      <a:cubicBezTo>
                        <a:pt x="8571" y="1"/>
                        <a:pt x="1336" y="9003"/>
                        <a:pt x="1" y="9778"/>
                      </a:cubicBezTo>
                      <a:lnTo>
                        <a:pt x="1293" y="9778"/>
                      </a:lnTo>
                      <a:cubicBezTo>
                        <a:pt x="1293" y="9778"/>
                        <a:pt x="6548" y="3532"/>
                        <a:pt x="7539" y="1766"/>
                      </a:cubicBezTo>
                      <a:lnTo>
                        <a:pt x="85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803;p54">
                  <a:extLst>
                    <a:ext uri="{FF2B5EF4-FFF2-40B4-BE49-F238E27FC236}">
                      <a16:creationId xmlns:a16="http://schemas.microsoft.com/office/drawing/2014/main" id="{59DFA5A5-8938-4547-9501-FA9F6F9F4921}"/>
                    </a:ext>
                  </a:extLst>
                </p:cNvPr>
                <p:cNvSpPr/>
                <p:nvPr/>
              </p:nvSpPr>
              <p:spPr>
                <a:xfrm flipH="1">
                  <a:off x="3243532" y="2770151"/>
                  <a:ext cx="208429" cy="15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2" h="9516" extrusionOk="0">
                      <a:moveTo>
                        <a:pt x="7969" y="1"/>
                      </a:moveTo>
                      <a:cubicBezTo>
                        <a:pt x="7969" y="1"/>
                        <a:pt x="6332" y="819"/>
                        <a:pt x="4695" y="1810"/>
                      </a:cubicBezTo>
                      <a:cubicBezTo>
                        <a:pt x="3446" y="2585"/>
                        <a:pt x="2886" y="2628"/>
                        <a:pt x="1680" y="3619"/>
                      </a:cubicBezTo>
                      <a:cubicBezTo>
                        <a:pt x="1082" y="4077"/>
                        <a:pt x="829" y="4506"/>
                        <a:pt x="1274" y="4506"/>
                      </a:cubicBezTo>
                      <a:cubicBezTo>
                        <a:pt x="1373" y="4506"/>
                        <a:pt x="1508" y="4484"/>
                        <a:pt x="1680" y="4437"/>
                      </a:cubicBezTo>
                      <a:cubicBezTo>
                        <a:pt x="2494" y="4226"/>
                        <a:pt x="3034" y="3825"/>
                        <a:pt x="3285" y="3825"/>
                      </a:cubicBezTo>
                      <a:cubicBezTo>
                        <a:pt x="3392" y="3825"/>
                        <a:pt x="3446" y="3899"/>
                        <a:pt x="3446" y="4093"/>
                      </a:cubicBezTo>
                      <a:cubicBezTo>
                        <a:pt x="3446" y="4351"/>
                        <a:pt x="1939" y="5514"/>
                        <a:pt x="1594" y="5859"/>
                      </a:cubicBezTo>
                      <a:cubicBezTo>
                        <a:pt x="604" y="6806"/>
                        <a:pt x="1" y="7065"/>
                        <a:pt x="130" y="7409"/>
                      </a:cubicBezTo>
                      <a:cubicBezTo>
                        <a:pt x="182" y="7532"/>
                        <a:pt x="263" y="7598"/>
                        <a:pt x="390" y="7598"/>
                      </a:cubicBezTo>
                      <a:cubicBezTo>
                        <a:pt x="575" y="7598"/>
                        <a:pt x="858" y="7458"/>
                        <a:pt x="1293" y="7151"/>
                      </a:cubicBezTo>
                      <a:cubicBezTo>
                        <a:pt x="2068" y="6677"/>
                        <a:pt x="3834" y="5256"/>
                        <a:pt x="3834" y="5256"/>
                      </a:cubicBezTo>
                      <a:lnTo>
                        <a:pt x="3834" y="5256"/>
                      </a:lnTo>
                      <a:cubicBezTo>
                        <a:pt x="3834" y="5256"/>
                        <a:pt x="819" y="8185"/>
                        <a:pt x="991" y="9003"/>
                      </a:cubicBezTo>
                      <a:cubicBezTo>
                        <a:pt x="1038" y="9212"/>
                        <a:pt x="1159" y="9333"/>
                        <a:pt x="1329" y="9333"/>
                      </a:cubicBezTo>
                      <a:cubicBezTo>
                        <a:pt x="1474" y="9333"/>
                        <a:pt x="1654" y="9245"/>
                        <a:pt x="1853" y="9046"/>
                      </a:cubicBezTo>
                      <a:cubicBezTo>
                        <a:pt x="2240" y="8658"/>
                        <a:pt x="4782" y="6117"/>
                        <a:pt x="5083" y="5816"/>
                      </a:cubicBezTo>
                      <a:cubicBezTo>
                        <a:pt x="5117" y="5782"/>
                        <a:pt x="5138" y="5766"/>
                        <a:pt x="5147" y="5766"/>
                      </a:cubicBezTo>
                      <a:cubicBezTo>
                        <a:pt x="5223" y="5766"/>
                        <a:pt x="4599" y="6726"/>
                        <a:pt x="4179" y="7108"/>
                      </a:cubicBezTo>
                      <a:cubicBezTo>
                        <a:pt x="3748" y="7539"/>
                        <a:pt x="2585" y="8917"/>
                        <a:pt x="2585" y="8917"/>
                      </a:cubicBezTo>
                      <a:cubicBezTo>
                        <a:pt x="2585" y="8917"/>
                        <a:pt x="2376" y="9515"/>
                        <a:pt x="2754" y="9515"/>
                      </a:cubicBezTo>
                      <a:cubicBezTo>
                        <a:pt x="2830" y="9515"/>
                        <a:pt x="2929" y="9491"/>
                        <a:pt x="3059" y="9434"/>
                      </a:cubicBezTo>
                      <a:cubicBezTo>
                        <a:pt x="3834" y="9089"/>
                        <a:pt x="5729" y="6677"/>
                        <a:pt x="6461" y="5988"/>
                      </a:cubicBezTo>
                      <a:cubicBezTo>
                        <a:pt x="6721" y="5747"/>
                        <a:pt x="6933" y="5617"/>
                        <a:pt x="7025" y="5617"/>
                      </a:cubicBezTo>
                      <a:cubicBezTo>
                        <a:pt x="7145" y="5617"/>
                        <a:pt x="7056" y="5842"/>
                        <a:pt x="6591" y="6333"/>
                      </a:cubicBezTo>
                      <a:cubicBezTo>
                        <a:pt x="5945" y="7022"/>
                        <a:pt x="5342" y="7711"/>
                        <a:pt x="4825" y="8486"/>
                      </a:cubicBezTo>
                      <a:cubicBezTo>
                        <a:pt x="4648" y="8774"/>
                        <a:pt x="4675" y="8879"/>
                        <a:pt x="4802" y="8879"/>
                      </a:cubicBezTo>
                      <a:cubicBezTo>
                        <a:pt x="4922" y="8879"/>
                        <a:pt x="5132" y="8784"/>
                        <a:pt x="5342" y="8658"/>
                      </a:cubicBezTo>
                      <a:cubicBezTo>
                        <a:pt x="5772" y="8357"/>
                        <a:pt x="8486" y="6117"/>
                        <a:pt x="9907" y="4782"/>
                      </a:cubicBezTo>
                      <a:cubicBezTo>
                        <a:pt x="10984" y="3791"/>
                        <a:pt x="12492" y="2284"/>
                        <a:pt x="12492" y="2284"/>
                      </a:cubicBezTo>
                      <a:lnTo>
                        <a:pt x="7969" y="1"/>
                      </a:ln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804;p54">
                  <a:extLst>
                    <a:ext uri="{FF2B5EF4-FFF2-40B4-BE49-F238E27FC236}">
                      <a16:creationId xmlns:a16="http://schemas.microsoft.com/office/drawing/2014/main" id="{6F9E550E-AD21-4926-AEFC-B1D5E62050BC}"/>
                    </a:ext>
                  </a:extLst>
                </p:cNvPr>
                <p:cNvSpPr/>
                <p:nvPr/>
              </p:nvSpPr>
              <p:spPr>
                <a:xfrm flipH="1">
                  <a:off x="3782057" y="2824861"/>
                  <a:ext cx="47686" cy="79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4777" extrusionOk="0">
                      <a:moveTo>
                        <a:pt x="2186" y="0"/>
                      </a:moveTo>
                      <a:cubicBezTo>
                        <a:pt x="1926" y="0"/>
                        <a:pt x="1638" y="195"/>
                        <a:pt x="1494" y="555"/>
                      </a:cubicBezTo>
                      <a:cubicBezTo>
                        <a:pt x="1106" y="1460"/>
                        <a:pt x="589" y="2881"/>
                        <a:pt x="589" y="2881"/>
                      </a:cubicBezTo>
                      <a:cubicBezTo>
                        <a:pt x="0" y="4392"/>
                        <a:pt x="325" y="4776"/>
                        <a:pt x="721" y="4776"/>
                      </a:cubicBezTo>
                      <a:cubicBezTo>
                        <a:pt x="991" y="4776"/>
                        <a:pt x="1295" y="4597"/>
                        <a:pt x="1365" y="4475"/>
                      </a:cubicBezTo>
                      <a:cubicBezTo>
                        <a:pt x="1881" y="3441"/>
                        <a:pt x="2312" y="2321"/>
                        <a:pt x="2657" y="1201"/>
                      </a:cubicBezTo>
                      <a:cubicBezTo>
                        <a:pt x="2857" y="375"/>
                        <a:pt x="2548" y="0"/>
                        <a:pt x="2186" y="0"/>
                      </a:cubicBez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805;p54">
                  <a:extLst>
                    <a:ext uri="{FF2B5EF4-FFF2-40B4-BE49-F238E27FC236}">
                      <a16:creationId xmlns:a16="http://schemas.microsoft.com/office/drawing/2014/main" id="{EF28F807-8C60-4BCF-A9E5-E0BA2B5E156B}"/>
                    </a:ext>
                  </a:extLst>
                </p:cNvPr>
                <p:cNvSpPr/>
                <p:nvPr/>
              </p:nvSpPr>
              <p:spPr>
                <a:xfrm flipH="1">
                  <a:off x="3761919" y="2826696"/>
                  <a:ext cx="47669" cy="79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4777" extrusionOk="0">
                      <a:moveTo>
                        <a:pt x="2197" y="1"/>
                      </a:moveTo>
                      <a:cubicBezTo>
                        <a:pt x="1941" y="1"/>
                        <a:pt x="1653" y="198"/>
                        <a:pt x="1492" y="575"/>
                      </a:cubicBezTo>
                      <a:cubicBezTo>
                        <a:pt x="1147" y="1436"/>
                        <a:pt x="587" y="2900"/>
                        <a:pt x="587" y="2900"/>
                      </a:cubicBezTo>
                      <a:cubicBezTo>
                        <a:pt x="1" y="4404"/>
                        <a:pt x="335" y="4777"/>
                        <a:pt x="741" y="4777"/>
                      </a:cubicBezTo>
                      <a:cubicBezTo>
                        <a:pt x="1021" y="4777"/>
                        <a:pt x="1335" y="4600"/>
                        <a:pt x="1406" y="4494"/>
                      </a:cubicBezTo>
                      <a:cubicBezTo>
                        <a:pt x="1923" y="3417"/>
                        <a:pt x="2353" y="2341"/>
                        <a:pt x="2655" y="1221"/>
                      </a:cubicBezTo>
                      <a:cubicBezTo>
                        <a:pt x="2856" y="390"/>
                        <a:pt x="2558" y="1"/>
                        <a:pt x="2197" y="1"/>
                      </a:cubicBez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806;p54">
                  <a:extLst>
                    <a:ext uri="{FF2B5EF4-FFF2-40B4-BE49-F238E27FC236}">
                      <a16:creationId xmlns:a16="http://schemas.microsoft.com/office/drawing/2014/main" id="{1F7464E4-FBF4-48F0-8204-A82144218B5D}"/>
                    </a:ext>
                  </a:extLst>
                </p:cNvPr>
                <p:cNvSpPr/>
                <p:nvPr/>
              </p:nvSpPr>
              <p:spPr>
                <a:xfrm flipH="1">
                  <a:off x="3741796" y="2821674"/>
                  <a:ext cx="47769" cy="79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" h="4764" extrusionOk="0">
                      <a:moveTo>
                        <a:pt x="2212" y="0"/>
                      </a:moveTo>
                      <a:cubicBezTo>
                        <a:pt x="1962" y="0"/>
                        <a:pt x="1684" y="198"/>
                        <a:pt x="1541" y="574"/>
                      </a:cubicBezTo>
                      <a:cubicBezTo>
                        <a:pt x="1153" y="1435"/>
                        <a:pt x="593" y="2900"/>
                        <a:pt x="593" y="2900"/>
                      </a:cubicBezTo>
                      <a:cubicBezTo>
                        <a:pt x="1" y="4395"/>
                        <a:pt x="348" y="4764"/>
                        <a:pt x="760" y="4764"/>
                      </a:cubicBezTo>
                      <a:cubicBezTo>
                        <a:pt x="1037" y="4764"/>
                        <a:pt x="1342" y="4597"/>
                        <a:pt x="1412" y="4494"/>
                      </a:cubicBezTo>
                      <a:cubicBezTo>
                        <a:pt x="1929" y="3417"/>
                        <a:pt x="2359" y="2340"/>
                        <a:pt x="2661" y="1220"/>
                      </a:cubicBezTo>
                      <a:cubicBezTo>
                        <a:pt x="2862" y="390"/>
                        <a:pt x="2564" y="0"/>
                        <a:pt x="2212" y="0"/>
                      </a:cubicBez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807;p54">
                  <a:extLst>
                    <a:ext uri="{FF2B5EF4-FFF2-40B4-BE49-F238E27FC236}">
                      <a16:creationId xmlns:a16="http://schemas.microsoft.com/office/drawing/2014/main" id="{34C5E79C-CDFE-43DF-9178-011219CFA13A}"/>
                    </a:ext>
                  </a:extLst>
                </p:cNvPr>
                <p:cNvSpPr/>
                <p:nvPr/>
              </p:nvSpPr>
              <p:spPr>
                <a:xfrm flipH="1">
                  <a:off x="3729283" y="2833871"/>
                  <a:ext cx="40928" cy="6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4090" extrusionOk="0">
                      <a:moveTo>
                        <a:pt x="1877" y="0"/>
                      </a:moveTo>
                      <a:cubicBezTo>
                        <a:pt x="1656" y="0"/>
                        <a:pt x="1411" y="166"/>
                        <a:pt x="1285" y="489"/>
                      </a:cubicBezTo>
                      <a:cubicBezTo>
                        <a:pt x="984" y="1264"/>
                        <a:pt x="510" y="2470"/>
                        <a:pt x="510" y="2470"/>
                      </a:cubicBezTo>
                      <a:cubicBezTo>
                        <a:pt x="1" y="3770"/>
                        <a:pt x="290" y="4090"/>
                        <a:pt x="638" y="4090"/>
                      </a:cubicBezTo>
                      <a:cubicBezTo>
                        <a:pt x="878" y="4090"/>
                        <a:pt x="1146" y="3937"/>
                        <a:pt x="1199" y="3849"/>
                      </a:cubicBezTo>
                      <a:cubicBezTo>
                        <a:pt x="1630" y="2944"/>
                        <a:pt x="2018" y="1997"/>
                        <a:pt x="2276" y="1006"/>
                      </a:cubicBezTo>
                      <a:cubicBezTo>
                        <a:pt x="2452" y="327"/>
                        <a:pt x="2188" y="0"/>
                        <a:pt x="1877" y="0"/>
                      </a:cubicBezTo>
                      <a:close/>
                    </a:path>
                  </a:pathLst>
                </a:custGeom>
                <a:solidFill>
                  <a:srgbClr val="F3CC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oogle Shape;1808;p54">
              <a:extLst>
                <a:ext uri="{FF2B5EF4-FFF2-40B4-BE49-F238E27FC236}">
                  <a16:creationId xmlns:a16="http://schemas.microsoft.com/office/drawing/2014/main" id="{5C492DAD-9C9D-424E-9E7E-8DB37040321C}"/>
                </a:ext>
              </a:extLst>
            </p:cNvPr>
            <p:cNvGrpSpPr/>
            <p:nvPr/>
          </p:nvGrpSpPr>
          <p:grpSpPr>
            <a:xfrm rot="3793336">
              <a:off x="3537513" y="1013114"/>
              <a:ext cx="514306" cy="309529"/>
              <a:chOff x="4010547" y="1288572"/>
              <a:chExt cx="514341" cy="309550"/>
            </a:xfrm>
          </p:grpSpPr>
          <p:sp>
            <p:nvSpPr>
              <p:cNvPr id="9" name="Google Shape;1809;p54">
                <a:extLst>
                  <a:ext uri="{FF2B5EF4-FFF2-40B4-BE49-F238E27FC236}">
                    <a16:creationId xmlns:a16="http://schemas.microsoft.com/office/drawing/2014/main" id="{AD0624CB-7A6C-47E3-92EA-78FFCE309205}"/>
                  </a:ext>
                </a:extLst>
              </p:cNvPr>
              <p:cNvSpPr/>
              <p:nvPr/>
            </p:nvSpPr>
            <p:spPr>
              <a:xfrm rot="5004499" flipH="1">
                <a:off x="3978302" y="1369752"/>
                <a:ext cx="266316" cy="1723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0" name="Google Shape;1810;p54">
                <a:extLst>
                  <a:ext uri="{FF2B5EF4-FFF2-40B4-BE49-F238E27FC236}">
                    <a16:creationId xmlns:a16="http://schemas.microsoft.com/office/drawing/2014/main" id="{AF89702C-08D4-413A-A9C8-26C4AFF01E42}"/>
                  </a:ext>
                </a:extLst>
              </p:cNvPr>
              <p:cNvSpPr/>
              <p:nvPr/>
            </p:nvSpPr>
            <p:spPr>
              <a:xfrm rot="8231197" flipH="1">
                <a:off x="4235474" y="1356103"/>
                <a:ext cx="266313" cy="172391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6" name="Google Shape;1811;p54">
              <a:extLst>
                <a:ext uri="{FF2B5EF4-FFF2-40B4-BE49-F238E27FC236}">
                  <a16:creationId xmlns:a16="http://schemas.microsoft.com/office/drawing/2014/main" id="{F7005103-6890-4D49-A89F-E3A2B2680E82}"/>
                </a:ext>
              </a:extLst>
            </p:cNvPr>
            <p:cNvGrpSpPr/>
            <p:nvPr/>
          </p:nvGrpSpPr>
          <p:grpSpPr>
            <a:xfrm rot="-6987292">
              <a:off x="1205953" y="3197628"/>
              <a:ext cx="514349" cy="309555"/>
              <a:chOff x="4010547" y="1288572"/>
              <a:chExt cx="514341" cy="309550"/>
            </a:xfrm>
          </p:grpSpPr>
          <p:sp>
            <p:nvSpPr>
              <p:cNvPr id="7" name="Google Shape;1812;p54">
                <a:extLst>
                  <a:ext uri="{FF2B5EF4-FFF2-40B4-BE49-F238E27FC236}">
                    <a16:creationId xmlns:a16="http://schemas.microsoft.com/office/drawing/2014/main" id="{C8D3C677-8748-48E5-AF42-6AEF61B443BF}"/>
                  </a:ext>
                </a:extLst>
              </p:cNvPr>
              <p:cNvSpPr/>
              <p:nvPr/>
            </p:nvSpPr>
            <p:spPr>
              <a:xfrm rot="5004499" flipH="1">
                <a:off x="3978302" y="1369752"/>
                <a:ext cx="266316" cy="1723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" name="Google Shape;1813;p54">
                <a:extLst>
                  <a:ext uri="{FF2B5EF4-FFF2-40B4-BE49-F238E27FC236}">
                    <a16:creationId xmlns:a16="http://schemas.microsoft.com/office/drawing/2014/main" id="{DCB47FEA-AF43-4549-AFC4-9728965F32CE}"/>
                  </a:ext>
                </a:extLst>
              </p:cNvPr>
              <p:cNvSpPr/>
              <p:nvPr/>
            </p:nvSpPr>
            <p:spPr>
              <a:xfrm rot="8231197" flipH="1">
                <a:off x="4235474" y="1356103"/>
                <a:ext cx="266313" cy="172391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  <p:sp>
        <p:nvSpPr>
          <p:cNvPr id="72" name="Google Shape;302;p22">
            <a:extLst>
              <a:ext uri="{FF2B5EF4-FFF2-40B4-BE49-F238E27FC236}">
                <a16:creationId xmlns:a16="http://schemas.microsoft.com/office/drawing/2014/main" id="{6C080E9C-A91D-436A-87F9-6DCF54660BB3}"/>
              </a:ext>
            </a:extLst>
          </p:cNvPr>
          <p:cNvSpPr txBox="1">
            <a:spLocks/>
          </p:cNvSpPr>
          <p:nvPr/>
        </p:nvSpPr>
        <p:spPr>
          <a:xfrm>
            <a:off x="736414" y="1660770"/>
            <a:ext cx="4981195" cy="2052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YES</a:t>
            </a: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/>
                </a:solidFill>
                <a:latin typeface="Anaheim" panose="020B0604020202020204" charset="0"/>
              </a:rPr>
              <a:t>BUT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their services is provided for a specific demand.</a:t>
            </a: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We try to gather all aspects together in a unique platform.</a:t>
            </a:r>
          </a:p>
        </p:txBody>
      </p:sp>
    </p:spTree>
    <p:extLst>
      <p:ext uri="{BB962C8B-B14F-4D97-AF65-F5344CB8AC3E}">
        <p14:creationId xmlns:p14="http://schemas.microsoft.com/office/powerpoint/2010/main" val="313289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4"/>
          <p:cNvSpPr txBox="1">
            <a:spLocks noGrp="1"/>
          </p:cNvSpPr>
          <p:nvPr>
            <p:ph type="ctrTitle"/>
          </p:nvPr>
        </p:nvSpPr>
        <p:spPr>
          <a:xfrm>
            <a:off x="331450" y="684700"/>
            <a:ext cx="465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eem Kufi"/>
                <a:ea typeface="Reem Kufi"/>
                <a:cs typeface="Reem Kufi"/>
                <a:sym typeface="Reem Kufi"/>
              </a:rPr>
              <a:t>THANKS</a:t>
            </a:r>
            <a:endParaRPr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1549" name="Google Shape;1549;p44"/>
          <p:cNvGrpSpPr/>
          <p:nvPr/>
        </p:nvGrpSpPr>
        <p:grpSpPr>
          <a:xfrm>
            <a:off x="4799758" y="1684908"/>
            <a:ext cx="4007400" cy="3087915"/>
            <a:chOff x="4790650" y="1694016"/>
            <a:chExt cx="4007400" cy="3087915"/>
          </a:xfrm>
        </p:grpSpPr>
        <p:sp>
          <p:nvSpPr>
            <p:cNvPr id="1550" name="Google Shape;1550;p44"/>
            <p:cNvSpPr/>
            <p:nvPr/>
          </p:nvSpPr>
          <p:spPr>
            <a:xfrm>
              <a:off x="4790650" y="4630730"/>
              <a:ext cx="4007400" cy="151200"/>
            </a:xfrm>
            <a:prstGeom prst="ellipse">
              <a:avLst/>
            </a:prstGeom>
            <a:solidFill>
              <a:srgbClr val="F3D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1" name="Google Shape;1551;p44"/>
            <p:cNvGrpSpPr/>
            <p:nvPr/>
          </p:nvGrpSpPr>
          <p:grpSpPr>
            <a:xfrm>
              <a:off x="4836254" y="1694016"/>
              <a:ext cx="3214784" cy="3038756"/>
              <a:chOff x="5136625" y="1072050"/>
              <a:chExt cx="3820302" cy="3611118"/>
            </a:xfrm>
          </p:grpSpPr>
          <p:sp>
            <p:nvSpPr>
              <p:cNvPr id="1552" name="Google Shape;1552;p44"/>
              <p:cNvSpPr/>
              <p:nvPr/>
            </p:nvSpPr>
            <p:spPr>
              <a:xfrm>
                <a:off x="7111570" y="1808645"/>
                <a:ext cx="166606" cy="19591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627" extrusionOk="0">
                    <a:moveTo>
                      <a:pt x="0" y="1"/>
                    </a:moveTo>
                    <a:lnTo>
                      <a:pt x="0" y="2627"/>
                    </a:lnTo>
                    <a:lnTo>
                      <a:pt x="2233" y="2627"/>
                    </a:lnTo>
                    <a:lnTo>
                      <a:pt x="2233" y="1"/>
                    </a:lnTo>
                    <a:close/>
                  </a:path>
                </a:pathLst>
              </a:custGeom>
              <a:solidFill>
                <a:srgbClr val="F3DA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4"/>
              <p:cNvSpPr/>
              <p:nvPr/>
            </p:nvSpPr>
            <p:spPr>
              <a:xfrm>
                <a:off x="6368262" y="1773370"/>
                <a:ext cx="131033" cy="231190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100" extrusionOk="0">
                    <a:moveTo>
                      <a:pt x="1" y="0"/>
                    </a:moveTo>
                    <a:lnTo>
                      <a:pt x="1" y="3100"/>
                    </a:lnTo>
                    <a:lnTo>
                      <a:pt x="1757" y="3100"/>
                    </a:lnTo>
                    <a:lnTo>
                      <a:pt x="1757" y="0"/>
                    </a:lnTo>
                    <a:close/>
                  </a:path>
                </a:pathLst>
              </a:custGeom>
              <a:solidFill>
                <a:srgbClr val="CBE5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4"/>
              <p:cNvSpPr/>
              <p:nvPr/>
            </p:nvSpPr>
            <p:spPr>
              <a:xfrm>
                <a:off x="6670746" y="1715424"/>
                <a:ext cx="289808" cy="289137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77" extrusionOk="0">
                    <a:moveTo>
                      <a:pt x="0" y="1"/>
                    </a:moveTo>
                    <a:lnTo>
                      <a:pt x="0" y="3877"/>
                    </a:lnTo>
                    <a:lnTo>
                      <a:pt x="3885" y="3877"/>
                    </a:lnTo>
                    <a:lnTo>
                      <a:pt x="3885" y="1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4"/>
              <p:cNvSpPr/>
              <p:nvPr/>
            </p:nvSpPr>
            <p:spPr>
              <a:xfrm>
                <a:off x="8580809" y="1737573"/>
                <a:ext cx="126036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3580" extrusionOk="0">
                    <a:moveTo>
                      <a:pt x="1" y="1"/>
                    </a:moveTo>
                    <a:lnTo>
                      <a:pt x="1" y="3580"/>
                    </a:lnTo>
                    <a:lnTo>
                      <a:pt x="1690" y="3580"/>
                    </a:lnTo>
                    <a:lnTo>
                      <a:pt x="1690" y="1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4"/>
              <p:cNvSpPr/>
              <p:nvPr/>
            </p:nvSpPr>
            <p:spPr>
              <a:xfrm>
                <a:off x="8655833" y="1819607"/>
                <a:ext cx="51011" cy="10172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4" extrusionOk="0">
                    <a:moveTo>
                      <a:pt x="684" y="0"/>
                    </a:moveTo>
                    <a:cubicBezTo>
                      <a:pt x="307" y="0"/>
                      <a:pt x="1" y="303"/>
                      <a:pt x="1" y="680"/>
                    </a:cubicBezTo>
                    <a:cubicBezTo>
                      <a:pt x="1" y="1057"/>
                      <a:pt x="307" y="1363"/>
                      <a:pt x="684" y="1363"/>
                    </a:cubicBezTo>
                    <a:lnTo>
                      <a:pt x="684" y="1146"/>
                    </a:lnTo>
                    <a:cubicBezTo>
                      <a:pt x="427" y="1146"/>
                      <a:pt x="217" y="940"/>
                      <a:pt x="217" y="680"/>
                    </a:cubicBezTo>
                    <a:cubicBezTo>
                      <a:pt x="217" y="423"/>
                      <a:pt x="427" y="214"/>
                      <a:pt x="684" y="214"/>
                    </a:cubicBez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4"/>
              <p:cNvSpPr/>
              <p:nvPr/>
            </p:nvSpPr>
            <p:spPr>
              <a:xfrm>
                <a:off x="6665227" y="1848916"/>
                <a:ext cx="177271" cy="16160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167" extrusionOk="0">
                    <a:moveTo>
                      <a:pt x="147" y="1"/>
                    </a:moveTo>
                    <a:lnTo>
                      <a:pt x="1" y="161"/>
                    </a:lnTo>
                    <a:lnTo>
                      <a:pt x="2234" y="2167"/>
                    </a:lnTo>
                    <a:lnTo>
                      <a:pt x="2377" y="200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4"/>
              <p:cNvSpPr/>
              <p:nvPr/>
            </p:nvSpPr>
            <p:spPr>
              <a:xfrm>
                <a:off x="7186892" y="1808645"/>
                <a:ext cx="15960" cy="19591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27" extrusionOk="0">
                    <a:moveTo>
                      <a:pt x="0" y="1"/>
                    </a:moveTo>
                    <a:lnTo>
                      <a:pt x="0" y="2627"/>
                    </a:lnTo>
                    <a:lnTo>
                      <a:pt x="214" y="2627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4"/>
              <p:cNvSpPr/>
              <p:nvPr/>
            </p:nvSpPr>
            <p:spPr>
              <a:xfrm>
                <a:off x="6368262" y="1921703"/>
                <a:ext cx="131033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218" extrusionOk="0">
                    <a:moveTo>
                      <a:pt x="1" y="1"/>
                    </a:moveTo>
                    <a:lnTo>
                      <a:pt x="1" y="217"/>
                    </a:lnTo>
                    <a:lnTo>
                      <a:pt x="1757" y="217"/>
                    </a:lnTo>
                    <a:lnTo>
                      <a:pt x="1757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4"/>
              <p:cNvSpPr/>
              <p:nvPr/>
            </p:nvSpPr>
            <p:spPr>
              <a:xfrm>
                <a:off x="6184356" y="1211434"/>
                <a:ext cx="166308" cy="302337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4054" extrusionOk="0">
                    <a:moveTo>
                      <a:pt x="1" y="1"/>
                    </a:moveTo>
                    <a:lnTo>
                      <a:pt x="1" y="4053"/>
                    </a:lnTo>
                    <a:lnTo>
                      <a:pt x="2230" y="4053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rgbClr val="CBE5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4"/>
              <p:cNvSpPr/>
              <p:nvPr/>
            </p:nvSpPr>
            <p:spPr>
              <a:xfrm>
                <a:off x="6970694" y="1246783"/>
                <a:ext cx="16630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3580" extrusionOk="0">
                    <a:moveTo>
                      <a:pt x="0" y="0"/>
                    </a:moveTo>
                    <a:lnTo>
                      <a:pt x="0" y="3579"/>
                    </a:lnTo>
                    <a:lnTo>
                      <a:pt x="2229" y="3579"/>
                    </a:lnTo>
                    <a:lnTo>
                      <a:pt x="2229" y="0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4"/>
              <p:cNvSpPr/>
              <p:nvPr/>
            </p:nvSpPr>
            <p:spPr>
              <a:xfrm>
                <a:off x="6496758" y="1317333"/>
                <a:ext cx="357897" cy="196437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2634" extrusionOk="0">
                    <a:moveTo>
                      <a:pt x="0" y="0"/>
                    </a:moveTo>
                    <a:lnTo>
                      <a:pt x="0" y="2633"/>
                    </a:lnTo>
                    <a:lnTo>
                      <a:pt x="4799" y="2633"/>
                    </a:lnTo>
                    <a:lnTo>
                      <a:pt x="4799" y="0"/>
                    </a:lnTo>
                    <a:close/>
                  </a:path>
                </a:pathLst>
              </a:custGeom>
              <a:solidFill>
                <a:srgbClr val="F3DA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4"/>
              <p:cNvSpPr/>
              <p:nvPr/>
            </p:nvSpPr>
            <p:spPr>
              <a:xfrm>
                <a:off x="8280861" y="1251705"/>
                <a:ext cx="277428" cy="26206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3514" extrusionOk="0">
                    <a:moveTo>
                      <a:pt x="1" y="1"/>
                    </a:moveTo>
                    <a:lnTo>
                      <a:pt x="1" y="3513"/>
                    </a:lnTo>
                    <a:lnTo>
                      <a:pt x="3720" y="3513"/>
                    </a:lnTo>
                    <a:lnTo>
                      <a:pt x="3720" y="1"/>
                    </a:lnTo>
                    <a:close/>
                  </a:path>
                </a:pathLst>
              </a:custGeom>
              <a:solidFill>
                <a:srgbClr val="F3DA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4"/>
              <p:cNvSpPr/>
              <p:nvPr/>
            </p:nvSpPr>
            <p:spPr>
              <a:xfrm>
                <a:off x="7262961" y="1299658"/>
                <a:ext cx="214261" cy="214112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871" extrusionOk="0">
                    <a:moveTo>
                      <a:pt x="0" y="1"/>
                    </a:moveTo>
                    <a:lnTo>
                      <a:pt x="0" y="2870"/>
                    </a:lnTo>
                    <a:lnTo>
                      <a:pt x="2873" y="2870"/>
                    </a:lnTo>
                    <a:lnTo>
                      <a:pt x="2873" y="1"/>
                    </a:lnTo>
                    <a:close/>
                  </a:path>
                </a:pathLst>
              </a:custGeom>
              <a:solidFill>
                <a:srgbClr val="CBE5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4"/>
              <p:cNvSpPr/>
              <p:nvPr/>
            </p:nvSpPr>
            <p:spPr>
              <a:xfrm>
                <a:off x="6184356" y="1266621"/>
                <a:ext cx="166308" cy="16034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15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2230" y="214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4"/>
              <p:cNvSpPr/>
              <p:nvPr/>
            </p:nvSpPr>
            <p:spPr>
              <a:xfrm>
                <a:off x="6299651" y="1363347"/>
                <a:ext cx="51011" cy="10194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7" extrusionOk="0">
                    <a:moveTo>
                      <a:pt x="684" y="0"/>
                    </a:moveTo>
                    <a:cubicBezTo>
                      <a:pt x="307" y="0"/>
                      <a:pt x="1" y="306"/>
                      <a:pt x="1" y="683"/>
                    </a:cubicBezTo>
                    <a:cubicBezTo>
                      <a:pt x="1" y="1060"/>
                      <a:pt x="307" y="1366"/>
                      <a:pt x="684" y="1366"/>
                    </a:cubicBezTo>
                    <a:lnTo>
                      <a:pt x="684" y="1149"/>
                    </a:lnTo>
                    <a:cubicBezTo>
                      <a:pt x="427" y="1149"/>
                      <a:pt x="218" y="940"/>
                      <a:pt x="218" y="683"/>
                    </a:cubicBezTo>
                    <a:cubicBezTo>
                      <a:pt x="218" y="426"/>
                      <a:pt x="427" y="217"/>
                      <a:pt x="684" y="217"/>
                    </a:cubicBez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4"/>
              <p:cNvSpPr/>
              <p:nvPr/>
            </p:nvSpPr>
            <p:spPr>
              <a:xfrm>
                <a:off x="7319117" y="1299658"/>
                <a:ext cx="101947" cy="50787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681" extrusionOk="0">
                    <a:moveTo>
                      <a:pt x="0" y="1"/>
                    </a:moveTo>
                    <a:cubicBezTo>
                      <a:pt x="0" y="374"/>
                      <a:pt x="307" y="681"/>
                      <a:pt x="683" y="681"/>
                    </a:cubicBezTo>
                    <a:cubicBezTo>
                      <a:pt x="1060" y="681"/>
                      <a:pt x="1366" y="374"/>
                      <a:pt x="1366" y="1"/>
                    </a:cubicBezTo>
                    <a:lnTo>
                      <a:pt x="1150" y="1"/>
                    </a:lnTo>
                    <a:cubicBezTo>
                      <a:pt x="1150" y="257"/>
                      <a:pt x="940" y="468"/>
                      <a:pt x="683" y="468"/>
                    </a:cubicBezTo>
                    <a:cubicBezTo>
                      <a:pt x="427" y="468"/>
                      <a:pt x="216" y="257"/>
                      <a:pt x="216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4"/>
              <p:cNvSpPr/>
              <p:nvPr/>
            </p:nvSpPr>
            <p:spPr>
              <a:xfrm>
                <a:off x="6772320" y="1317333"/>
                <a:ext cx="16258" cy="19591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627" extrusionOk="0">
                    <a:moveTo>
                      <a:pt x="1" y="0"/>
                    </a:moveTo>
                    <a:lnTo>
                      <a:pt x="1" y="2626"/>
                    </a:lnTo>
                    <a:lnTo>
                      <a:pt x="218" y="262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4"/>
              <p:cNvSpPr/>
              <p:nvPr/>
            </p:nvSpPr>
            <p:spPr>
              <a:xfrm>
                <a:off x="6965175" y="1294214"/>
                <a:ext cx="177271" cy="16160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167" extrusionOk="0">
                    <a:moveTo>
                      <a:pt x="144" y="1"/>
                    </a:moveTo>
                    <a:lnTo>
                      <a:pt x="1" y="161"/>
                    </a:lnTo>
                    <a:lnTo>
                      <a:pt x="2230" y="2167"/>
                    </a:lnTo>
                    <a:lnTo>
                      <a:pt x="2377" y="2007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4"/>
              <p:cNvSpPr/>
              <p:nvPr/>
            </p:nvSpPr>
            <p:spPr>
              <a:xfrm>
                <a:off x="8280861" y="1375950"/>
                <a:ext cx="277428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218" extrusionOk="0">
                    <a:moveTo>
                      <a:pt x="1" y="1"/>
                    </a:moveTo>
                    <a:lnTo>
                      <a:pt x="1" y="217"/>
                    </a:lnTo>
                    <a:lnTo>
                      <a:pt x="3720" y="217"/>
                    </a:lnTo>
                    <a:lnTo>
                      <a:pt x="3720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4"/>
              <p:cNvSpPr/>
              <p:nvPr/>
            </p:nvSpPr>
            <p:spPr>
              <a:xfrm>
                <a:off x="8372068" y="1252526"/>
                <a:ext cx="15960" cy="260723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496" extrusionOk="0">
                    <a:moveTo>
                      <a:pt x="0" y="0"/>
                    </a:moveTo>
                    <a:lnTo>
                      <a:pt x="0" y="3495"/>
                    </a:lnTo>
                    <a:lnTo>
                      <a:pt x="213" y="349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4"/>
              <p:cNvSpPr/>
              <p:nvPr/>
            </p:nvSpPr>
            <p:spPr>
              <a:xfrm>
                <a:off x="5753898" y="2633240"/>
                <a:ext cx="3203029" cy="1943042"/>
              </a:xfrm>
              <a:custGeom>
                <a:avLst/>
                <a:gdLst/>
                <a:ahLst/>
                <a:cxnLst/>
                <a:rect l="l" t="t" r="r" b="b"/>
                <a:pathLst>
                  <a:path w="42949" h="26054" extrusionOk="0">
                    <a:moveTo>
                      <a:pt x="1" y="1"/>
                    </a:moveTo>
                    <a:lnTo>
                      <a:pt x="1" y="26053"/>
                    </a:lnTo>
                    <a:lnTo>
                      <a:pt x="42948" y="26053"/>
                    </a:lnTo>
                    <a:lnTo>
                      <a:pt x="42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4"/>
              <p:cNvSpPr/>
              <p:nvPr/>
            </p:nvSpPr>
            <p:spPr>
              <a:xfrm>
                <a:off x="6174225" y="2672324"/>
                <a:ext cx="1870105" cy="1886952"/>
              </a:xfrm>
              <a:custGeom>
                <a:avLst/>
                <a:gdLst/>
                <a:ahLst/>
                <a:cxnLst/>
                <a:rect l="l" t="t" r="r" b="b"/>
                <a:pathLst>
                  <a:path w="25076" h="32868" extrusionOk="0">
                    <a:moveTo>
                      <a:pt x="20997" y="3506"/>
                    </a:moveTo>
                    <a:cubicBezTo>
                      <a:pt x="21407" y="4203"/>
                      <a:pt x="21637" y="5135"/>
                      <a:pt x="21697" y="6319"/>
                    </a:cubicBezTo>
                    <a:cubicBezTo>
                      <a:pt x="21890" y="10271"/>
                      <a:pt x="21074" y="14493"/>
                      <a:pt x="19274" y="18862"/>
                    </a:cubicBezTo>
                    <a:cubicBezTo>
                      <a:pt x="17528" y="23110"/>
                      <a:pt x="15082" y="26986"/>
                      <a:pt x="12923" y="30218"/>
                    </a:cubicBezTo>
                    <a:cubicBezTo>
                      <a:pt x="11855" y="31817"/>
                      <a:pt x="10790" y="32600"/>
                      <a:pt x="9674" y="32600"/>
                    </a:cubicBezTo>
                    <a:cubicBezTo>
                      <a:pt x="9550" y="32600"/>
                      <a:pt x="9426" y="32591"/>
                      <a:pt x="9301" y="32571"/>
                    </a:cubicBezTo>
                    <a:cubicBezTo>
                      <a:pt x="8174" y="32398"/>
                      <a:pt x="7404" y="31452"/>
                      <a:pt x="7138" y="30592"/>
                    </a:cubicBezTo>
                    <a:cubicBezTo>
                      <a:pt x="6844" y="29642"/>
                      <a:pt x="6991" y="28639"/>
                      <a:pt x="7168" y="27696"/>
                    </a:cubicBezTo>
                    <a:cubicBezTo>
                      <a:pt x="8170" y="22324"/>
                      <a:pt x="10247" y="17196"/>
                      <a:pt x="13339" y="12453"/>
                    </a:cubicBezTo>
                    <a:cubicBezTo>
                      <a:pt x="15488" y="9151"/>
                      <a:pt x="18055" y="6159"/>
                      <a:pt x="20997" y="3506"/>
                    </a:cubicBezTo>
                    <a:close/>
                    <a:moveTo>
                      <a:pt x="24919" y="1"/>
                    </a:moveTo>
                    <a:cubicBezTo>
                      <a:pt x="23566" y="970"/>
                      <a:pt x="22277" y="2003"/>
                      <a:pt x="21051" y="3093"/>
                    </a:cubicBezTo>
                    <a:cubicBezTo>
                      <a:pt x="20774" y="2703"/>
                      <a:pt x="20431" y="2390"/>
                      <a:pt x="20021" y="2153"/>
                    </a:cubicBezTo>
                    <a:cubicBezTo>
                      <a:pt x="19476" y="1838"/>
                      <a:pt x="18821" y="1679"/>
                      <a:pt x="18132" y="1679"/>
                    </a:cubicBezTo>
                    <a:cubicBezTo>
                      <a:pt x="17601" y="1679"/>
                      <a:pt x="17049" y="1773"/>
                      <a:pt x="16512" y="1963"/>
                    </a:cubicBezTo>
                    <a:cubicBezTo>
                      <a:pt x="15382" y="2360"/>
                      <a:pt x="14462" y="3100"/>
                      <a:pt x="13686" y="3763"/>
                    </a:cubicBezTo>
                    <a:cubicBezTo>
                      <a:pt x="11543" y="5592"/>
                      <a:pt x="9594" y="7648"/>
                      <a:pt x="7891" y="9874"/>
                    </a:cubicBezTo>
                    <a:cubicBezTo>
                      <a:pt x="6208" y="12073"/>
                      <a:pt x="4762" y="14446"/>
                      <a:pt x="3589" y="16929"/>
                    </a:cubicBezTo>
                    <a:cubicBezTo>
                      <a:pt x="2419" y="19411"/>
                      <a:pt x="1520" y="22007"/>
                      <a:pt x="917" y="24646"/>
                    </a:cubicBezTo>
                    <a:cubicBezTo>
                      <a:pt x="306" y="27319"/>
                      <a:pt x="0" y="30045"/>
                      <a:pt x="3" y="32751"/>
                    </a:cubicBezTo>
                    <a:lnTo>
                      <a:pt x="273" y="32751"/>
                    </a:lnTo>
                    <a:cubicBezTo>
                      <a:pt x="270" y="30065"/>
                      <a:pt x="573" y="27359"/>
                      <a:pt x="1180" y="24706"/>
                    </a:cubicBezTo>
                    <a:cubicBezTo>
                      <a:pt x="1776" y="22084"/>
                      <a:pt x="2669" y="19508"/>
                      <a:pt x="3832" y="17042"/>
                    </a:cubicBezTo>
                    <a:cubicBezTo>
                      <a:pt x="4995" y="14580"/>
                      <a:pt x="6435" y="12220"/>
                      <a:pt x="8104" y="10038"/>
                    </a:cubicBezTo>
                    <a:cubicBezTo>
                      <a:pt x="9794" y="7825"/>
                      <a:pt x="11729" y="5782"/>
                      <a:pt x="13859" y="3966"/>
                    </a:cubicBezTo>
                    <a:cubicBezTo>
                      <a:pt x="14619" y="3320"/>
                      <a:pt x="15516" y="2596"/>
                      <a:pt x="16602" y="2216"/>
                    </a:cubicBezTo>
                    <a:cubicBezTo>
                      <a:pt x="17110" y="2037"/>
                      <a:pt x="17630" y="1948"/>
                      <a:pt x="18130" y="1948"/>
                    </a:cubicBezTo>
                    <a:cubicBezTo>
                      <a:pt x="18774" y="1948"/>
                      <a:pt x="19383" y="2096"/>
                      <a:pt x="19887" y="2386"/>
                    </a:cubicBezTo>
                    <a:cubicBezTo>
                      <a:pt x="20267" y="2606"/>
                      <a:pt x="20587" y="2903"/>
                      <a:pt x="20851" y="3276"/>
                    </a:cubicBezTo>
                    <a:cubicBezTo>
                      <a:pt x="17875" y="5952"/>
                      <a:pt x="15285" y="8974"/>
                      <a:pt x="13113" y="12307"/>
                    </a:cubicBezTo>
                    <a:cubicBezTo>
                      <a:pt x="10004" y="17079"/>
                      <a:pt x="7915" y="22241"/>
                      <a:pt x="6904" y="27646"/>
                    </a:cubicBezTo>
                    <a:cubicBezTo>
                      <a:pt x="6721" y="28625"/>
                      <a:pt x="6568" y="29662"/>
                      <a:pt x="6881" y="30672"/>
                    </a:cubicBezTo>
                    <a:cubicBezTo>
                      <a:pt x="7171" y="31612"/>
                      <a:pt x="8021" y="32644"/>
                      <a:pt x="9261" y="32838"/>
                    </a:cubicBezTo>
                    <a:cubicBezTo>
                      <a:pt x="9401" y="32858"/>
                      <a:pt x="9540" y="32867"/>
                      <a:pt x="9680" y="32867"/>
                    </a:cubicBezTo>
                    <a:cubicBezTo>
                      <a:pt x="10887" y="32867"/>
                      <a:pt x="12026" y="32047"/>
                      <a:pt x="13146" y="30368"/>
                    </a:cubicBezTo>
                    <a:cubicBezTo>
                      <a:pt x="15312" y="27126"/>
                      <a:pt x="17768" y="23234"/>
                      <a:pt x="19524" y="18965"/>
                    </a:cubicBezTo>
                    <a:cubicBezTo>
                      <a:pt x="21340" y="14556"/>
                      <a:pt x="22160" y="10298"/>
                      <a:pt x="21963" y="6305"/>
                    </a:cubicBezTo>
                    <a:cubicBezTo>
                      <a:pt x="21903" y="5052"/>
                      <a:pt x="21651" y="4063"/>
                      <a:pt x="21200" y="3320"/>
                    </a:cubicBezTo>
                    <a:cubicBezTo>
                      <a:pt x="22430" y="2226"/>
                      <a:pt x="23723" y="1193"/>
                      <a:pt x="25076" y="221"/>
                    </a:cubicBezTo>
                    <a:lnTo>
                      <a:pt x="24919" y="1"/>
                    </a:lnTo>
                    <a:close/>
                  </a:path>
                </a:pathLst>
              </a:custGeom>
              <a:solidFill>
                <a:srgbClr val="AAD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4"/>
              <p:cNvSpPr/>
              <p:nvPr/>
            </p:nvSpPr>
            <p:spPr>
              <a:xfrm>
                <a:off x="8425550" y="2672300"/>
                <a:ext cx="451850" cy="1886987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5813" extrusionOk="0">
                    <a:moveTo>
                      <a:pt x="4052" y="0"/>
                    </a:moveTo>
                    <a:cubicBezTo>
                      <a:pt x="1292" y="5615"/>
                      <a:pt x="0" y="11886"/>
                      <a:pt x="310" y="18135"/>
                    </a:cubicBezTo>
                    <a:cubicBezTo>
                      <a:pt x="620" y="24387"/>
                      <a:pt x="2529" y="30498"/>
                      <a:pt x="5831" y="35813"/>
                    </a:cubicBezTo>
                    <a:lnTo>
                      <a:pt x="6058" y="35670"/>
                    </a:lnTo>
                    <a:cubicBezTo>
                      <a:pt x="2782" y="30395"/>
                      <a:pt x="886" y="24327"/>
                      <a:pt x="580" y="18121"/>
                    </a:cubicBezTo>
                    <a:cubicBezTo>
                      <a:pt x="270" y="11920"/>
                      <a:pt x="1556" y="5695"/>
                      <a:pt x="4292" y="120"/>
                    </a:cubicBezTo>
                    <a:lnTo>
                      <a:pt x="4052" y="0"/>
                    </a:lnTo>
                    <a:close/>
                  </a:path>
                </a:pathLst>
              </a:custGeom>
              <a:solidFill>
                <a:srgbClr val="C0EA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4"/>
              <p:cNvSpPr/>
              <p:nvPr/>
            </p:nvSpPr>
            <p:spPr>
              <a:xfrm>
                <a:off x="5753898" y="2633240"/>
                <a:ext cx="3203029" cy="499073"/>
              </a:xfrm>
              <a:custGeom>
                <a:avLst/>
                <a:gdLst/>
                <a:ahLst/>
                <a:cxnLst/>
                <a:rect l="l" t="t" r="r" b="b"/>
                <a:pathLst>
                  <a:path w="42949" h="6692" extrusionOk="0">
                    <a:moveTo>
                      <a:pt x="1" y="1"/>
                    </a:moveTo>
                    <a:lnTo>
                      <a:pt x="1" y="6692"/>
                    </a:lnTo>
                    <a:lnTo>
                      <a:pt x="42948" y="6692"/>
                    </a:lnTo>
                    <a:lnTo>
                      <a:pt x="42948" y="1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4"/>
              <p:cNvSpPr/>
              <p:nvPr/>
            </p:nvSpPr>
            <p:spPr>
              <a:xfrm>
                <a:off x="5753898" y="4326878"/>
                <a:ext cx="3203029" cy="249387"/>
              </a:xfrm>
              <a:custGeom>
                <a:avLst/>
                <a:gdLst/>
                <a:ahLst/>
                <a:cxnLst/>
                <a:rect l="l" t="t" r="r" b="b"/>
                <a:pathLst>
                  <a:path w="42949" h="3344" extrusionOk="0">
                    <a:moveTo>
                      <a:pt x="1" y="0"/>
                    </a:moveTo>
                    <a:lnTo>
                      <a:pt x="1" y="3343"/>
                    </a:lnTo>
                    <a:lnTo>
                      <a:pt x="42948" y="3343"/>
                    </a:lnTo>
                    <a:lnTo>
                      <a:pt x="42948" y="0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4"/>
              <p:cNvSpPr/>
              <p:nvPr/>
            </p:nvSpPr>
            <p:spPr>
              <a:xfrm>
                <a:off x="5732793" y="2872780"/>
                <a:ext cx="3224134" cy="20211"/>
              </a:xfrm>
              <a:custGeom>
                <a:avLst/>
                <a:gdLst/>
                <a:ahLst/>
                <a:cxnLst/>
                <a:rect l="l" t="t" r="r" b="b"/>
                <a:pathLst>
                  <a:path w="43232" h="271" extrusionOk="0">
                    <a:moveTo>
                      <a:pt x="1" y="1"/>
                    </a:moveTo>
                    <a:lnTo>
                      <a:pt x="1" y="271"/>
                    </a:lnTo>
                    <a:lnTo>
                      <a:pt x="43231" y="271"/>
                    </a:lnTo>
                    <a:lnTo>
                      <a:pt x="432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4"/>
              <p:cNvSpPr/>
              <p:nvPr/>
            </p:nvSpPr>
            <p:spPr>
              <a:xfrm>
                <a:off x="5746440" y="1994565"/>
                <a:ext cx="3084451" cy="20211"/>
              </a:xfrm>
              <a:custGeom>
                <a:avLst/>
                <a:gdLst/>
                <a:ahLst/>
                <a:cxnLst/>
                <a:rect l="l" t="t" r="r" b="b"/>
                <a:pathLst>
                  <a:path w="41359" h="271" extrusionOk="0">
                    <a:moveTo>
                      <a:pt x="1" y="0"/>
                    </a:moveTo>
                    <a:lnTo>
                      <a:pt x="1" y="270"/>
                    </a:lnTo>
                    <a:lnTo>
                      <a:pt x="41358" y="270"/>
                    </a:lnTo>
                    <a:lnTo>
                      <a:pt x="41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4"/>
              <p:cNvSpPr/>
              <p:nvPr/>
            </p:nvSpPr>
            <p:spPr>
              <a:xfrm>
                <a:off x="5746440" y="1503253"/>
                <a:ext cx="3084451" cy="19912"/>
              </a:xfrm>
              <a:custGeom>
                <a:avLst/>
                <a:gdLst/>
                <a:ahLst/>
                <a:cxnLst/>
                <a:rect l="l" t="t" r="r" b="b"/>
                <a:pathLst>
                  <a:path w="41359" h="267" extrusionOk="0">
                    <a:moveTo>
                      <a:pt x="1" y="0"/>
                    </a:moveTo>
                    <a:lnTo>
                      <a:pt x="1" y="267"/>
                    </a:lnTo>
                    <a:lnTo>
                      <a:pt x="41358" y="267"/>
                    </a:lnTo>
                    <a:lnTo>
                      <a:pt x="41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4"/>
              <p:cNvSpPr/>
              <p:nvPr/>
            </p:nvSpPr>
            <p:spPr>
              <a:xfrm>
                <a:off x="5586473" y="1100762"/>
                <a:ext cx="426509" cy="623468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8360" extrusionOk="0">
                    <a:moveTo>
                      <a:pt x="2755" y="0"/>
                    </a:moveTo>
                    <a:cubicBezTo>
                      <a:pt x="2697" y="0"/>
                      <a:pt x="2640" y="2"/>
                      <a:pt x="2583" y="5"/>
                    </a:cubicBezTo>
                    <a:cubicBezTo>
                      <a:pt x="1700" y="52"/>
                      <a:pt x="793" y="512"/>
                      <a:pt x="416" y="1339"/>
                    </a:cubicBezTo>
                    <a:cubicBezTo>
                      <a:pt x="240" y="1728"/>
                      <a:pt x="193" y="2165"/>
                      <a:pt x="227" y="2598"/>
                    </a:cubicBezTo>
                    <a:cubicBezTo>
                      <a:pt x="240" y="2744"/>
                      <a:pt x="323" y="4127"/>
                      <a:pt x="553" y="4658"/>
                    </a:cubicBezTo>
                    <a:lnTo>
                      <a:pt x="0" y="8233"/>
                    </a:lnTo>
                    <a:lnTo>
                      <a:pt x="3206" y="8360"/>
                    </a:lnTo>
                    <a:lnTo>
                      <a:pt x="3172" y="7006"/>
                    </a:lnTo>
                    <a:lnTo>
                      <a:pt x="3159" y="6420"/>
                    </a:lnTo>
                    <a:lnTo>
                      <a:pt x="3159" y="6420"/>
                    </a:lnTo>
                    <a:cubicBezTo>
                      <a:pt x="3399" y="6587"/>
                      <a:pt x="3672" y="6700"/>
                      <a:pt x="3935" y="6717"/>
                    </a:cubicBezTo>
                    <a:cubicBezTo>
                      <a:pt x="3962" y="6718"/>
                      <a:pt x="3989" y="6719"/>
                      <a:pt x="4016" y="6719"/>
                    </a:cubicBezTo>
                    <a:cubicBezTo>
                      <a:pt x="4494" y="6719"/>
                      <a:pt x="4981" y="6498"/>
                      <a:pt x="5265" y="6104"/>
                    </a:cubicBezTo>
                    <a:cubicBezTo>
                      <a:pt x="5719" y="5474"/>
                      <a:pt x="5528" y="4434"/>
                      <a:pt x="5388" y="3655"/>
                    </a:cubicBezTo>
                    <a:cubicBezTo>
                      <a:pt x="5235" y="2798"/>
                      <a:pt x="5052" y="2065"/>
                      <a:pt x="4672" y="1288"/>
                    </a:cubicBezTo>
                    <a:cubicBezTo>
                      <a:pt x="4668" y="1282"/>
                      <a:pt x="4665" y="1275"/>
                      <a:pt x="4662" y="1265"/>
                    </a:cubicBezTo>
                    <a:cubicBezTo>
                      <a:pt x="4552" y="1045"/>
                      <a:pt x="4425" y="848"/>
                      <a:pt x="4282" y="679"/>
                    </a:cubicBezTo>
                    <a:cubicBezTo>
                      <a:pt x="4132" y="505"/>
                      <a:pt x="3962" y="362"/>
                      <a:pt x="3769" y="245"/>
                    </a:cubicBezTo>
                    <a:cubicBezTo>
                      <a:pt x="3462" y="65"/>
                      <a:pt x="3107" y="0"/>
                      <a:pt x="2755" y="0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4"/>
              <p:cNvSpPr/>
              <p:nvPr/>
            </p:nvSpPr>
            <p:spPr>
              <a:xfrm>
                <a:off x="5780522" y="1540243"/>
                <a:ext cx="42584" cy="83079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1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0" y="407"/>
                      <a:pt x="307" y="787"/>
                      <a:pt x="570" y="1113"/>
                    </a:cubicBezTo>
                    <a:lnTo>
                      <a:pt x="557" y="527"/>
                    </a:lnTo>
                    <a:cubicBezTo>
                      <a:pt x="373" y="350"/>
                      <a:pt x="193" y="17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4"/>
              <p:cNvSpPr/>
              <p:nvPr/>
            </p:nvSpPr>
            <p:spPr>
              <a:xfrm>
                <a:off x="5952943" y="1322255"/>
                <a:ext cx="64733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421" extrusionOk="0">
                    <a:moveTo>
                      <a:pt x="171" y="1"/>
                    </a:moveTo>
                    <a:lnTo>
                      <a:pt x="1" y="1388"/>
                    </a:lnTo>
                    <a:cubicBezTo>
                      <a:pt x="75" y="1410"/>
                      <a:pt x="152" y="1421"/>
                      <a:pt x="228" y="1421"/>
                    </a:cubicBezTo>
                    <a:cubicBezTo>
                      <a:pt x="405" y="1421"/>
                      <a:pt x="580" y="1363"/>
                      <a:pt x="717" y="1254"/>
                    </a:cubicBezTo>
                    <a:cubicBezTo>
                      <a:pt x="794" y="1194"/>
                      <a:pt x="861" y="1111"/>
                      <a:pt x="865" y="1017"/>
                    </a:cubicBezTo>
                    <a:cubicBezTo>
                      <a:pt x="868" y="948"/>
                      <a:pt x="837" y="877"/>
                      <a:pt x="794" y="825"/>
                    </a:cubicBezTo>
                    <a:cubicBezTo>
                      <a:pt x="751" y="771"/>
                      <a:pt x="697" y="725"/>
                      <a:pt x="645" y="677"/>
                    </a:cubicBezTo>
                    <a:cubicBezTo>
                      <a:pt x="441" y="491"/>
                      <a:pt x="277" y="258"/>
                      <a:pt x="171" y="1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4"/>
              <p:cNvSpPr/>
              <p:nvPr/>
            </p:nvSpPr>
            <p:spPr>
              <a:xfrm>
                <a:off x="5600120" y="1085996"/>
                <a:ext cx="407119" cy="377362"/>
              </a:xfrm>
              <a:custGeom>
                <a:avLst/>
                <a:gdLst/>
                <a:ahLst/>
                <a:cxnLst/>
                <a:rect l="l" t="t" r="r" b="b"/>
                <a:pathLst>
                  <a:path w="5459" h="5060" extrusionOk="0">
                    <a:moveTo>
                      <a:pt x="3549" y="0"/>
                    </a:moveTo>
                    <a:cubicBezTo>
                      <a:pt x="2886" y="0"/>
                      <a:pt x="2240" y="27"/>
                      <a:pt x="1606" y="223"/>
                    </a:cubicBezTo>
                    <a:cubicBezTo>
                      <a:pt x="1080" y="390"/>
                      <a:pt x="613" y="754"/>
                      <a:pt x="330" y="1229"/>
                    </a:cubicBezTo>
                    <a:cubicBezTo>
                      <a:pt x="47" y="1706"/>
                      <a:pt x="0" y="2243"/>
                      <a:pt x="44" y="2796"/>
                    </a:cubicBezTo>
                    <a:cubicBezTo>
                      <a:pt x="57" y="2942"/>
                      <a:pt x="140" y="4325"/>
                      <a:pt x="370" y="4856"/>
                    </a:cubicBezTo>
                    <a:cubicBezTo>
                      <a:pt x="594" y="4985"/>
                      <a:pt x="973" y="5059"/>
                      <a:pt x="1299" y="5059"/>
                    </a:cubicBezTo>
                    <a:cubicBezTo>
                      <a:pt x="1424" y="5059"/>
                      <a:pt x="1542" y="5048"/>
                      <a:pt x="1640" y="5025"/>
                    </a:cubicBezTo>
                    <a:cubicBezTo>
                      <a:pt x="1986" y="4942"/>
                      <a:pt x="2320" y="4732"/>
                      <a:pt x="2520" y="4402"/>
                    </a:cubicBezTo>
                    <a:lnTo>
                      <a:pt x="2520" y="4402"/>
                    </a:lnTo>
                    <a:cubicBezTo>
                      <a:pt x="2359" y="4497"/>
                      <a:pt x="2173" y="4566"/>
                      <a:pt x="1991" y="4566"/>
                    </a:cubicBezTo>
                    <a:cubicBezTo>
                      <a:pt x="1906" y="4566"/>
                      <a:pt x="1821" y="4551"/>
                      <a:pt x="1740" y="4516"/>
                    </a:cubicBezTo>
                    <a:cubicBezTo>
                      <a:pt x="1483" y="4405"/>
                      <a:pt x="1303" y="4142"/>
                      <a:pt x="1297" y="3865"/>
                    </a:cubicBezTo>
                    <a:cubicBezTo>
                      <a:pt x="1293" y="3589"/>
                      <a:pt x="1470" y="3316"/>
                      <a:pt x="1726" y="3213"/>
                    </a:cubicBezTo>
                    <a:cubicBezTo>
                      <a:pt x="1802" y="3182"/>
                      <a:pt x="1882" y="3168"/>
                      <a:pt x="1961" y="3168"/>
                    </a:cubicBezTo>
                    <a:cubicBezTo>
                      <a:pt x="2152" y="3168"/>
                      <a:pt x="2341" y="3252"/>
                      <a:pt x="2466" y="3402"/>
                    </a:cubicBezTo>
                    <a:cubicBezTo>
                      <a:pt x="2476" y="3133"/>
                      <a:pt x="2672" y="2849"/>
                      <a:pt x="2909" y="2719"/>
                    </a:cubicBezTo>
                    <a:cubicBezTo>
                      <a:pt x="3146" y="2589"/>
                      <a:pt x="3419" y="2539"/>
                      <a:pt x="3686" y="2479"/>
                    </a:cubicBezTo>
                    <a:cubicBezTo>
                      <a:pt x="4029" y="2403"/>
                      <a:pt x="4376" y="2299"/>
                      <a:pt x="4679" y="2116"/>
                    </a:cubicBezTo>
                    <a:cubicBezTo>
                      <a:pt x="4982" y="1933"/>
                      <a:pt x="5242" y="1660"/>
                      <a:pt x="5348" y="1323"/>
                    </a:cubicBezTo>
                    <a:cubicBezTo>
                      <a:pt x="5459" y="986"/>
                      <a:pt x="5392" y="583"/>
                      <a:pt x="5142" y="334"/>
                    </a:cubicBezTo>
                    <a:cubicBezTo>
                      <a:pt x="4948" y="143"/>
                      <a:pt x="4669" y="80"/>
                      <a:pt x="4399" y="40"/>
                    </a:cubicBezTo>
                    <a:cubicBezTo>
                      <a:pt x="4122" y="0"/>
                      <a:pt x="3852" y="0"/>
                      <a:pt x="35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4"/>
              <p:cNvSpPr/>
              <p:nvPr/>
            </p:nvSpPr>
            <p:spPr>
              <a:xfrm>
                <a:off x="5928408" y="1437402"/>
                <a:ext cx="38333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64" extrusionOk="0">
                    <a:moveTo>
                      <a:pt x="210" y="0"/>
                    </a:moveTo>
                    <a:lnTo>
                      <a:pt x="0" y="36"/>
                    </a:lnTo>
                    <a:cubicBezTo>
                      <a:pt x="17" y="150"/>
                      <a:pt x="87" y="250"/>
                      <a:pt x="187" y="310"/>
                    </a:cubicBezTo>
                    <a:cubicBezTo>
                      <a:pt x="247" y="343"/>
                      <a:pt x="317" y="363"/>
                      <a:pt x="387" y="363"/>
                    </a:cubicBezTo>
                    <a:cubicBezTo>
                      <a:pt x="430" y="363"/>
                      <a:pt x="474" y="356"/>
                      <a:pt x="514" y="343"/>
                    </a:cubicBezTo>
                    <a:lnTo>
                      <a:pt x="443" y="140"/>
                    </a:lnTo>
                    <a:cubicBezTo>
                      <a:pt x="426" y="146"/>
                      <a:pt x="408" y="149"/>
                      <a:pt x="390" y="149"/>
                    </a:cubicBezTo>
                    <a:cubicBezTo>
                      <a:pt x="357" y="149"/>
                      <a:pt x="324" y="140"/>
                      <a:pt x="297" y="124"/>
                    </a:cubicBezTo>
                    <a:cubicBezTo>
                      <a:pt x="254" y="96"/>
                      <a:pt x="220" y="50"/>
                      <a:pt x="210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4"/>
              <p:cNvSpPr/>
              <p:nvPr/>
            </p:nvSpPr>
            <p:spPr>
              <a:xfrm>
                <a:off x="5926916" y="1332025"/>
                <a:ext cx="15438" cy="26699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58" extrusionOk="0">
                    <a:moveTo>
                      <a:pt x="93" y="0"/>
                    </a:moveTo>
                    <a:cubicBezTo>
                      <a:pt x="92" y="0"/>
                      <a:pt x="91" y="0"/>
                      <a:pt x="90" y="0"/>
                    </a:cubicBezTo>
                    <a:cubicBezTo>
                      <a:pt x="37" y="3"/>
                      <a:pt x="0" y="87"/>
                      <a:pt x="7" y="187"/>
                    </a:cubicBezTo>
                    <a:cubicBezTo>
                      <a:pt x="14" y="283"/>
                      <a:pt x="60" y="357"/>
                      <a:pt x="111" y="357"/>
                    </a:cubicBezTo>
                    <a:cubicBezTo>
                      <a:pt x="113" y="357"/>
                      <a:pt x="115" y="357"/>
                      <a:pt x="117" y="357"/>
                    </a:cubicBezTo>
                    <a:cubicBezTo>
                      <a:pt x="170" y="354"/>
                      <a:pt x="207" y="270"/>
                      <a:pt x="200" y="174"/>
                    </a:cubicBezTo>
                    <a:cubicBezTo>
                      <a:pt x="194" y="76"/>
                      <a:pt x="145" y="0"/>
                      <a:pt x="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4"/>
              <p:cNvSpPr/>
              <p:nvPr/>
            </p:nvSpPr>
            <p:spPr>
              <a:xfrm>
                <a:off x="5897309" y="1291082"/>
                <a:ext cx="54740" cy="27817"/>
              </a:xfrm>
              <a:custGeom>
                <a:avLst/>
                <a:gdLst/>
                <a:ahLst/>
                <a:cxnLst/>
                <a:rect l="l" t="t" r="r" b="b"/>
                <a:pathLst>
                  <a:path w="734" h="373" extrusionOk="0">
                    <a:moveTo>
                      <a:pt x="553" y="1"/>
                    </a:moveTo>
                    <a:cubicBezTo>
                      <a:pt x="527" y="1"/>
                      <a:pt x="500" y="4"/>
                      <a:pt x="474" y="9"/>
                    </a:cubicBezTo>
                    <a:cubicBezTo>
                      <a:pt x="337" y="29"/>
                      <a:pt x="204" y="86"/>
                      <a:pt x="91" y="169"/>
                    </a:cubicBezTo>
                    <a:cubicBezTo>
                      <a:pt x="64" y="189"/>
                      <a:pt x="37" y="209"/>
                      <a:pt x="21" y="239"/>
                    </a:cubicBezTo>
                    <a:cubicBezTo>
                      <a:pt x="4" y="269"/>
                      <a:pt x="1" y="306"/>
                      <a:pt x="21" y="332"/>
                    </a:cubicBezTo>
                    <a:cubicBezTo>
                      <a:pt x="40" y="364"/>
                      <a:pt x="76" y="372"/>
                      <a:pt x="113" y="372"/>
                    </a:cubicBezTo>
                    <a:cubicBezTo>
                      <a:pt x="127" y="372"/>
                      <a:pt x="141" y="371"/>
                      <a:pt x="154" y="369"/>
                    </a:cubicBezTo>
                    <a:cubicBezTo>
                      <a:pt x="264" y="356"/>
                      <a:pt x="734" y="283"/>
                      <a:pt x="727" y="126"/>
                    </a:cubicBezTo>
                    <a:cubicBezTo>
                      <a:pt x="724" y="76"/>
                      <a:pt x="680" y="29"/>
                      <a:pt x="631" y="13"/>
                    </a:cubicBezTo>
                    <a:cubicBezTo>
                      <a:pt x="606" y="4"/>
                      <a:pt x="580" y="1"/>
                      <a:pt x="5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4"/>
              <p:cNvSpPr/>
              <p:nvPr/>
            </p:nvSpPr>
            <p:spPr>
              <a:xfrm>
                <a:off x="6169738" y="4313231"/>
                <a:ext cx="679252" cy="318446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4270" extrusionOk="0">
                    <a:moveTo>
                      <a:pt x="0" y="0"/>
                    </a:moveTo>
                    <a:lnTo>
                      <a:pt x="997" y="4269"/>
                    </a:lnTo>
                    <a:lnTo>
                      <a:pt x="9084" y="4269"/>
                    </a:lnTo>
                    <a:cubicBezTo>
                      <a:pt x="9107" y="3689"/>
                      <a:pt x="8718" y="3159"/>
                      <a:pt x="8215" y="2866"/>
                    </a:cubicBezTo>
                    <a:cubicBezTo>
                      <a:pt x="7711" y="2570"/>
                      <a:pt x="7124" y="2463"/>
                      <a:pt x="6555" y="2339"/>
                    </a:cubicBezTo>
                    <a:cubicBezTo>
                      <a:pt x="5982" y="2216"/>
                      <a:pt x="5399" y="2067"/>
                      <a:pt x="4939" y="1707"/>
                    </a:cubicBezTo>
                    <a:cubicBezTo>
                      <a:pt x="4439" y="1320"/>
                      <a:pt x="4199" y="743"/>
                      <a:pt x="4085" y="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4"/>
              <p:cNvSpPr/>
              <p:nvPr/>
            </p:nvSpPr>
            <p:spPr>
              <a:xfrm>
                <a:off x="5437543" y="4313231"/>
                <a:ext cx="673062" cy="318446"/>
              </a:xfrm>
              <a:custGeom>
                <a:avLst/>
                <a:gdLst/>
                <a:ahLst/>
                <a:cxnLst/>
                <a:rect l="l" t="t" r="r" b="b"/>
                <a:pathLst>
                  <a:path w="9025" h="4270" extrusionOk="0">
                    <a:moveTo>
                      <a:pt x="258" y="0"/>
                    </a:moveTo>
                    <a:lnTo>
                      <a:pt x="1" y="4269"/>
                    </a:lnTo>
                    <a:lnTo>
                      <a:pt x="9002" y="4269"/>
                    </a:lnTo>
                    <a:cubicBezTo>
                      <a:pt x="9025" y="3689"/>
                      <a:pt x="8635" y="3159"/>
                      <a:pt x="8131" y="2866"/>
                    </a:cubicBezTo>
                    <a:cubicBezTo>
                      <a:pt x="7628" y="2570"/>
                      <a:pt x="7042" y="2463"/>
                      <a:pt x="6469" y="2339"/>
                    </a:cubicBezTo>
                    <a:cubicBezTo>
                      <a:pt x="5899" y="2216"/>
                      <a:pt x="5316" y="2067"/>
                      <a:pt x="4856" y="1707"/>
                    </a:cubicBezTo>
                    <a:cubicBezTo>
                      <a:pt x="4357" y="1320"/>
                      <a:pt x="4117" y="743"/>
                      <a:pt x="4003" y="67"/>
                    </a:cubicBez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4"/>
              <p:cNvSpPr/>
              <p:nvPr/>
            </p:nvSpPr>
            <p:spPr>
              <a:xfrm>
                <a:off x="5521815" y="4313753"/>
                <a:ext cx="38109" cy="31859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272" extrusionOk="0">
                    <a:moveTo>
                      <a:pt x="240" y="0"/>
                    </a:moveTo>
                    <a:lnTo>
                      <a:pt x="0" y="4255"/>
                    </a:lnTo>
                    <a:lnTo>
                      <a:pt x="267" y="4272"/>
                    </a:lnTo>
                    <a:lnTo>
                      <a:pt x="511" y="13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4"/>
              <p:cNvSpPr/>
              <p:nvPr/>
            </p:nvSpPr>
            <p:spPr>
              <a:xfrm>
                <a:off x="6248193" y="4311963"/>
                <a:ext cx="94788" cy="32217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4320" extrusionOk="0">
                    <a:moveTo>
                      <a:pt x="261" y="0"/>
                    </a:moveTo>
                    <a:lnTo>
                      <a:pt x="1" y="60"/>
                    </a:lnTo>
                    <a:lnTo>
                      <a:pt x="1008" y="4319"/>
                    </a:lnTo>
                    <a:lnTo>
                      <a:pt x="1271" y="425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4"/>
              <p:cNvSpPr/>
              <p:nvPr/>
            </p:nvSpPr>
            <p:spPr>
              <a:xfrm>
                <a:off x="5406295" y="2436656"/>
                <a:ext cx="1214495" cy="1938045"/>
              </a:xfrm>
              <a:custGeom>
                <a:avLst/>
                <a:gdLst/>
                <a:ahLst/>
                <a:cxnLst/>
                <a:rect l="l" t="t" r="r" b="b"/>
                <a:pathLst>
                  <a:path w="16285" h="25987" extrusionOk="0">
                    <a:moveTo>
                      <a:pt x="1217" y="1"/>
                    </a:moveTo>
                    <a:lnTo>
                      <a:pt x="986" y="4889"/>
                    </a:lnTo>
                    <a:lnTo>
                      <a:pt x="0" y="25986"/>
                    </a:lnTo>
                    <a:lnTo>
                      <a:pt x="6924" y="25986"/>
                    </a:lnTo>
                    <a:lnTo>
                      <a:pt x="7008" y="20281"/>
                    </a:lnTo>
                    <a:lnTo>
                      <a:pt x="7064" y="16289"/>
                    </a:lnTo>
                    <a:lnTo>
                      <a:pt x="7601" y="18665"/>
                    </a:lnTo>
                    <a:lnTo>
                      <a:pt x="9257" y="25986"/>
                    </a:lnTo>
                    <a:lnTo>
                      <a:pt x="16285" y="25986"/>
                    </a:lnTo>
                    <a:lnTo>
                      <a:pt x="10134" y="1847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rgbClr val="AAD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4"/>
              <p:cNvSpPr/>
              <p:nvPr/>
            </p:nvSpPr>
            <p:spPr>
              <a:xfrm>
                <a:off x="5755166" y="2865099"/>
                <a:ext cx="178016" cy="108413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537" extrusionOk="0">
                    <a:moveTo>
                      <a:pt x="1" y="0"/>
                    </a:moveTo>
                    <a:lnTo>
                      <a:pt x="2330" y="14536"/>
                    </a:lnTo>
                    <a:lnTo>
                      <a:pt x="2386" y="105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4"/>
              <p:cNvSpPr/>
              <p:nvPr/>
            </p:nvSpPr>
            <p:spPr>
              <a:xfrm>
                <a:off x="5136625" y="1660535"/>
                <a:ext cx="1116425" cy="1140737"/>
              </a:xfrm>
              <a:custGeom>
                <a:avLst/>
                <a:gdLst/>
                <a:ahLst/>
                <a:cxnLst/>
                <a:rect l="l" t="t" r="r" b="b"/>
                <a:pathLst>
                  <a:path w="14970" h="15296" extrusionOk="0">
                    <a:moveTo>
                      <a:pt x="6148" y="0"/>
                    </a:moveTo>
                    <a:cubicBezTo>
                      <a:pt x="6148" y="0"/>
                      <a:pt x="3243" y="847"/>
                      <a:pt x="2703" y="1454"/>
                    </a:cubicBezTo>
                    <a:cubicBezTo>
                      <a:pt x="2197" y="2023"/>
                      <a:pt x="0" y="6829"/>
                      <a:pt x="200" y="8518"/>
                    </a:cubicBezTo>
                    <a:cubicBezTo>
                      <a:pt x="357" y="9801"/>
                      <a:pt x="2813" y="13044"/>
                      <a:pt x="3986" y="14530"/>
                    </a:cubicBezTo>
                    <a:cubicBezTo>
                      <a:pt x="4359" y="14999"/>
                      <a:pt x="4602" y="15296"/>
                      <a:pt x="4602" y="15296"/>
                    </a:cubicBezTo>
                    <a:lnTo>
                      <a:pt x="4833" y="10408"/>
                    </a:lnTo>
                    <a:lnTo>
                      <a:pt x="14970" y="10408"/>
                    </a:lnTo>
                    <a:lnTo>
                      <a:pt x="9224" y="0"/>
                    </a:lnTo>
                    <a:close/>
                  </a:path>
                </a:pathLst>
              </a:custGeom>
              <a:solidFill>
                <a:srgbClr val="DF8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4"/>
              <p:cNvSpPr/>
              <p:nvPr/>
            </p:nvSpPr>
            <p:spPr>
              <a:xfrm>
                <a:off x="6678427" y="2275197"/>
                <a:ext cx="273401" cy="213217"/>
              </a:xfrm>
              <a:custGeom>
                <a:avLst/>
                <a:gdLst/>
                <a:ahLst/>
                <a:cxnLst/>
                <a:rect l="l" t="t" r="r" b="b"/>
                <a:pathLst>
                  <a:path w="3666" h="2859" extrusionOk="0">
                    <a:moveTo>
                      <a:pt x="2173" y="0"/>
                    </a:moveTo>
                    <a:cubicBezTo>
                      <a:pt x="1896" y="0"/>
                      <a:pt x="1556" y="36"/>
                      <a:pt x="1243" y="93"/>
                    </a:cubicBezTo>
                    <a:cubicBezTo>
                      <a:pt x="786" y="173"/>
                      <a:pt x="254" y="196"/>
                      <a:pt x="254" y="196"/>
                    </a:cubicBezTo>
                    <a:lnTo>
                      <a:pt x="0" y="2858"/>
                    </a:lnTo>
                    <a:cubicBezTo>
                      <a:pt x="0" y="2858"/>
                      <a:pt x="2919" y="2695"/>
                      <a:pt x="3103" y="2372"/>
                    </a:cubicBezTo>
                    <a:cubicBezTo>
                      <a:pt x="3213" y="2179"/>
                      <a:pt x="3059" y="2092"/>
                      <a:pt x="3059" y="2092"/>
                    </a:cubicBezTo>
                    <a:lnTo>
                      <a:pt x="3059" y="2092"/>
                    </a:lnTo>
                    <a:cubicBezTo>
                      <a:pt x="3059" y="2092"/>
                      <a:pt x="3069" y="2093"/>
                      <a:pt x="3085" y="2093"/>
                    </a:cubicBezTo>
                    <a:cubicBezTo>
                      <a:pt x="3160" y="2093"/>
                      <a:pt x="3375" y="2081"/>
                      <a:pt x="3446" y="1955"/>
                    </a:cubicBezTo>
                    <a:cubicBezTo>
                      <a:pt x="3536" y="1803"/>
                      <a:pt x="3406" y="1675"/>
                      <a:pt x="3406" y="1675"/>
                    </a:cubicBezTo>
                    <a:cubicBezTo>
                      <a:pt x="3406" y="1675"/>
                      <a:pt x="3666" y="1652"/>
                      <a:pt x="3626" y="1419"/>
                    </a:cubicBezTo>
                    <a:cubicBezTo>
                      <a:pt x="3582" y="1159"/>
                      <a:pt x="2776" y="863"/>
                      <a:pt x="1963" y="626"/>
                    </a:cubicBezTo>
                    <a:lnTo>
                      <a:pt x="1963" y="626"/>
                    </a:lnTo>
                    <a:cubicBezTo>
                      <a:pt x="1979" y="627"/>
                      <a:pt x="1996" y="627"/>
                      <a:pt x="2011" y="627"/>
                    </a:cubicBezTo>
                    <a:cubicBezTo>
                      <a:pt x="2511" y="627"/>
                      <a:pt x="2785" y="435"/>
                      <a:pt x="2753" y="170"/>
                    </a:cubicBezTo>
                    <a:cubicBezTo>
                      <a:pt x="2738" y="49"/>
                      <a:pt x="2498" y="0"/>
                      <a:pt x="2173" y="0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4"/>
              <p:cNvSpPr/>
              <p:nvPr/>
            </p:nvSpPr>
            <p:spPr>
              <a:xfrm>
                <a:off x="6843690" y="2364092"/>
                <a:ext cx="92551" cy="43106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578" extrusionOk="0">
                    <a:moveTo>
                      <a:pt x="37" y="0"/>
                    </a:moveTo>
                    <a:lnTo>
                      <a:pt x="0" y="214"/>
                    </a:lnTo>
                    <a:cubicBezTo>
                      <a:pt x="653" y="324"/>
                      <a:pt x="1133" y="577"/>
                      <a:pt x="1140" y="577"/>
                    </a:cubicBezTo>
                    <a:lnTo>
                      <a:pt x="1240" y="387"/>
                    </a:lnTo>
                    <a:cubicBezTo>
                      <a:pt x="1220" y="377"/>
                      <a:pt x="727" y="117"/>
                      <a:pt x="37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4"/>
              <p:cNvSpPr/>
              <p:nvPr/>
            </p:nvSpPr>
            <p:spPr>
              <a:xfrm>
                <a:off x="6833025" y="2405855"/>
                <a:ext cx="76069" cy="3288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441" extrusionOk="0">
                    <a:moveTo>
                      <a:pt x="33" y="0"/>
                    </a:moveTo>
                    <a:lnTo>
                      <a:pt x="0" y="214"/>
                    </a:lnTo>
                    <a:cubicBezTo>
                      <a:pt x="460" y="280"/>
                      <a:pt x="950" y="440"/>
                      <a:pt x="953" y="440"/>
                    </a:cubicBezTo>
                    <a:lnTo>
                      <a:pt x="1020" y="237"/>
                    </a:lnTo>
                    <a:cubicBezTo>
                      <a:pt x="1000" y="231"/>
                      <a:pt x="510" y="71"/>
                      <a:pt x="33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4"/>
              <p:cNvSpPr/>
              <p:nvPr/>
            </p:nvSpPr>
            <p:spPr>
              <a:xfrm>
                <a:off x="6007385" y="2436656"/>
                <a:ext cx="154674" cy="13774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847" extrusionOk="0">
                    <a:moveTo>
                      <a:pt x="1" y="1"/>
                    </a:moveTo>
                    <a:cubicBezTo>
                      <a:pt x="310" y="597"/>
                      <a:pt x="694" y="1107"/>
                      <a:pt x="1164" y="1387"/>
                    </a:cubicBezTo>
                    <a:cubicBezTo>
                      <a:pt x="1444" y="1553"/>
                      <a:pt x="1750" y="1707"/>
                      <a:pt x="2074" y="1847"/>
                    </a:cubicBezTo>
                    <a:lnTo>
                      <a:pt x="1604" y="1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4"/>
              <p:cNvSpPr/>
              <p:nvPr/>
            </p:nvSpPr>
            <p:spPr>
              <a:xfrm>
                <a:off x="5922665" y="2152145"/>
                <a:ext cx="287869" cy="284588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3816" extrusionOk="0">
                    <a:moveTo>
                      <a:pt x="0" y="0"/>
                    </a:moveTo>
                    <a:cubicBezTo>
                      <a:pt x="1" y="0"/>
                      <a:pt x="300" y="2216"/>
                      <a:pt x="1137" y="3816"/>
                    </a:cubicBezTo>
                    <a:lnTo>
                      <a:pt x="3859" y="3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4"/>
              <p:cNvSpPr/>
              <p:nvPr/>
            </p:nvSpPr>
            <p:spPr>
              <a:xfrm>
                <a:off x="5824522" y="1660535"/>
                <a:ext cx="912157" cy="883296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1844" extrusionOk="0">
                    <a:moveTo>
                      <a:pt x="0" y="0"/>
                    </a:moveTo>
                    <a:lnTo>
                      <a:pt x="1316" y="6592"/>
                    </a:lnTo>
                    <a:cubicBezTo>
                      <a:pt x="1316" y="6592"/>
                      <a:pt x="2319" y="10334"/>
                      <a:pt x="4282" y="11300"/>
                    </a:cubicBezTo>
                    <a:cubicBezTo>
                      <a:pt x="5140" y="11722"/>
                      <a:pt x="6629" y="11843"/>
                      <a:pt x="8065" y="11843"/>
                    </a:cubicBezTo>
                    <a:cubicBezTo>
                      <a:pt x="10036" y="11843"/>
                      <a:pt x="11907" y="11614"/>
                      <a:pt x="11907" y="11614"/>
                    </a:cubicBezTo>
                    <a:lnTo>
                      <a:pt x="12230" y="7578"/>
                    </a:lnTo>
                    <a:lnTo>
                      <a:pt x="7165" y="6929"/>
                    </a:lnTo>
                    <a:cubicBezTo>
                      <a:pt x="7165" y="6929"/>
                      <a:pt x="4966" y="1657"/>
                      <a:pt x="3582" y="947"/>
                    </a:cubicBezTo>
                    <a:cubicBezTo>
                      <a:pt x="2196" y="2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F8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4"/>
              <p:cNvSpPr/>
              <p:nvPr/>
            </p:nvSpPr>
            <p:spPr>
              <a:xfrm>
                <a:off x="5433814" y="2152145"/>
                <a:ext cx="78157" cy="649123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8704" extrusionOk="0">
                    <a:moveTo>
                      <a:pt x="1047" y="0"/>
                    </a:moveTo>
                    <a:lnTo>
                      <a:pt x="1" y="7938"/>
                    </a:lnTo>
                    <a:cubicBezTo>
                      <a:pt x="374" y="8407"/>
                      <a:pt x="617" y="8704"/>
                      <a:pt x="617" y="8704"/>
                    </a:cubicBezTo>
                    <a:lnTo>
                      <a:pt x="854" y="3816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B5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C6150"/>
                  </a:solidFill>
                </a:endParaRPr>
              </a:p>
            </p:txBody>
          </p:sp>
          <p:sp>
            <p:nvSpPr>
              <p:cNvPr id="1601" name="Google Shape;1601;p44"/>
              <p:cNvSpPr/>
              <p:nvPr/>
            </p:nvSpPr>
            <p:spPr>
              <a:xfrm>
                <a:off x="5809607" y="2632718"/>
                <a:ext cx="311212" cy="328663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4407" extrusionOk="0">
                    <a:moveTo>
                      <a:pt x="3266" y="217"/>
                    </a:moveTo>
                    <a:lnTo>
                      <a:pt x="3933" y="2877"/>
                    </a:lnTo>
                    <a:lnTo>
                      <a:pt x="2493" y="4127"/>
                    </a:lnTo>
                    <a:lnTo>
                      <a:pt x="803" y="2853"/>
                    </a:lnTo>
                    <a:lnTo>
                      <a:pt x="263" y="217"/>
                    </a:lnTo>
                    <a:close/>
                    <a:moveTo>
                      <a:pt x="0" y="1"/>
                    </a:moveTo>
                    <a:lnTo>
                      <a:pt x="610" y="2977"/>
                    </a:lnTo>
                    <a:lnTo>
                      <a:pt x="2503" y="4406"/>
                    </a:lnTo>
                    <a:lnTo>
                      <a:pt x="4172" y="2953"/>
                    </a:lnTo>
                    <a:lnTo>
                      <a:pt x="3436" y="1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4"/>
              <p:cNvSpPr/>
              <p:nvPr/>
            </p:nvSpPr>
            <p:spPr>
              <a:xfrm>
                <a:off x="5467373" y="2632718"/>
                <a:ext cx="167352" cy="336568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4513" extrusionOk="0">
                    <a:moveTo>
                      <a:pt x="270" y="1"/>
                    </a:moveTo>
                    <a:lnTo>
                      <a:pt x="270" y="217"/>
                    </a:lnTo>
                    <a:lnTo>
                      <a:pt x="2030" y="217"/>
                    </a:lnTo>
                    <a:lnTo>
                      <a:pt x="2030" y="2860"/>
                    </a:lnTo>
                    <a:lnTo>
                      <a:pt x="1" y="4339"/>
                    </a:lnTo>
                    <a:lnTo>
                      <a:pt x="130" y="4513"/>
                    </a:lnTo>
                    <a:lnTo>
                      <a:pt x="2243" y="2970"/>
                    </a:lnTo>
                    <a:lnTo>
                      <a:pt x="2243" y="1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4"/>
              <p:cNvSpPr/>
              <p:nvPr/>
            </p:nvSpPr>
            <p:spPr>
              <a:xfrm>
                <a:off x="6002463" y="2336872"/>
                <a:ext cx="240140" cy="192112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2576" extrusionOk="0">
                    <a:moveTo>
                      <a:pt x="1010" y="1"/>
                    </a:moveTo>
                    <a:cubicBezTo>
                      <a:pt x="951" y="1"/>
                      <a:pt x="891" y="2"/>
                      <a:pt x="830" y="6"/>
                    </a:cubicBezTo>
                    <a:cubicBezTo>
                      <a:pt x="364" y="29"/>
                      <a:pt x="13" y="136"/>
                      <a:pt x="1" y="142"/>
                    </a:cubicBezTo>
                    <a:lnTo>
                      <a:pt x="81" y="399"/>
                    </a:lnTo>
                    <a:cubicBezTo>
                      <a:pt x="88" y="397"/>
                      <a:pt x="501" y="270"/>
                      <a:pt x="1009" y="270"/>
                    </a:cubicBezTo>
                    <a:cubicBezTo>
                      <a:pt x="1405" y="270"/>
                      <a:pt x="1859" y="348"/>
                      <a:pt x="2223" y="622"/>
                    </a:cubicBezTo>
                    <a:cubicBezTo>
                      <a:pt x="2709" y="988"/>
                      <a:pt x="2946" y="1645"/>
                      <a:pt x="2926" y="2568"/>
                    </a:cubicBezTo>
                    <a:lnTo>
                      <a:pt x="3192" y="2575"/>
                    </a:lnTo>
                    <a:cubicBezTo>
                      <a:pt x="3220" y="1559"/>
                      <a:pt x="2946" y="828"/>
                      <a:pt x="2383" y="405"/>
                    </a:cubicBezTo>
                    <a:cubicBezTo>
                      <a:pt x="2031" y="140"/>
                      <a:pt x="1559" y="1"/>
                      <a:pt x="10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C6150"/>
                  </a:solidFill>
                </a:endParaRPr>
              </a:p>
            </p:txBody>
          </p:sp>
          <p:sp>
            <p:nvSpPr>
              <p:cNvPr id="1604" name="Google Shape;1604;p44"/>
              <p:cNvSpPr/>
              <p:nvPr/>
            </p:nvSpPr>
            <p:spPr>
              <a:xfrm>
                <a:off x="5728840" y="1347611"/>
                <a:ext cx="40048" cy="550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38" extrusionOk="0">
                    <a:moveTo>
                      <a:pt x="434" y="1"/>
                    </a:moveTo>
                    <a:lnTo>
                      <a:pt x="0" y="38"/>
                    </a:lnTo>
                    <a:lnTo>
                      <a:pt x="20" y="254"/>
                    </a:lnTo>
                    <a:lnTo>
                      <a:pt x="280" y="231"/>
                    </a:lnTo>
                    <a:lnTo>
                      <a:pt x="280" y="231"/>
                    </a:lnTo>
                    <a:cubicBezTo>
                      <a:pt x="234" y="401"/>
                      <a:pt x="237" y="585"/>
                      <a:pt x="294" y="737"/>
                    </a:cubicBezTo>
                    <a:lnTo>
                      <a:pt x="494" y="661"/>
                    </a:lnTo>
                    <a:cubicBezTo>
                      <a:pt x="440" y="511"/>
                      <a:pt x="457" y="314"/>
                      <a:pt x="537" y="157"/>
                    </a:cubicBezTo>
                    <a:lnTo>
                      <a:pt x="434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4"/>
              <p:cNvSpPr/>
              <p:nvPr/>
            </p:nvSpPr>
            <p:spPr>
              <a:xfrm>
                <a:off x="7761433" y="1358872"/>
                <a:ext cx="301815" cy="495344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6642" extrusionOk="0">
                    <a:moveTo>
                      <a:pt x="3103" y="0"/>
                    </a:moveTo>
                    <a:lnTo>
                      <a:pt x="1320" y="1513"/>
                    </a:lnTo>
                    <a:lnTo>
                      <a:pt x="380" y="2133"/>
                    </a:lnTo>
                    <a:lnTo>
                      <a:pt x="404" y="3549"/>
                    </a:lnTo>
                    <a:lnTo>
                      <a:pt x="417" y="4062"/>
                    </a:lnTo>
                    <a:lnTo>
                      <a:pt x="0" y="5462"/>
                    </a:lnTo>
                    <a:lnTo>
                      <a:pt x="1707" y="6641"/>
                    </a:lnTo>
                    <a:lnTo>
                      <a:pt x="4046" y="5075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9E61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4"/>
              <p:cNvSpPr/>
              <p:nvPr/>
            </p:nvSpPr>
            <p:spPr>
              <a:xfrm>
                <a:off x="7789772" y="1471707"/>
                <a:ext cx="121636" cy="15184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2036" extrusionOk="0">
                    <a:moveTo>
                      <a:pt x="940" y="0"/>
                    </a:moveTo>
                    <a:lnTo>
                      <a:pt x="0" y="620"/>
                    </a:lnTo>
                    <a:lnTo>
                      <a:pt x="24" y="2036"/>
                    </a:lnTo>
                    <a:cubicBezTo>
                      <a:pt x="751" y="1729"/>
                      <a:pt x="1357" y="1126"/>
                      <a:pt x="1630" y="387"/>
                    </a:cubicBezTo>
                    <a:cubicBezTo>
                      <a:pt x="1394" y="256"/>
                      <a:pt x="1174" y="127"/>
                      <a:pt x="9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4"/>
              <p:cNvSpPr/>
              <p:nvPr/>
            </p:nvSpPr>
            <p:spPr>
              <a:xfrm>
                <a:off x="7664781" y="1072050"/>
                <a:ext cx="355213" cy="48893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556" extrusionOk="0">
                    <a:moveTo>
                      <a:pt x="2194" y="1"/>
                    </a:moveTo>
                    <a:cubicBezTo>
                      <a:pt x="1593" y="1"/>
                      <a:pt x="1109" y="322"/>
                      <a:pt x="744" y="817"/>
                    </a:cubicBezTo>
                    <a:cubicBezTo>
                      <a:pt x="647" y="950"/>
                      <a:pt x="557" y="1093"/>
                      <a:pt x="477" y="1247"/>
                    </a:cubicBezTo>
                    <a:cubicBezTo>
                      <a:pt x="477" y="1253"/>
                      <a:pt x="473" y="1256"/>
                      <a:pt x="470" y="1260"/>
                    </a:cubicBezTo>
                    <a:cubicBezTo>
                      <a:pt x="400" y="1396"/>
                      <a:pt x="337" y="1544"/>
                      <a:pt x="280" y="1693"/>
                    </a:cubicBezTo>
                    <a:cubicBezTo>
                      <a:pt x="87" y="2210"/>
                      <a:pt x="90" y="2926"/>
                      <a:pt x="57" y="3500"/>
                    </a:cubicBezTo>
                    <a:cubicBezTo>
                      <a:pt x="0" y="4555"/>
                      <a:pt x="100" y="5439"/>
                      <a:pt x="610" y="5949"/>
                    </a:cubicBezTo>
                    <a:cubicBezTo>
                      <a:pt x="1069" y="6404"/>
                      <a:pt x="1541" y="6556"/>
                      <a:pt x="1967" y="6556"/>
                    </a:cubicBezTo>
                    <a:cubicBezTo>
                      <a:pt x="2818" y="6556"/>
                      <a:pt x="3483" y="5949"/>
                      <a:pt x="3483" y="5949"/>
                    </a:cubicBezTo>
                    <a:lnTo>
                      <a:pt x="4592" y="3483"/>
                    </a:lnTo>
                    <a:lnTo>
                      <a:pt x="4679" y="3289"/>
                    </a:lnTo>
                    <a:lnTo>
                      <a:pt x="4692" y="3256"/>
                    </a:lnTo>
                    <a:lnTo>
                      <a:pt x="4759" y="3113"/>
                    </a:lnTo>
                    <a:lnTo>
                      <a:pt x="4759" y="3026"/>
                    </a:lnTo>
                    <a:lnTo>
                      <a:pt x="4759" y="2996"/>
                    </a:lnTo>
                    <a:cubicBezTo>
                      <a:pt x="4763" y="2670"/>
                      <a:pt x="4712" y="1730"/>
                      <a:pt x="4189" y="990"/>
                    </a:cubicBezTo>
                    <a:cubicBezTo>
                      <a:pt x="3829" y="481"/>
                      <a:pt x="3246" y="61"/>
                      <a:pt x="2299" y="4"/>
                    </a:cubicBezTo>
                    <a:cubicBezTo>
                      <a:pt x="2264" y="2"/>
                      <a:pt x="2229" y="1"/>
                      <a:pt x="2194" y="1"/>
                    </a:cubicBezTo>
                    <a:close/>
                  </a:path>
                </a:pathLst>
              </a:custGeom>
              <a:solidFill>
                <a:srgbClr val="9E61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4"/>
              <p:cNvSpPr/>
              <p:nvPr/>
            </p:nvSpPr>
            <p:spPr>
              <a:xfrm>
                <a:off x="7746294" y="1294512"/>
                <a:ext cx="28638" cy="11164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497" extrusionOk="0">
                    <a:moveTo>
                      <a:pt x="171" y="0"/>
                    </a:moveTo>
                    <a:lnTo>
                      <a:pt x="14" y="1100"/>
                    </a:lnTo>
                    <a:cubicBezTo>
                      <a:pt x="0" y="1197"/>
                      <a:pt x="27" y="1293"/>
                      <a:pt x="91" y="1369"/>
                    </a:cubicBezTo>
                    <a:cubicBezTo>
                      <a:pt x="151" y="1443"/>
                      <a:pt x="240" y="1489"/>
                      <a:pt x="337" y="1497"/>
                    </a:cubicBezTo>
                    <a:lnTo>
                      <a:pt x="351" y="1280"/>
                    </a:lnTo>
                    <a:cubicBezTo>
                      <a:pt x="314" y="1280"/>
                      <a:pt x="280" y="1260"/>
                      <a:pt x="257" y="1233"/>
                    </a:cubicBezTo>
                    <a:cubicBezTo>
                      <a:pt x="234" y="1203"/>
                      <a:pt x="223" y="1166"/>
                      <a:pt x="227" y="1129"/>
                    </a:cubicBezTo>
                    <a:lnTo>
                      <a:pt x="383" y="30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4"/>
              <p:cNvSpPr/>
              <p:nvPr/>
            </p:nvSpPr>
            <p:spPr>
              <a:xfrm>
                <a:off x="7827582" y="1296451"/>
                <a:ext cx="16929" cy="22672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04" extrusionOk="0">
                    <a:moveTo>
                      <a:pt x="119" y="0"/>
                    </a:moveTo>
                    <a:cubicBezTo>
                      <a:pt x="61" y="0"/>
                      <a:pt x="10" y="63"/>
                      <a:pt x="4" y="144"/>
                    </a:cubicBezTo>
                    <a:cubicBezTo>
                      <a:pt x="0" y="227"/>
                      <a:pt x="44" y="300"/>
                      <a:pt x="104" y="304"/>
                    </a:cubicBezTo>
                    <a:cubicBezTo>
                      <a:pt x="105" y="304"/>
                      <a:pt x="106" y="304"/>
                      <a:pt x="108" y="304"/>
                    </a:cubicBezTo>
                    <a:cubicBezTo>
                      <a:pt x="166" y="304"/>
                      <a:pt x="216" y="239"/>
                      <a:pt x="220" y="157"/>
                    </a:cubicBezTo>
                    <a:cubicBezTo>
                      <a:pt x="227" y="74"/>
                      <a:pt x="184" y="4"/>
                      <a:pt x="124" y="1"/>
                    </a:cubicBezTo>
                    <a:cubicBezTo>
                      <a:pt x="122" y="0"/>
                      <a:pt x="121" y="0"/>
                      <a:pt x="1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4"/>
              <p:cNvSpPr/>
              <p:nvPr/>
            </p:nvSpPr>
            <p:spPr>
              <a:xfrm>
                <a:off x="7704531" y="1288770"/>
                <a:ext cx="16929" cy="2289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07" extrusionOk="0">
                    <a:moveTo>
                      <a:pt x="119" y="0"/>
                    </a:moveTo>
                    <a:cubicBezTo>
                      <a:pt x="61" y="0"/>
                      <a:pt x="11" y="65"/>
                      <a:pt x="4" y="147"/>
                    </a:cubicBezTo>
                    <a:cubicBezTo>
                      <a:pt x="0" y="230"/>
                      <a:pt x="44" y="300"/>
                      <a:pt x="104" y="307"/>
                    </a:cubicBezTo>
                    <a:cubicBezTo>
                      <a:pt x="105" y="307"/>
                      <a:pt x="106" y="307"/>
                      <a:pt x="108" y="307"/>
                    </a:cubicBezTo>
                    <a:cubicBezTo>
                      <a:pt x="166" y="307"/>
                      <a:pt x="217" y="242"/>
                      <a:pt x="224" y="160"/>
                    </a:cubicBezTo>
                    <a:cubicBezTo>
                      <a:pt x="227" y="77"/>
                      <a:pt x="184" y="7"/>
                      <a:pt x="124" y="0"/>
                    </a:cubicBezTo>
                    <a:cubicBezTo>
                      <a:pt x="122" y="0"/>
                      <a:pt x="121" y="0"/>
                      <a:pt x="1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4"/>
              <p:cNvSpPr/>
              <p:nvPr/>
            </p:nvSpPr>
            <p:spPr>
              <a:xfrm>
                <a:off x="7794023" y="1402052"/>
                <a:ext cx="31845" cy="3460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64" extrusionOk="0">
                    <a:moveTo>
                      <a:pt x="414" y="1"/>
                    </a:moveTo>
                    <a:lnTo>
                      <a:pt x="200" y="24"/>
                    </a:lnTo>
                    <a:cubicBezTo>
                      <a:pt x="206" y="81"/>
                      <a:pt x="186" y="141"/>
                      <a:pt x="150" y="181"/>
                    </a:cubicBezTo>
                    <a:cubicBezTo>
                      <a:pt x="114" y="224"/>
                      <a:pt x="57" y="247"/>
                      <a:pt x="0" y="247"/>
                    </a:cubicBezTo>
                    <a:lnTo>
                      <a:pt x="0" y="464"/>
                    </a:lnTo>
                    <a:cubicBezTo>
                      <a:pt x="117" y="464"/>
                      <a:pt x="234" y="410"/>
                      <a:pt x="310" y="324"/>
                    </a:cubicBezTo>
                    <a:cubicBezTo>
                      <a:pt x="390" y="238"/>
                      <a:pt x="426" y="118"/>
                      <a:pt x="414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4"/>
              <p:cNvSpPr/>
              <p:nvPr/>
            </p:nvSpPr>
            <p:spPr>
              <a:xfrm>
                <a:off x="7809386" y="1247082"/>
                <a:ext cx="63689" cy="2916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1" extrusionOk="0">
                    <a:moveTo>
                      <a:pt x="315" y="1"/>
                    </a:moveTo>
                    <a:cubicBezTo>
                      <a:pt x="295" y="1"/>
                      <a:pt x="276" y="1"/>
                      <a:pt x="257" y="3"/>
                    </a:cubicBezTo>
                    <a:cubicBezTo>
                      <a:pt x="184" y="6"/>
                      <a:pt x="0" y="46"/>
                      <a:pt x="28" y="179"/>
                    </a:cubicBezTo>
                    <a:cubicBezTo>
                      <a:pt x="37" y="239"/>
                      <a:pt x="94" y="276"/>
                      <a:pt x="151" y="303"/>
                    </a:cubicBezTo>
                    <a:cubicBezTo>
                      <a:pt x="279" y="360"/>
                      <a:pt x="418" y="390"/>
                      <a:pt x="557" y="390"/>
                    </a:cubicBezTo>
                    <a:cubicBezTo>
                      <a:pt x="588" y="390"/>
                      <a:pt x="619" y="389"/>
                      <a:pt x="651" y="386"/>
                    </a:cubicBezTo>
                    <a:cubicBezTo>
                      <a:pt x="731" y="379"/>
                      <a:pt x="824" y="349"/>
                      <a:pt x="844" y="273"/>
                    </a:cubicBezTo>
                    <a:cubicBezTo>
                      <a:pt x="854" y="229"/>
                      <a:pt x="834" y="179"/>
                      <a:pt x="804" y="146"/>
                    </a:cubicBezTo>
                    <a:cubicBezTo>
                      <a:pt x="771" y="109"/>
                      <a:pt x="724" y="89"/>
                      <a:pt x="680" y="73"/>
                    </a:cubicBezTo>
                    <a:cubicBezTo>
                      <a:pt x="566" y="27"/>
                      <a:pt x="438" y="1"/>
                      <a:pt x="3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4"/>
              <p:cNvSpPr/>
              <p:nvPr/>
            </p:nvSpPr>
            <p:spPr>
              <a:xfrm>
                <a:off x="7686185" y="1240221"/>
                <a:ext cx="56977" cy="24312"/>
              </a:xfrm>
              <a:custGeom>
                <a:avLst/>
                <a:gdLst/>
                <a:ahLst/>
                <a:cxnLst/>
                <a:rect l="l" t="t" r="r" b="b"/>
                <a:pathLst>
                  <a:path w="764" h="326" extrusionOk="0">
                    <a:moveTo>
                      <a:pt x="395" y="0"/>
                    </a:moveTo>
                    <a:cubicBezTo>
                      <a:pt x="333" y="0"/>
                      <a:pt x="271" y="7"/>
                      <a:pt x="213" y="21"/>
                    </a:cubicBezTo>
                    <a:cubicBezTo>
                      <a:pt x="150" y="38"/>
                      <a:pt x="0" y="98"/>
                      <a:pt x="40" y="211"/>
                    </a:cubicBezTo>
                    <a:cubicBezTo>
                      <a:pt x="57" y="258"/>
                      <a:pt x="113" y="285"/>
                      <a:pt x="163" y="298"/>
                    </a:cubicBezTo>
                    <a:cubicBezTo>
                      <a:pt x="236" y="316"/>
                      <a:pt x="312" y="325"/>
                      <a:pt x="388" y="325"/>
                    </a:cubicBezTo>
                    <a:cubicBezTo>
                      <a:pt x="463" y="325"/>
                      <a:pt x="538" y="316"/>
                      <a:pt x="610" y="298"/>
                    </a:cubicBezTo>
                    <a:cubicBezTo>
                      <a:pt x="680" y="278"/>
                      <a:pt x="753" y="238"/>
                      <a:pt x="760" y="172"/>
                    </a:cubicBezTo>
                    <a:cubicBezTo>
                      <a:pt x="763" y="132"/>
                      <a:pt x="740" y="92"/>
                      <a:pt x="706" y="65"/>
                    </a:cubicBezTo>
                    <a:cubicBezTo>
                      <a:pt x="673" y="41"/>
                      <a:pt x="630" y="28"/>
                      <a:pt x="590" y="21"/>
                    </a:cubicBezTo>
                    <a:cubicBezTo>
                      <a:pt x="526" y="8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4"/>
              <p:cNvSpPr/>
              <p:nvPr/>
            </p:nvSpPr>
            <p:spPr>
              <a:xfrm>
                <a:off x="7026552" y="1655539"/>
                <a:ext cx="1311744" cy="977786"/>
              </a:xfrm>
              <a:custGeom>
                <a:avLst/>
                <a:gdLst/>
                <a:ahLst/>
                <a:cxnLst/>
                <a:rect l="l" t="t" r="r" b="b"/>
                <a:pathLst>
                  <a:path w="17589" h="13111" extrusionOk="0">
                    <a:moveTo>
                      <a:pt x="13697" y="1"/>
                    </a:moveTo>
                    <a:lnTo>
                      <a:pt x="11674" y="2350"/>
                    </a:lnTo>
                    <a:lnTo>
                      <a:pt x="10271" y="84"/>
                    </a:lnTo>
                    <a:cubicBezTo>
                      <a:pt x="10271" y="84"/>
                      <a:pt x="9891" y="521"/>
                      <a:pt x="9375" y="678"/>
                    </a:cubicBezTo>
                    <a:cubicBezTo>
                      <a:pt x="8448" y="957"/>
                      <a:pt x="7078" y="1427"/>
                      <a:pt x="6623" y="1860"/>
                    </a:cubicBezTo>
                    <a:cubicBezTo>
                      <a:pt x="5912" y="2537"/>
                      <a:pt x="4410" y="7859"/>
                      <a:pt x="4410" y="7859"/>
                    </a:cubicBezTo>
                    <a:lnTo>
                      <a:pt x="1" y="13111"/>
                    </a:lnTo>
                    <a:lnTo>
                      <a:pt x="5879" y="13111"/>
                    </a:lnTo>
                    <a:lnTo>
                      <a:pt x="7292" y="11287"/>
                    </a:lnTo>
                    <a:lnTo>
                      <a:pt x="7292" y="13111"/>
                    </a:lnTo>
                    <a:lnTo>
                      <a:pt x="17589" y="13111"/>
                    </a:lnTo>
                    <a:lnTo>
                      <a:pt x="17529" y="12517"/>
                    </a:lnTo>
                    <a:lnTo>
                      <a:pt x="17136" y="8602"/>
                    </a:lnTo>
                    <a:lnTo>
                      <a:pt x="17083" y="8059"/>
                    </a:lnTo>
                    <a:lnTo>
                      <a:pt x="14140" y="1354"/>
                    </a:lnTo>
                    <a:lnTo>
                      <a:pt x="136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4"/>
              <p:cNvSpPr/>
              <p:nvPr/>
            </p:nvSpPr>
            <p:spPr>
              <a:xfrm>
                <a:off x="7691330" y="2113589"/>
                <a:ext cx="646960" cy="519731"/>
              </a:xfrm>
              <a:custGeom>
                <a:avLst/>
                <a:gdLst/>
                <a:ahLst/>
                <a:cxnLst/>
                <a:rect l="l" t="t" r="r" b="b"/>
                <a:pathLst>
                  <a:path w="8675" h="6969" extrusionOk="0">
                    <a:moveTo>
                      <a:pt x="6286" y="0"/>
                    </a:moveTo>
                    <a:lnTo>
                      <a:pt x="6082" y="1046"/>
                    </a:lnTo>
                    <a:lnTo>
                      <a:pt x="1520" y="574"/>
                    </a:lnTo>
                    <a:lnTo>
                      <a:pt x="1" y="4629"/>
                    </a:lnTo>
                    <a:cubicBezTo>
                      <a:pt x="1" y="4629"/>
                      <a:pt x="2060" y="6219"/>
                      <a:pt x="5456" y="6969"/>
                    </a:cubicBezTo>
                    <a:lnTo>
                      <a:pt x="8675" y="6969"/>
                    </a:lnTo>
                    <a:lnTo>
                      <a:pt x="8222" y="2460"/>
                    </a:lnTo>
                    <a:lnTo>
                      <a:pt x="6286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4"/>
              <p:cNvSpPr/>
              <p:nvPr/>
            </p:nvSpPr>
            <p:spPr>
              <a:xfrm>
                <a:off x="7567831" y="2156023"/>
                <a:ext cx="276459" cy="267286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584" extrusionOk="0">
                    <a:moveTo>
                      <a:pt x="1547" y="0"/>
                    </a:moveTo>
                    <a:cubicBezTo>
                      <a:pt x="1475" y="0"/>
                      <a:pt x="1423" y="19"/>
                      <a:pt x="1400" y="62"/>
                    </a:cubicBezTo>
                    <a:cubicBezTo>
                      <a:pt x="1267" y="302"/>
                      <a:pt x="1467" y="594"/>
                      <a:pt x="1964" y="777"/>
                    </a:cubicBezTo>
                    <a:cubicBezTo>
                      <a:pt x="1605" y="742"/>
                      <a:pt x="1243" y="717"/>
                      <a:pt x="935" y="717"/>
                    </a:cubicBezTo>
                    <a:cubicBezTo>
                      <a:pt x="520" y="717"/>
                      <a:pt x="203" y="763"/>
                      <a:pt x="124" y="891"/>
                    </a:cubicBezTo>
                    <a:cubicBezTo>
                      <a:pt x="0" y="1094"/>
                      <a:pt x="231" y="1211"/>
                      <a:pt x="231" y="1211"/>
                    </a:cubicBezTo>
                    <a:cubicBezTo>
                      <a:pt x="231" y="1211"/>
                      <a:pt x="60" y="1281"/>
                      <a:pt x="88" y="1457"/>
                    </a:cubicBezTo>
                    <a:cubicBezTo>
                      <a:pt x="114" y="1631"/>
                      <a:pt x="397" y="1724"/>
                      <a:pt x="397" y="1724"/>
                    </a:cubicBezTo>
                    <a:cubicBezTo>
                      <a:pt x="397" y="1724"/>
                      <a:pt x="224" y="1751"/>
                      <a:pt x="251" y="1971"/>
                    </a:cubicBezTo>
                    <a:cubicBezTo>
                      <a:pt x="300" y="2337"/>
                      <a:pt x="2947" y="3584"/>
                      <a:pt x="2947" y="3584"/>
                    </a:cubicBezTo>
                    <a:lnTo>
                      <a:pt x="3707" y="1021"/>
                    </a:lnTo>
                    <a:cubicBezTo>
                      <a:pt x="3707" y="1021"/>
                      <a:pt x="3219" y="801"/>
                      <a:pt x="2830" y="554"/>
                    </a:cubicBezTo>
                    <a:cubicBezTo>
                      <a:pt x="2370" y="263"/>
                      <a:pt x="1815" y="0"/>
                      <a:pt x="1547" y="0"/>
                    </a:cubicBezTo>
                    <a:close/>
                  </a:path>
                </a:pathLst>
              </a:custGeom>
              <a:solidFill>
                <a:srgbClr val="9E61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4"/>
              <p:cNvSpPr/>
              <p:nvPr/>
            </p:nvSpPr>
            <p:spPr>
              <a:xfrm>
                <a:off x="7584238" y="2237386"/>
                <a:ext cx="93968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317" extrusionOk="0">
                    <a:moveTo>
                      <a:pt x="299" y="1"/>
                    </a:moveTo>
                    <a:cubicBezTo>
                      <a:pt x="121" y="1"/>
                      <a:pt x="11" y="12"/>
                      <a:pt x="0" y="13"/>
                    </a:cubicBezTo>
                    <a:lnTo>
                      <a:pt x="24" y="226"/>
                    </a:lnTo>
                    <a:cubicBezTo>
                      <a:pt x="26" y="226"/>
                      <a:pt x="124" y="217"/>
                      <a:pt x="286" y="217"/>
                    </a:cubicBezTo>
                    <a:cubicBezTo>
                      <a:pt x="505" y="217"/>
                      <a:pt x="842" y="234"/>
                      <a:pt x="1214" y="317"/>
                    </a:cubicBezTo>
                    <a:lnTo>
                      <a:pt x="1260" y="106"/>
                    </a:lnTo>
                    <a:cubicBezTo>
                      <a:pt x="874" y="20"/>
                      <a:pt x="530" y="1"/>
                      <a:pt x="299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4"/>
              <p:cNvSpPr/>
              <p:nvPr/>
            </p:nvSpPr>
            <p:spPr>
              <a:xfrm>
                <a:off x="7596692" y="2276614"/>
                <a:ext cx="76144" cy="27221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65" extrusionOk="0">
                    <a:moveTo>
                      <a:pt x="17" y="0"/>
                    </a:moveTo>
                    <a:lnTo>
                      <a:pt x="1" y="217"/>
                    </a:lnTo>
                    <a:cubicBezTo>
                      <a:pt x="7" y="217"/>
                      <a:pt x="520" y="254"/>
                      <a:pt x="970" y="364"/>
                    </a:cubicBezTo>
                    <a:lnTo>
                      <a:pt x="1020" y="154"/>
                    </a:lnTo>
                    <a:cubicBezTo>
                      <a:pt x="553" y="40"/>
                      <a:pt x="37" y="4"/>
                      <a:pt x="17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4"/>
              <p:cNvSpPr/>
              <p:nvPr/>
            </p:nvSpPr>
            <p:spPr>
              <a:xfrm>
                <a:off x="7740775" y="1655539"/>
                <a:ext cx="942809" cy="948551"/>
              </a:xfrm>
              <a:custGeom>
                <a:avLst/>
                <a:gdLst/>
                <a:ahLst/>
                <a:cxnLst/>
                <a:rect l="l" t="t" r="r" b="b"/>
                <a:pathLst>
                  <a:path w="12642" h="12719" extrusionOk="0">
                    <a:moveTo>
                      <a:pt x="4120" y="1"/>
                    </a:moveTo>
                    <a:lnTo>
                      <a:pt x="4456" y="1517"/>
                    </a:lnTo>
                    <a:lnTo>
                      <a:pt x="5993" y="7765"/>
                    </a:lnTo>
                    <a:lnTo>
                      <a:pt x="5993" y="7765"/>
                    </a:lnTo>
                    <a:lnTo>
                      <a:pt x="1231" y="7156"/>
                    </a:lnTo>
                    <a:lnTo>
                      <a:pt x="1" y="10495"/>
                    </a:lnTo>
                    <a:cubicBezTo>
                      <a:pt x="1" y="10495"/>
                      <a:pt x="3057" y="12718"/>
                      <a:pt x="6330" y="12718"/>
                    </a:cubicBezTo>
                    <a:cubicBezTo>
                      <a:pt x="6869" y="12718"/>
                      <a:pt x="7414" y="12658"/>
                      <a:pt x="7952" y="12517"/>
                    </a:cubicBezTo>
                    <a:cubicBezTo>
                      <a:pt x="8175" y="12457"/>
                      <a:pt x="8395" y="12381"/>
                      <a:pt x="8618" y="12284"/>
                    </a:cubicBezTo>
                    <a:cubicBezTo>
                      <a:pt x="12641" y="10528"/>
                      <a:pt x="9175" y="2130"/>
                      <a:pt x="8485" y="1640"/>
                    </a:cubicBezTo>
                    <a:cubicBezTo>
                      <a:pt x="8098" y="1367"/>
                      <a:pt x="6246" y="870"/>
                      <a:pt x="5079" y="578"/>
                    </a:cubicBezTo>
                    <a:cubicBezTo>
                      <a:pt x="4520" y="434"/>
                      <a:pt x="4120" y="1"/>
                      <a:pt x="4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4"/>
              <p:cNvSpPr/>
              <p:nvPr/>
            </p:nvSpPr>
            <p:spPr>
              <a:xfrm>
                <a:off x="7662991" y="1696332"/>
                <a:ext cx="504069" cy="362148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4856" extrusionOk="0">
                    <a:moveTo>
                      <a:pt x="6226" y="0"/>
                    </a:moveTo>
                    <a:lnTo>
                      <a:pt x="6019" y="57"/>
                    </a:lnTo>
                    <a:lnTo>
                      <a:pt x="6526" y="1880"/>
                    </a:lnTo>
                    <a:lnTo>
                      <a:pt x="4916" y="2687"/>
                    </a:lnTo>
                    <a:lnTo>
                      <a:pt x="4890" y="2859"/>
                    </a:lnTo>
                    <a:lnTo>
                      <a:pt x="5422" y="3366"/>
                    </a:lnTo>
                    <a:lnTo>
                      <a:pt x="2994" y="4636"/>
                    </a:lnTo>
                    <a:lnTo>
                      <a:pt x="951" y="3276"/>
                    </a:lnTo>
                    <a:lnTo>
                      <a:pt x="1524" y="2759"/>
                    </a:lnTo>
                    <a:lnTo>
                      <a:pt x="1514" y="2593"/>
                    </a:lnTo>
                    <a:lnTo>
                      <a:pt x="234" y="1696"/>
                    </a:lnTo>
                    <a:lnTo>
                      <a:pt x="937" y="174"/>
                    </a:lnTo>
                    <a:lnTo>
                      <a:pt x="744" y="83"/>
                    </a:lnTo>
                    <a:lnTo>
                      <a:pt x="1" y="1690"/>
                    </a:lnTo>
                    <a:lnTo>
                      <a:pt x="38" y="1823"/>
                    </a:lnTo>
                    <a:lnTo>
                      <a:pt x="1277" y="2693"/>
                    </a:lnTo>
                    <a:lnTo>
                      <a:pt x="704" y="3210"/>
                    </a:lnTo>
                    <a:lnTo>
                      <a:pt x="714" y="3379"/>
                    </a:lnTo>
                    <a:lnTo>
                      <a:pt x="2930" y="4849"/>
                    </a:lnTo>
                    <a:lnTo>
                      <a:pt x="3037" y="4856"/>
                    </a:lnTo>
                    <a:lnTo>
                      <a:pt x="5656" y="3486"/>
                    </a:lnTo>
                    <a:lnTo>
                      <a:pt x="5682" y="3313"/>
                    </a:lnTo>
                    <a:lnTo>
                      <a:pt x="5150" y="2810"/>
                    </a:lnTo>
                    <a:lnTo>
                      <a:pt x="6702" y="2033"/>
                    </a:lnTo>
                    <a:lnTo>
                      <a:pt x="6759" y="1910"/>
                    </a:lnTo>
                    <a:lnTo>
                      <a:pt x="6226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4"/>
              <p:cNvSpPr/>
              <p:nvPr/>
            </p:nvSpPr>
            <p:spPr>
              <a:xfrm>
                <a:off x="7725636" y="1655539"/>
                <a:ext cx="393993" cy="396529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5317" extrusionOk="0">
                    <a:moveTo>
                      <a:pt x="4323" y="1"/>
                    </a:moveTo>
                    <a:lnTo>
                      <a:pt x="2300" y="2350"/>
                    </a:lnTo>
                    <a:lnTo>
                      <a:pt x="897" y="84"/>
                    </a:lnTo>
                    <a:cubicBezTo>
                      <a:pt x="897" y="84"/>
                      <a:pt x="517" y="521"/>
                      <a:pt x="1" y="678"/>
                    </a:cubicBezTo>
                    <a:lnTo>
                      <a:pt x="2140" y="5316"/>
                    </a:lnTo>
                    <a:lnTo>
                      <a:pt x="4659" y="1517"/>
                    </a:lnTo>
                    <a:lnTo>
                      <a:pt x="4766" y="1354"/>
                    </a:lnTo>
                    <a:lnTo>
                      <a:pt x="5282" y="578"/>
                    </a:lnTo>
                    <a:cubicBezTo>
                      <a:pt x="4722" y="434"/>
                      <a:pt x="4323" y="1"/>
                      <a:pt x="4323" y="1"/>
                    </a:cubicBezTo>
                    <a:close/>
                  </a:path>
                </a:pathLst>
              </a:custGeom>
              <a:solidFill>
                <a:srgbClr val="8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4"/>
              <p:cNvSpPr/>
              <p:nvPr/>
            </p:nvSpPr>
            <p:spPr>
              <a:xfrm>
                <a:off x="7845183" y="1824753"/>
                <a:ext cx="105229" cy="83601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121" extrusionOk="0">
                    <a:moveTo>
                      <a:pt x="627" y="1"/>
                    </a:moveTo>
                    <a:lnTo>
                      <a:pt x="0" y="897"/>
                    </a:lnTo>
                    <a:lnTo>
                      <a:pt x="177" y="1021"/>
                    </a:lnTo>
                    <a:lnTo>
                      <a:pt x="707" y="261"/>
                    </a:lnTo>
                    <a:lnTo>
                      <a:pt x="1224" y="1121"/>
                    </a:lnTo>
                    <a:lnTo>
                      <a:pt x="1410" y="1008"/>
                    </a:lnTo>
                    <a:lnTo>
                      <a:pt x="807" y="8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4"/>
              <p:cNvSpPr/>
              <p:nvPr/>
            </p:nvSpPr>
            <p:spPr>
              <a:xfrm>
                <a:off x="7843691" y="2200844"/>
                <a:ext cx="103737" cy="3069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16" extrusionOk="0">
                    <a:moveTo>
                      <a:pt x="1180" y="0"/>
                    </a:moveTo>
                    <a:lnTo>
                      <a:pt x="0" y="4055"/>
                    </a:lnTo>
                    <a:lnTo>
                      <a:pt x="207" y="4115"/>
                    </a:lnTo>
                    <a:lnTo>
                      <a:pt x="1390" y="6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4"/>
              <p:cNvSpPr/>
              <p:nvPr/>
            </p:nvSpPr>
            <p:spPr>
              <a:xfrm>
                <a:off x="7720192" y="1072050"/>
                <a:ext cx="299802" cy="245360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3290" extrusionOk="0">
                    <a:moveTo>
                      <a:pt x="1451" y="1"/>
                    </a:moveTo>
                    <a:cubicBezTo>
                      <a:pt x="850" y="1"/>
                      <a:pt x="366" y="322"/>
                      <a:pt x="1" y="817"/>
                    </a:cubicBezTo>
                    <a:cubicBezTo>
                      <a:pt x="436" y="978"/>
                      <a:pt x="900" y="1059"/>
                      <a:pt x="1365" y="1059"/>
                    </a:cubicBezTo>
                    <a:cubicBezTo>
                      <a:pt x="1814" y="1059"/>
                      <a:pt x="2264" y="983"/>
                      <a:pt x="2686" y="830"/>
                    </a:cubicBezTo>
                    <a:cubicBezTo>
                      <a:pt x="2820" y="1740"/>
                      <a:pt x="3283" y="2623"/>
                      <a:pt x="3936" y="3289"/>
                    </a:cubicBezTo>
                    <a:lnTo>
                      <a:pt x="3949" y="3256"/>
                    </a:lnTo>
                    <a:lnTo>
                      <a:pt x="4016" y="3113"/>
                    </a:lnTo>
                    <a:lnTo>
                      <a:pt x="4016" y="3026"/>
                    </a:lnTo>
                    <a:lnTo>
                      <a:pt x="4016" y="2996"/>
                    </a:lnTo>
                    <a:cubicBezTo>
                      <a:pt x="4020" y="2670"/>
                      <a:pt x="3969" y="1730"/>
                      <a:pt x="3446" y="990"/>
                    </a:cubicBezTo>
                    <a:cubicBezTo>
                      <a:pt x="3086" y="481"/>
                      <a:pt x="2503" y="61"/>
                      <a:pt x="1556" y="4"/>
                    </a:cubicBezTo>
                    <a:cubicBezTo>
                      <a:pt x="1521" y="2"/>
                      <a:pt x="1486" y="1"/>
                      <a:pt x="14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4"/>
              <p:cNvSpPr/>
              <p:nvPr/>
            </p:nvSpPr>
            <p:spPr>
              <a:xfrm>
                <a:off x="7956526" y="1278404"/>
                <a:ext cx="111419" cy="1407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887" extrusionOk="0">
                    <a:moveTo>
                      <a:pt x="648" y="1"/>
                    </a:moveTo>
                    <a:cubicBezTo>
                      <a:pt x="477" y="1"/>
                      <a:pt x="303" y="77"/>
                      <a:pt x="207" y="216"/>
                    </a:cubicBezTo>
                    <a:lnTo>
                      <a:pt x="0" y="1782"/>
                    </a:lnTo>
                    <a:cubicBezTo>
                      <a:pt x="135" y="1853"/>
                      <a:pt x="286" y="1886"/>
                      <a:pt x="437" y="1886"/>
                    </a:cubicBezTo>
                    <a:cubicBezTo>
                      <a:pt x="729" y="1886"/>
                      <a:pt x="1024" y="1762"/>
                      <a:pt x="1211" y="1536"/>
                    </a:cubicBezTo>
                    <a:cubicBezTo>
                      <a:pt x="1494" y="1189"/>
                      <a:pt x="1494" y="646"/>
                      <a:pt x="1214" y="299"/>
                    </a:cubicBezTo>
                    <a:cubicBezTo>
                      <a:pt x="1091" y="146"/>
                      <a:pt x="917" y="29"/>
                      <a:pt x="723" y="6"/>
                    </a:cubicBezTo>
                    <a:cubicBezTo>
                      <a:pt x="699" y="2"/>
                      <a:pt x="673" y="1"/>
                      <a:pt x="648" y="1"/>
                    </a:cubicBezTo>
                    <a:close/>
                  </a:path>
                </a:pathLst>
              </a:custGeom>
              <a:solidFill>
                <a:srgbClr val="9E61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4"/>
              <p:cNvSpPr/>
              <p:nvPr/>
            </p:nvSpPr>
            <p:spPr>
              <a:xfrm>
                <a:off x="7997767" y="1311143"/>
                <a:ext cx="42360" cy="66374"/>
              </a:xfrm>
              <a:custGeom>
                <a:avLst/>
                <a:gdLst/>
                <a:ahLst/>
                <a:cxnLst/>
                <a:rect l="l" t="t" r="r" b="b"/>
                <a:pathLst>
                  <a:path w="568" h="890" extrusionOk="0">
                    <a:moveTo>
                      <a:pt x="167" y="0"/>
                    </a:moveTo>
                    <a:lnTo>
                      <a:pt x="27" y="137"/>
                    </a:lnTo>
                    <a:cubicBezTo>
                      <a:pt x="110" y="347"/>
                      <a:pt x="101" y="594"/>
                      <a:pt x="1" y="794"/>
                    </a:cubicBezTo>
                    <a:lnTo>
                      <a:pt x="194" y="890"/>
                    </a:lnTo>
                    <a:cubicBezTo>
                      <a:pt x="284" y="703"/>
                      <a:pt x="318" y="490"/>
                      <a:pt x="287" y="283"/>
                    </a:cubicBezTo>
                    <a:lnTo>
                      <a:pt x="287" y="283"/>
                    </a:lnTo>
                    <a:lnTo>
                      <a:pt x="481" y="370"/>
                    </a:lnTo>
                    <a:lnTo>
                      <a:pt x="567" y="174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4"/>
              <p:cNvSpPr/>
              <p:nvPr/>
            </p:nvSpPr>
            <p:spPr>
              <a:xfrm>
                <a:off x="7750246" y="2391910"/>
                <a:ext cx="121636" cy="58021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778" extrusionOk="0">
                    <a:moveTo>
                      <a:pt x="74" y="1"/>
                    </a:moveTo>
                    <a:lnTo>
                      <a:pt x="1" y="204"/>
                    </a:lnTo>
                    <a:lnTo>
                      <a:pt x="1553" y="777"/>
                    </a:lnTo>
                    <a:lnTo>
                      <a:pt x="1630" y="578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4"/>
              <p:cNvSpPr/>
              <p:nvPr/>
            </p:nvSpPr>
            <p:spPr>
              <a:xfrm>
                <a:off x="8181078" y="3156332"/>
                <a:ext cx="640994" cy="785674"/>
              </a:xfrm>
              <a:custGeom>
                <a:avLst/>
                <a:gdLst/>
                <a:ahLst/>
                <a:cxnLst/>
                <a:rect l="l" t="t" r="r" b="b"/>
                <a:pathLst>
                  <a:path w="8595" h="10535" extrusionOk="0">
                    <a:moveTo>
                      <a:pt x="8401" y="0"/>
                    </a:moveTo>
                    <a:cubicBezTo>
                      <a:pt x="6031" y="490"/>
                      <a:pt x="3849" y="1826"/>
                      <a:pt x="2336" y="3713"/>
                    </a:cubicBezTo>
                    <a:cubicBezTo>
                      <a:pt x="826" y="5599"/>
                      <a:pt x="0" y="8118"/>
                      <a:pt x="40" y="10534"/>
                    </a:cubicBezTo>
                    <a:lnTo>
                      <a:pt x="2389" y="10534"/>
                    </a:lnTo>
                    <a:cubicBezTo>
                      <a:pt x="4069" y="9651"/>
                      <a:pt x="6018" y="7788"/>
                      <a:pt x="7011" y="6092"/>
                    </a:cubicBezTo>
                    <a:lnTo>
                      <a:pt x="5442" y="5945"/>
                    </a:lnTo>
                    <a:lnTo>
                      <a:pt x="7464" y="5209"/>
                    </a:lnTo>
                    <a:cubicBezTo>
                      <a:pt x="8207" y="3589"/>
                      <a:pt x="8594" y="1763"/>
                      <a:pt x="8401" y="0"/>
                    </a:cubicBezTo>
                    <a:close/>
                  </a:path>
                </a:pathLst>
              </a:custGeom>
              <a:solidFill>
                <a:srgbClr val="AAD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4"/>
              <p:cNvSpPr/>
              <p:nvPr/>
            </p:nvSpPr>
            <p:spPr>
              <a:xfrm>
                <a:off x="7957348" y="2727889"/>
                <a:ext cx="496910" cy="1214122"/>
              </a:xfrm>
              <a:custGeom>
                <a:avLst/>
                <a:gdLst/>
                <a:ahLst/>
                <a:cxnLst/>
                <a:rect l="l" t="t" r="r" b="b"/>
                <a:pathLst>
                  <a:path w="6663" h="16280" extrusionOk="0">
                    <a:moveTo>
                      <a:pt x="5786" y="1"/>
                    </a:moveTo>
                    <a:cubicBezTo>
                      <a:pt x="4009" y="1240"/>
                      <a:pt x="2567" y="2940"/>
                      <a:pt x="1607" y="4875"/>
                    </a:cubicBezTo>
                    <a:lnTo>
                      <a:pt x="2400" y="7838"/>
                    </a:lnTo>
                    <a:lnTo>
                      <a:pt x="1033" y="6222"/>
                    </a:lnTo>
                    <a:cubicBezTo>
                      <a:pt x="961" y="6425"/>
                      <a:pt x="894" y="6632"/>
                      <a:pt x="830" y="6842"/>
                    </a:cubicBezTo>
                    <a:cubicBezTo>
                      <a:pt x="1" y="9588"/>
                      <a:pt x="127" y="13610"/>
                      <a:pt x="1177" y="16279"/>
                    </a:cubicBezTo>
                    <a:lnTo>
                      <a:pt x="3740" y="16279"/>
                    </a:lnTo>
                    <a:cubicBezTo>
                      <a:pt x="5703" y="13190"/>
                      <a:pt x="6662" y="9211"/>
                      <a:pt x="6596" y="5355"/>
                    </a:cubicBezTo>
                    <a:lnTo>
                      <a:pt x="6596" y="5355"/>
                    </a:lnTo>
                    <a:lnTo>
                      <a:pt x="5063" y="5832"/>
                    </a:lnTo>
                    <a:lnTo>
                      <a:pt x="6559" y="4455"/>
                    </a:lnTo>
                    <a:cubicBezTo>
                      <a:pt x="6469" y="2916"/>
                      <a:pt x="6212" y="1410"/>
                      <a:pt x="5786" y="1"/>
                    </a:cubicBezTo>
                    <a:close/>
                  </a:path>
                </a:pathLst>
              </a:custGeom>
              <a:solidFill>
                <a:srgbClr val="CBE5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4"/>
              <p:cNvSpPr/>
              <p:nvPr/>
            </p:nvSpPr>
            <p:spPr>
              <a:xfrm>
                <a:off x="8081891" y="3039769"/>
                <a:ext cx="220526" cy="902910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2107" extrusionOk="0">
                    <a:moveTo>
                      <a:pt x="2746" y="1"/>
                    </a:moveTo>
                    <a:lnTo>
                      <a:pt x="0" y="12060"/>
                    </a:lnTo>
                    <a:lnTo>
                      <a:pt x="210" y="12107"/>
                    </a:lnTo>
                    <a:lnTo>
                      <a:pt x="2956" y="47"/>
                    </a:lnTo>
                    <a:lnTo>
                      <a:pt x="2746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4"/>
              <p:cNvSpPr/>
              <p:nvPr/>
            </p:nvSpPr>
            <p:spPr>
              <a:xfrm>
                <a:off x="7602287" y="2903070"/>
                <a:ext cx="564403" cy="1038939"/>
              </a:xfrm>
              <a:custGeom>
                <a:avLst/>
                <a:gdLst/>
                <a:ahLst/>
                <a:cxnLst/>
                <a:rect l="l" t="t" r="r" b="b"/>
                <a:pathLst>
                  <a:path w="7568" h="13931" extrusionOk="0">
                    <a:moveTo>
                      <a:pt x="1116" y="1"/>
                    </a:moveTo>
                    <a:cubicBezTo>
                      <a:pt x="167" y="2383"/>
                      <a:pt x="0" y="5076"/>
                      <a:pt x="653" y="7555"/>
                    </a:cubicBezTo>
                    <a:cubicBezTo>
                      <a:pt x="690" y="7698"/>
                      <a:pt x="730" y="7838"/>
                      <a:pt x="770" y="7978"/>
                    </a:cubicBezTo>
                    <a:lnTo>
                      <a:pt x="3006" y="9268"/>
                    </a:lnTo>
                    <a:lnTo>
                      <a:pt x="1180" y="9118"/>
                    </a:lnTo>
                    <a:lnTo>
                      <a:pt x="1180" y="9118"/>
                    </a:lnTo>
                    <a:cubicBezTo>
                      <a:pt x="1956" y="10984"/>
                      <a:pt x="3195" y="12667"/>
                      <a:pt x="4768" y="13930"/>
                    </a:cubicBezTo>
                    <a:lnTo>
                      <a:pt x="7568" y="13930"/>
                    </a:lnTo>
                    <a:cubicBezTo>
                      <a:pt x="7301" y="9041"/>
                      <a:pt x="4842" y="3183"/>
                      <a:pt x="1116" y="1"/>
                    </a:cubicBezTo>
                    <a:close/>
                  </a:path>
                </a:pathLst>
              </a:custGeom>
              <a:solidFill>
                <a:srgbClr val="DF8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4"/>
              <p:cNvSpPr/>
              <p:nvPr/>
            </p:nvSpPr>
            <p:spPr>
              <a:xfrm>
                <a:off x="7753082" y="3166773"/>
                <a:ext cx="352230" cy="777396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10424" extrusionOk="0">
                    <a:moveTo>
                      <a:pt x="201" y="0"/>
                    </a:moveTo>
                    <a:lnTo>
                      <a:pt x="1" y="87"/>
                    </a:lnTo>
                    <a:lnTo>
                      <a:pt x="4523" y="10424"/>
                    </a:lnTo>
                    <a:lnTo>
                      <a:pt x="4723" y="10337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4"/>
              <p:cNvSpPr/>
              <p:nvPr/>
            </p:nvSpPr>
            <p:spPr>
              <a:xfrm>
                <a:off x="7780150" y="3869600"/>
                <a:ext cx="734930" cy="813568"/>
              </a:xfrm>
              <a:custGeom>
                <a:avLst/>
                <a:gdLst/>
                <a:ahLst/>
                <a:cxnLst/>
                <a:rect l="l" t="t" r="r" b="b"/>
                <a:pathLst>
                  <a:path w="7542" h="8349" extrusionOk="0">
                    <a:moveTo>
                      <a:pt x="0" y="1"/>
                    </a:moveTo>
                    <a:lnTo>
                      <a:pt x="630" y="6883"/>
                    </a:lnTo>
                    <a:cubicBezTo>
                      <a:pt x="707" y="7712"/>
                      <a:pt x="1403" y="8349"/>
                      <a:pt x="2236" y="8349"/>
                    </a:cubicBezTo>
                    <a:lnTo>
                      <a:pt x="5302" y="8349"/>
                    </a:lnTo>
                    <a:cubicBezTo>
                      <a:pt x="6135" y="8349"/>
                      <a:pt x="6832" y="7712"/>
                      <a:pt x="6908" y="6883"/>
                    </a:cubicBezTo>
                    <a:lnTo>
                      <a:pt x="7541" y="1"/>
                    </a:lnTo>
                    <a:close/>
                  </a:path>
                </a:pathLst>
              </a:custGeom>
              <a:solidFill>
                <a:srgbClr val="DD90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linical Case 03-2019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On-screen Show (16:9)</PresentationFormat>
  <Paragraphs>27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Wingdings</vt:lpstr>
      <vt:lpstr>Arial</vt:lpstr>
      <vt:lpstr>Roboto Slab Light</vt:lpstr>
      <vt:lpstr>Anaheim</vt:lpstr>
      <vt:lpstr>Barlow</vt:lpstr>
      <vt:lpstr>Reem Kufi</vt:lpstr>
      <vt:lpstr>Courier New</vt:lpstr>
      <vt:lpstr>Fira Sans Extra Condensed Medium</vt:lpstr>
      <vt:lpstr>Clinical Case 03-2019 by Slidesgo</vt:lpstr>
      <vt:lpstr>Concept Presentation</vt:lpstr>
      <vt:lpstr>Our team </vt:lpstr>
      <vt:lpstr>How it appears?</vt:lpstr>
      <vt:lpstr>How it appears?</vt:lpstr>
      <vt:lpstr>What is your gain?</vt:lpstr>
      <vt:lpstr>Is there anybody who solve this problem?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Presentation</dc:title>
  <dc:creator>maah anvari</dc:creator>
  <cp:lastModifiedBy>maah anvari</cp:lastModifiedBy>
  <cp:revision>1</cp:revision>
  <dcterms:modified xsi:type="dcterms:W3CDTF">2021-10-13T12:19:56Z</dcterms:modified>
</cp:coreProperties>
</file>