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3D_8CDB3DC0.xml" ContentType="application/vnd.ms-powerpoint.comments+xml"/>
  <Override PartName="/ppt/comments/modernComment_138_79D80D82.xml" ContentType="application/vnd.ms-powerpoint.comments+xml"/>
  <Override PartName="/ppt/notesSlides/notesSlide2.xml" ContentType="application/vnd.openxmlformats-officedocument.presentationml.notesSlide+xml"/>
  <Override PartName="/ppt/comments/modernComment_12D_6B9AF948.xml" ContentType="application/vnd.ms-powerpoint.comments+xml"/>
  <Override PartName="/ppt/comments/modernComment_133_E460037E.xml" ContentType="application/vnd.ms-powerpoint.comments+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5"/>
  </p:notesMasterIdLst>
  <p:handoutMasterIdLst>
    <p:handoutMasterId r:id="rId16"/>
  </p:handoutMasterIdLst>
  <p:sldIdLst>
    <p:sldId id="256" r:id="rId2"/>
    <p:sldId id="322" r:id="rId3"/>
    <p:sldId id="298" r:id="rId4"/>
    <p:sldId id="321" r:id="rId5"/>
    <p:sldId id="317" r:id="rId6"/>
    <p:sldId id="303" r:id="rId7"/>
    <p:sldId id="312" r:id="rId8"/>
    <p:sldId id="318" r:id="rId9"/>
    <p:sldId id="305" r:id="rId10"/>
    <p:sldId id="301" r:id="rId11"/>
    <p:sldId id="304" r:id="rId12"/>
    <p:sldId id="307" r:id="rId13"/>
    <p:sldId id="279" r:id="rId14"/>
  </p:sldIdLst>
  <p:sldSz cx="9144000" cy="5143500" type="screen16x9"/>
  <p:notesSz cx="6858000" cy="9144000"/>
  <p:embeddedFontLst>
    <p:embeddedFont>
      <p:font typeface="Anaheim" panose="020B0604020202020204" charset="0"/>
      <p:regular r:id="rId17"/>
    </p:embeddedFont>
    <p:embeddedFont>
      <p:font typeface="Barlow" panose="00000500000000000000" pitchFamily="2" charset="0"/>
      <p:regular r:id="rId18"/>
      <p:bold r:id="rId19"/>
      <p:italic r:id="rId20"/>
      <p:boldItalic r:id="rId21"/>
    </p:embeddedFont>
    <p:embeddedFont>
      <p:font typeface="Calibri" panose="020F0502020204030204" pitchFamily="34" charset="0"/>
      <p:regular r:id="rId22"/>
      <p:bold r:id="rId23"/>
      <p:italic r:id="rId24"/>
      <p:boldItalic r:id="rId25"/>
    </p:embeddedFont>
    <p:embeddedFont>
      <p:font typeface="Reem Kufi" pitchFamily="2"/>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C501740-B4B6-7818-8280-4276BF26973C}" name="Razieh Ahmadi" initials="RA" userId="S::10678339@polimi.it::2af2cdc0-85be-41db-92be-c8dc1e154c29" providerId="AD"/>
  <p188:author id="{CCF7CD6E-227A-F5E8-79BB-0050AA900DC6}" name="Farimah Anvari" initials="FA" userId="Farimah Anvari"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2E00"/>
    <a:srgbClr val="F5C3EF"/>
    <a:srgbClr val="D8BEEC"/>
    <a:srgbClr val="004B53"/>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1D8DE0-8418-45DF-A105-DACE47334BC5}">
  <a:tblStyle styleId="{671D8DE0-8418-45DF-A105-DACE47334BC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757"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comments/modernComment_12D_6B9AF948.xml><?xml version="1.0" encoding="utf-8"?>
<p188:cmLst xmlns:a="http://schemas.openxmlformats.org/drawingml/2006/main" xmlns:r="http://schemas.openxmlformats.org/officeDocument/2006/relationships" xmlns:p188="http://schemas.microsoft.com/office/powerpoint/2018/8/main">
  <p188:cm id="{C7B68EB7-771B-45A4-BBE1-1F8699C25F67}" authorId="{CCF7CD6E-227A-F5E8-79BB-0050AA900DC6}" created="2021-10-27T21:01:27.128">
    <pc:sldMkLst xmlns:pc="http://schemas.microsoft.com/office/powerpoint/2013/main/command">
      <pc:docMk/>
      <pc:sldMk cId="1805318472" sldId="301"/>
    </pc:sldMkLst>
    <p188:txBody>
      <a:bodyPr/>
      <a:lstStyle/>
      <a:p>
        <a:r>
          <a:rPr lang="en-US"/>
          <a:t>They need a platform that they can find their caregiver fast and easy.
 So, we provide them filtering and suggestions.
You just need to fill your profile, answer to some general questions, tell us what you need, what is your expectation? We suggest you your best matches or you can choose between available caregivers/nurses based on their profile.
Security is important. You need someone reliable. So, we authorize our members, we checked their qualification and background. So, all our members are reliable.
We checked their skills periodically to be sure about their qualification.
We have a meeting place for people who are serious for being hired so you can set an appointment if you need.
You need to know about other users opinion?
We provide you feedback services. You can put your feedback about your caregiver and rate them. It helps users to compare their options when they want to select someone, on the other hand, caregivers try to improve their weakness.
If your nurse decides to quit working, or he is not available unexpectedly, we can provide a substitute. We will replace your caregiver as soon as possible.
Some students like internationals or who are far from their family need some services, sometimes medical care or someone need some one to help them in house works or need a babysitter we can provide them these services.</a:t>
        </a:r>
      </a:p>
    </p188:txBody>
  </p188:cm>
</p188:cmLst>
</file>

<file path=ppt/comments/modernComment_133_E460037E.xml><?xml version="1.0" encoding="utf-8"?>
<p188:cmLst xmlns:a="http://schemas.openxmlformats.org/drawingml/2006/main" xmlns:r="http://schemas.openxmlformats.org/officeDocument/2006/relationships" xmlns:p188="http://schemas.microsoft.com/office/powerpoint/2018/8/main">
  <p188:cm id="{D8442D0F-A17A-4810-91ED-541F873340D3}" authorId="{CCF7CD6E-227A-F5E8-79BB-0050AA900DC6}" created="2021-10-27T20:15:53.518">
    <ac:deMkLst xmlns:ac="http://schemas.microsoft.com/office/drawing/2013/main/command">
      <pc:docMk xmlns:pc="http://schemas.microsoft.com/office/powerpoint/2013/main/command"/>
      <pc:sldMk xmlns:pc="http://schemas.microsoft.com/office/powerpoint/2013/main/command" cId="3831497598" sldId="307"/>
      <ac:spMk id="73" creationId="{5668B62C-4228-43E6-8679-76A586527260}"/>
    </ac:deMkLst>
    <p188:txBody>
      <a:bodyPr/>
      <a:lstStyle/>
      <a:p>
        <a:r>
          <a:rPr lang="en-US"/>
          <a:t>Players:​
1.   Users: Students
2.   Service-Providers: Caregivers​
3.   Educational institute​
4.   Hospitals​ /Police</a:t>
        </a:r>
      </a:p>
    </p188:txBody>
  </p188:cm>
</p188:cmLst>
</file>

<file path=ppt/comments/modernComment_138_79D80D82.xml><?xml version="1.0" encoding="utf-8"?>
<p188:cmLst xmlns:a="http://schemas.openxmlformats.org/drawingml/2006/main" xmlns:r="http://schemas.openxmlformats.org/officeDocument/2006/relationships" xmlns:p188="http://schemas.microsoft.com/office/powerpoint/2018/8/main">
  <p188:cm id="{31F9EC5C-A873-48E3-8DB1-7230D1F14520}" authorId="{CCF7CD6E-227A-F5E8-79BB-0050AA900DC6}" created="2021-10-27T21:00:27.978">
    <pc:sldMkLst xmlns:pc="http://schemas.microsoft.com/office/powerpoint/2013/main/command">
      <pc:docMk/>
      <pc:sldMk cId="2044202370" sldId="312"/>
    </pc:sldMkLst>
    <p188:txBody>
      <a:bodyPr/>
      <a:lstStyle/>
      <a:p>
        <a:r>
          <a:rPr lang="en-US"/>
          <a:t>The most important things that is we consider some specific needs of our users(students) that is not being met by other application.
At first it is unique. There are some applications specific for medical cares, or if you need a care giver or babysitter you should put your advertisement in other platforms like Facebook and check them consciously. This is very time consuming. 
In our application students can find caregivers/nurses and caregivers can find a job. 
Lots of student will use this app and Italy has about 2 million enrolled students. They need help, they don’t have enough time to find a good option or even they don’t have enough money to pay them, students, especially internationals that are not familiar with Italian language, didn’t know where should find them.
We bring all of them together and this is our application.</a:t>
        </a:r>
      </a:p>
    </p188:txBody>
  </p188:cm>
</p188:cmLst>
</file>

<file path=ppt/comments/modernComment_13D_8CDB3DC0.xml><?xml version="1.0" encoding="utf-8"?>
<p188:cmLst xmlns:a="http://schemas.openxmlformats.org/drawingml/2006/main" xmlns:r="http://schemas.openxmlformats.org/officeDocument/2006/relationships" xmlns:p188="http://schemas.microsoft.com/office/powerpoint/2018/8/main">
  <p188:cm id="{849149C3-D93E-4DB0-B35B-292367B71D3A}" authorId="{FC501740-B4B6-7818-8280-4276BF26973C}" status="resolved" created="2021-10-27T21:29:17.250">
    <ac:deMkLst xmlns:ac="http://schemas.microsoft.com/office/drawing/2013/main/command">
      <pc:docMk xmlns:pc="http://schemas.microsoft.com/office/powerpoint/2013/main/command"/>
      <pc:sldMk xmlns:pc="http://schemas.microsoft.com/office/powerpoint/2013/main/command" cId="2363178432" sldId="317"/>
      <ac:spMk id="76" creationId="{7D54896B-29B4-4B5B-9165-B1015C197159}"/>
    </ac:deMkLst>
    <p188:txBody>
      <a:bodyPr/>
      <a:lstStyle/>
      <a:p>
        <a:r>
          <a:rPr lang="it-IT"/>
          <a:t>short time.
short run fek konam kotah modat mani bede</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F09DFF-43A0-4A6E-AC08-DF296529C0D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B6C1D5F-928A-4A2D-B658-CAE38EC53B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D42FA9-2C11-4723-B6AF-BD1EA6050047}" type="datetimeFigureOut">
              <a:rPr lang="en-US" smtClean="0"/>
              <a:t>2/24/2022</a:t>
            </a:fld>
            <a:endParaRPr lang="en-US"/>
          </a:p>
        </p:txBody>
      </p:sp>
      <p:sp>
        <p:nvSpPr>
          <p:cNvPr id="4" name="Footer Placeholder 3">
            <a:extLst>
              <a:ext uri="{FF2B5EF4-FFF2-40B4-BE49-F238E27FC236}">
                <a16:creationId xmlns:a16="http://schemas.microsoft.com/office/drawing/2014/main" id="{7EA09021-684C-467F-8DF6-89A874D6D78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908B6E4-BEDB-43A2-9CF2-7157E28575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DC8962E-092E-440D-BCFA-4C90B80A35B6}" type="slidenum">
              <a:rPr lang="en-US" smtClean="0"/>
              <a:t>‹#›</a:t>
            </a:fld>
            <a:endParaRPr lang="en-US"/>
          </a:p>
        </p:txBody>
      </p:sp>
    </p:spTree>
    <p:extLst>
      <p:ext uri="{BB962C8B-B14F-4D97-AF65-F5344CB8AC3E}">
        <p14:creationId xmlns:p14="http://schemas.microsoft.com/office/powerpoint/2010/main" val="3377139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pPr>
              <a:buNone/>
            </a:pPr>
            <a:endParaRPr lang="en-US">
              <a:latin typeface="Calibri"/>
              <a:cs typeface="Calibri"/>
            </a:endParaRPr>
          </a:p>
          <a:p>
            <a:pPr>
              <a:buNone/>
            </a:pPr>
            <a:endParaRPr lang="en-US">
              <a:latin typeface="Calibri"/>
              <a:cs typeface="Calibri"/>
            </a:endParaRPr>
          </a:p>
          <a:p>
            <a:pPr>
              <a:buNone/>
            </a:pPr>
            <a:endParaRPr lang="en-US">
              <a:latin typeface="Calibri"/>
              <a:cs typeface="Calibri"/>
            </a:endParaRPr>
          </a:p>
          <a:p>
            <a:pPr>
              <a:buNone/>
            </a:pPr>
            <a:endParaRPr lang="en-US">
              <a:latin typeface="Calibri"/>
              <a:cs typeface="Calibri"/>
            </a:endParaRPr>
          </a:p>
        </p:txBody>
      </p:sp>
    </p:spTree>
    <p:extLst>
      <p:ext uri="{BB962C8B-B14F-4D97-AF65-F5344CB8AC3E}">
        <p14:creationId xmlns:p14="http://schemas.microsoft.com/office/powerpoint/2010/main" val="1401804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0"/>
        <p:cNvGrpSpPr/>
        <p:nvPr/>
      </p:nvGrpSpPr>
      <p:grpSpPr>
        <a:xfrm>
          <a:off x="0" y="0"/>
          <a:ext cx="0" cy="0"/>
          <a:chOff x="0" y="0"/>
          <a:chExt cx="0" cy="0"/>
        </a:xfrm>
      </p:grpSpPr>
      <p:sp>
        <p:nvSpPr>
          <p:cNvPr id="1541" name="Google Shape;1541;g5465e7bc0b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2" name="Google Shape;1542;g5465e7bc0b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OPENING TITLE">
  <p:cSld name="CUSTOM_7">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03375" y="1490750"/>
            <a:ext cx="3651600" cy="17823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5600"/>
              <a:buNone/>
              <a:defRPr sz="5600" b="0">
                <a:solidFill>
                  <a:srgbClr val="FFFFFF"/>
                </a:solidFill>
              </a:defRPr>
            </a:lvl1pPr>
            <a:lvl2pPr lvl="1" rtl="0">
              <a:spcBef>
                <a:spcPts val="0"/>
              </a:spcBef>
              <a:spcAft>
                <a:spcPts val="0"/>
              </a:spcAft>
              <a:buClr>
                <a:srgbClr val="434343"/>
              </a:buClr>
              <a:buSzPts val="5200"/>
              <a:buNone/>
              <a:defRPr sz="5200">
                <a:solidFill>
                  <a:srgbClr val="434343"/>
                </a:solidFill>
              </a:defRPr>
            </a:lvl2pPr>
            <a:lvl3pPr lvl="2" rtl="0">
              <a:spcBef>
                <a:spcPts val="0"/>
              </a:spcBef>
              <a:spcAft>
                <a:spcPts val="0"/>
              </a:spcAft>
              <a:buClr>
                <a:srgbClr val="434343"/>
              </a:buClr>
              <a:buSzPts val="5200"/>
              <a:buNone/>
              <a:defRPr sz="5200">
                <a:solidFill>
                  <a:srgbClr val="434343"/>
                </a:solidFill>
              </a:defRPr>
            </a:lvl3pPr>
            <a:lvl4pPr lvl="3" rtl="0">
              <a:spcBef>
                <a:spcPts val="0"/>
              </a:spcBef>
              <a:spcAft>
                <a:spcPts val="0"/>
              </a:spcAft>
              <a:buClr>
                <a:srgbClr val="434343"/>
              </a:buClr>
              <a:buSzPts val="5200"/>
              <a:buNone/>
              <a:defRPr sz="5200">
                <a:solidFill>
                  <a:srgbClr val="434343"/>
                </a:solidFill>
              </a:defRPr>
            </a:lvl4pPr>
            <a:lvl5pPr lvl="4" rtl="0">
              <a:spcBef>
                <a:spcPts val="0"/>
              </a:spcBef>
              <a:spcAft>
                <a:spcPts val="0"/>
              </a:spcAft>
              <a:buClr>
                <a:srgbClr val="434343"/>
              </a:buClr>
              <a:buSzPts val="5200"/>
              <a:buNone/>
              <a:defRPr sz="5200">
                <a:solidFill>
                  <a:srgbClr val="434343"/>
                </a:solidFill>
              </a:defRPr>
            </a:lvl5pPr>
            <a:lvl6pPr lvl="5" rtl="0">
              <a:spcBef>
                <a:spcPts val="0"/>
              </a:spcBef>
              <a:spcAft>
                <a:spcPts val="0"/>
              </a:spcAft>
              <a:buClr>
                <a:srgbClr val="434343"/>
              </a:buClr>
              <a:buSzPts val="5200"/>
              <a:buNone/>
              <a:defRPr sz="5200">
                <a:solidFill>
                  <a:srgbClr val="434343"/>
                </a:solidFill>
              </a:defRPr>
            </a:lvl6pPr>
            <a:lvl7pPr lvl="6" rtl="0">
              <a:spcBef>
                <a:spcPts val="0"/>
              </a:spcBef>
              <a:spcAft>
                <a:spcPts val="0"/>
              </a:spcAft>
              <a:buClr>
                <a:srgbClr val="434343"/>
              </a:buClr>
              <a:buSzPts val="5200"/>
              <a:buNone/>
              <a:defRPr sz="5200">
                <a:solidFill>
                  <a:srgbClr val="434343"/>
                </a:solidFill>
              </a:defRPr>
            </a:lvl7pPr>
            <a:lvl8pPr lvl="7" rtl="0">
              <a:spcBef>
                <a:spcPts val="0"/>
              </a:spcBef>
              <a:spcAft>
                <a:spcPts val="0"/>
              </a:spcAft>
              <a:buClr>
                <a:srgbClr val="434343"/>
              </a:buClr>
              <a:buSzPts val="5200"/>
              <a:buNone/>
              <a:defRPr sz="5200">
                <a:solidFill>
                  <a:srgbClr val="434343"/>
                </a:solidFill>
              </a:defRPr>
            </a:lvl8pPr>
            <a:lvl9pPr lvl="8" rtl="0">
              <a:spcBef>
                <a:spcPts val="0"/>
              </a:spcBef>
              <a:spcAft>
                <a:spcPts val="0"/>
              </a:spcAft>
              <a:buClr>
                <a:srgbClr val="434343"/>
              </a:buClr>
              <a:buSzPts val="5200"/>
              <a:buNone/>
              <a:defRPr sz="5200">
                <a:solidFill>
                  <a:srgbClr val="434343"/>
                </a:solidFill>
              </a:defRPr>
            </a:lvl9pPr>
          </a:lstStyle>
          <a:p>
            <a:endParaRPr/>
          </a:p>
        </p:txBody>
      </p:sp>
      <p:sp>
        <p:nvSpPr>
          <p:cNvPr id="10" name="Google Shape;10;p2"/>
          <p:cNvSpPr txBox="1">
            <a:spLocks noGrp="1"/>
          </p:cNvSpPr>
          <p:nvPr>
            <p:ph type="subTitle" idx="1"/>
          </p:nvPr>
        </p:nvSpPr>
        <p:spPr>
          <a:xfrm>
            <a:off x="803375" y="3322750"/>
            <a:ext cx="3110400" cy="71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694C84"/>
              </a:buClr>
              <a:buSzPts val="1100"/>
              <a:buNone/>
              <a:defRPr sz="1100">
                <a:solidFill>
                  <a:srgbClr val="694C84"/>
                </a:solidFill>
              </a:defRPr>
            </a:lvl1pPr>
            <a:lvl2pPr lvl="1" rtl="0">
              <a:lnSpc>
                <a:spcPct val="100000"/>
              </a:lnSpc>
              <a:spcBef>
                <a:spcPts val="0"/>
              </a:spcBef>
              <a:spcAft>
                <a:spcPts val="0"/>
              </a:spcAft>
              <a:buClr>
                <a:srgbClr val="694C84"/>
              </a:buClr>
              <a:buSzPts val="2800"/>
              <a:buFont typeface="Barlow"/>
              <a:buNone/>
              <a:defRPr sz="2800">
                <a:solidFill>
                  <a:srgbClr val="694C84"/>
                </a:solidFill>
                <a:latin typeface="Barlow"/>
                <a:ea typeface="Barlow"/>
                <a:cs typeface="Barlow"/>
                <a:sym typeface="Barlow"/>
              </a:defRPr>
            </a:lvl2pPr>
            <a:lvl3pPr lvl="2" rtl="0">
              <a:lnSpc>
                <a:spcPct val="100000"/>
              </a:lnSpc>
              <a:spcBef>
                <a:spcPts val="0"/>
              </a:spcBef>
              <a:spcAft>
                <a:spcPts val="0"/>
              </a:spcAft>
              <a:buClr>
                <a:srgbClr val="694C84"/>
              </a:buClr>
              <a:buSzPts val="2800"/>
              <a:buFont typeface="Barlow"/>
              <a:buNone/>
              <a:defRPr sz="2800">
                <a:solidFill>
                  <a:srgbClr val="694C84"/>
                </a:solidFill>
                <a:latin typeface="Barlow"/>
                <a:ea typeface="Barlow"/>
                <a:cs typeface="Barlow"/>
                <a:sym typeface="Barlow"/>
              </a:defRPr>
            </a:lvl3pPr>
            <a:lvl4pPr lvl="3" rtl="0">
              <a:lnSpc>
                <a:spcPct val="100000"/>
              </a:lnSpc>
              <a:spcBef>
                <a:spcPts val="0"/>
              </a:spcBef>
              <a:spcAft>
                <a:spcPts val="0"/>
              </a:spcAft>
              <a:buClr>
                <a:srgbClr val="694C84"/>
              </a:buClr>
              <a:buSzPts val="2800"/>
              <a:buFont typeface="Barlow"/>
              <a:buNone/>
              <a:defRPr sz="2800">
                <a:solidFill>
                  <a:srgbClr val="694C84"/>
                </a:solidFill>
                <a:latin typeface="Barlow"/>
                <a:ea typeface="Barlow"/>
                <a:cs typeface="Barlow"/>
                <a:sym typeface="Barlow"/>
              </a:defRPr>
            </a:lvl4pPr>
            <a:lvl5pPr lvl="4" rtl="0">
              <a:lnSpc>
                <a:spcPct val="100000"/>
              </a:lnSpc>
              <a:spcBef>
                <a:spcPts val="0"/>
              </a:spcBef>
              <a:spcAft>
                <a:spcPts val="0"/>
              </a:spcAft>
              <a:buClr>
                <a:srgbClr val="694C84"/>
              </a:buClr>
              <a:buSzPts val="2800"/>
              <a:buFont typeface="Barlow"/>
              <a:buNone/>
              <a:defRPr sz="2800">
                <a:solidFill>
                  <a:srgbClr val="694C84"/>
                </a:solidFill>
                <a:latin typeface="Barlow"/>
                <a:ea typeface="Barlow"/>
                <a:cs typeface="Barlow"/>
                <a:sym typeface="Barlow"/>
              </a:defRPr>
            </a:lvl5pPr>
            <a:lvl6pPr lvl="5" rtl="0">
              <a:lnSpc>
                <a:spcPct val="100000"/>
              </a:lnSpc>
              <a:spcBef>
                <a:spcPts val="0"/>
              </a:spcBef>
              <a:spcAft>
                <a:spcPts val="0"/>
              </a:spcAft>
              <a:buClr>
                <a:srgbClr val="694C84"/>
              </a:buClr>
              <a:buSzPts val="2800"/>
              <a:buFont typeface="Barlow"/>
              <a:buNone/>
              <a:defRPr sz="2800">
                <a:solidFill>
                  <a:srgbClr val="694C84"/>
                </a:solidFill>
                <a:latin typeface="Barlow"/>
                <a:ea typeface="Barlow"/>
                <a:cs typeface="Barlow"/>
                <a:sym typeface="Barlow"/>
              </a:defRPr>
            </a:lvl6pPr>
            <a:lvl7pPr lvl="6" rtl="0">
              <a:lnSpc>
                <a:spcPct val="100000"/>
              </a:lnSpc>
              <a:spcBef>
                <a:spcPts val="0"/>
              </a:spcBef>
              <a:spcAft>
                <a:spcPts val="0"/>
              </a:spcAft>
              <a:buClr>
                <a:srgbClr val="694C84"/>
              </a:buClr>
              <a:buSzPts val="2800"/>
              <a:buFont typeface="Barlow"/>
              <a:buNone/>
              <a:defRPr sz="2800">
                <a:solidFill>
                  <a:srgbClr val="694C84"/>
                </a:solidFill>
                <a:latin typeface="Barlow"/>
                <a:ea typeface="Barlow"/>
                <a:cs typeface="Barlow"/>
                <a:sym typeface="Barlow"/>
              </a:defRPr>
            </a:lvl7pPr>
            <a:lvl8pPr lvl="7" rtl="0">
              <a:lnSpc>
                <a:spcPct val="100000"/>
              </a:lnSpc>
              <a:spcBef>
                <a:spcPts val="0"/>
              </a:spcBef>
              <a:spcAft>
                <a:spcPts val="0"/>
              </a:spcAft>
              <a:buClr>
                <a:srgbClr val="694C84"/>
              </a:buClr>
              <a:buSzPts val="2800"/>
              <a:buFont typeface="Barlow"/>
              <a:buNone/>
              <a:defRPr sz="2800">
                <a:solidFill>
                  <a:srgbClr val="694C84"/>
                </a:solidFill>
                <a:latin typeface="Barlow"/>
                <a:ea typeface="Barlow"/>
                <a:cs typeface="Barlow"/>
                <a:sym typeface="Barlow"/>
              </a:defRPr>
            </a:lvl8pPr>
            <a:lvl9pPr lvl="8" rtl="0">
              <a:lnSpc>
                <a:spcPct val="100000"/>
              </a:lnSpc>
              <a:spcBef>
                <a:spcPts val="0"/>
              </a:spcBef>
              <a:spcAft>
                <a:spcPts val="0"/>
              </a:spcAft>
              <a:buClr>
                <a:srgbClr val="694C84"/>
              </a:buClr>
              <a:buSzPts val="2800"/>
              <a:buFont typeface="Barlow"/>
              <a:buNone/>
              <a:defRPr sz="2800">
                <a:solidFill>
                  <a:srgbClr val="694C84"/>
                </a:solidFill>
                <a:latin typeface="Barlow"/>
                <a:ea typeface="Barlow"/>
                <a:cs typeface="Barlow"/>
                <a:sym typeface="Barlow"/>
              </a:defRPr>
            </a:lvl9pPr>
          </a:lstStyle>
          <a:p>
            <a:endParaRPr/>
          </a:p>
        </p:txBody>
      </p:sp>
      <p:sp>
        <p:nvSpPr>
          <p:cNvPr id="11" name="Google Shape;11;p2"/>
          <p:cNvSpPr/>
          <p:nvPr/>
        </p:nvSpPr>
        <p:spPr>
          <a:xfrm>
            <a:off x="6033599" y="-25"/>
            <a:ext cx="3110410" cy="4614809"/>
          </a:xfrm>
          <a:custGeom>
            <a:avLst/>
            <a:gdLst/>
            <a:ahLst/>
            <a:cxnLst/>
            <a:rect l="l" t="t" r="r" b="b"/>
            <a:pathLst>
              <a:path w="17059" h="20429" extrusionOk="0">
                <a:moveTo>
                  <a:pt x="166" y="1"/>
                </a:moveTo>
                <a:cubicBezTo>
                  <a:pt x="74" y="1"/>
                  <a:pt x="0" y="78"/>
                  <a:pt x="0" y="168"/>
                </a:cubicBezTo>
                <a:lnTo>
                  <a:pt x="0" y="20262"/>
                </a:lnTo>
                <a:cubicBezTo>
                  <a:pt x="0" y="20355"/>
                  <a:pt x="74" y="20429"/>
                  <a:pt x="166" y="20429"/>
                </a:cubicBezTo>
                <a:lnTo>
                  <a:pt x="16892" y="20429"/>
                </a:lnTo>
                <a:cubicBezTo>
                  <a:pt x="16985" y="20429"/>
                  <a:pt x="17058" y="20355"/>
                  <a:pt x="17058" y="20262"/>
                </a:cubicBezTo>
                <a:lnTo>
                  <a:pt x="17058" y="168"/>
                </a:lnTo>
                <a:cubicBezTo>
                  <a:pt x="17058" y="78"/>
                  <a:pt x="16985" y="1"/>
                  <a:pt x="16892" y="1"/>
                </a:cubicBezTo>
                <a:close/>
              </a:path>
            </a:pathLst>
          </a:custGeom>
          <a:solidFill>
            <a:srgbClr val="DF8B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CUSTOM_12">
    <p:spTree>
      <p:nvGrpSpPr>
        <p:cNvPr id="1" name="Shape 12"/>
        <p:cNvGrpSpPr/>
        <p:nvPr/>
      </p:nvGrpSpPr>
      <p:grpSpPr>
        <a:xfrm>
          <a:off x="0" y="0"/>
          <a:ext cx="0" cy="0"/>
          <a:chOff x="0" y="0"/>
          <a:chExt cx="0" cy="0"/>
        </a:xfrm>
      </p:grpSpPr>
      <p:sp>
        <p:nvSpPr>
          <p:cNvPr id="13" name="Google Shape;13;p3"/>
          <p:cNvSpPr/>
          <p:nvPr/>
        </p:nvSpPr>
        <p:spPr>
          <a:xfrm>
            <a:off x="8057100" y="542750"/>
            <a:ext cx="1086900" cy="3978900"/>
          </a:xfrm>
          <a:prstGeom prst="rect">
            <a:avLst/>
          </a:prstGeom>
          <a:solidFill>
            <a:srgbClr val="DF8B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hasCustomPrompt="1"/>
          </p:nvPr>
        </p:nvSpPr>
        <p:spPr>
          <a:xfrm flipH="1">
            <a:off x="2052539" y="690138"/>
            <a:ext cx="2049600" cy="537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434343"/>
              </a:buClr>
              <a:buSzPts val="3600"/>
              <a:buNone/>
              <a:defRPr sz="3600">
                <a:solidFill>
                  <a:srgbClr val="434343"/>
                </a:solidFill>
              </a:defRPr>
            </a:lvl1pPr>
            <a:lvl2pPr lvl="1"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15" name="Google Shape;15;p3"/>
          <p:cNvSpPr txBox="1">
            <a:spLocks noGrp="1"/>
          </p:cNvSpPr>
          <p:nvPr>
            <p:ph type="title" idx="2" hasCustomPrompt="1"/>
          </p:nvPr>
        </p:nvSpPr>
        <p:spPr>
          <a:xfrm flipH="1">
            <a:off x="4343164" y="690138"/>
            <a:ext cx="2067600" cy="537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434343"/>
              </a:buClr>
              <a:buSzPts val="3600"/>
              <a:buNone/>
              <a:defRPr sz="3600">
                <a:solidFill>
                  <a:srgbClr val="434343"/>
                </a:solidFill>
              </a:defRPr>
            </a:lvl1pPr>
            <a:lvl2pPr lvl="1"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16" name="Google Shape;16;p3"/>
          <p:cNvSpPr txBox="1">
            <a:spLocks noGrp="1"/>
          </p:cNvSpPr>
          <p:nvPr>
            <p:ph type="subTitle" idx="1"/>
          </p:nvPr>
        </p:nvSpPr>
        <p:spPr>
          <a:xfrm>
            <a:off x="2052539" y="1142882"/>
            <a:ext cx="2748300" cy="34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rgbClr val="FFFFFF"/>
                </a:solidFill>
                <a:latin typeface="Reem Kufi"/>
                <a:ea typeface="Reem Kufi"/>
                <a:cs typeface="Reem Kufi"/>
                <a:sym typeface="Reem Kufi"/>
              </a:defRPr>
            </a:lvl1pPr>
            <a:lvl2pPr lvl="1" rtl="0">
              <a:lnSpc>
                <a:spcPct val="100000"/>
              </a:lnSpc>
              <a:spcBef>
                <a:spcPts val="1600"/>
              </a:spcBef>
              <a:spcAft>
                <a:spcPts val="0"/>
              </a:spcAft>
              <a:buNone/>
              <a:defRPr>
                <a:solidFill>
                  <a:srgbClr val="FFFFFF"/>
                </a:solidFill>
                <a:latin typeface="Reem Kufi"/>
                <a:ea typeface="Reem Kufi"/>
                <a:cs typeface="Reem Kufi"/>
                <a:sym typeface="Reem Kufi"/>
              </a:defRPr>
            </a:lvl2pPr>
            <a:lvl3pPr lvl="2" rtl="0">
              <a:lnSpc>
                <a:spcPct val="100000"/>
              </a:lnSpc>
              <a:spcBef>
                <a:spcPts val="1600"/>
              </a:spcBef>
              <a:spcAft>
                <a:spcPts val="0"/>
              </a:spcAft>
              <a:buNone/>
              <a:defRPr>
                <a:solidFill>
                  <a:srgbClr val="FFFFFF"/>
                </a:solidFill>
                <a:latin typeface="Reem Kufi"/>
                <a:ea typeface="Reem Kufi"/>
                <a:cs typeface="Reem Kufi"/>
                <a:sym typeface="Reem Kufi"/>
              </a:defRPr>
            </a:lvl3pPr>
            <a:lvl4pPr lvl="3" rtl="0">
              <a:lnSpc>
                <a:spcPct val="100000"/>
              </a:lnSpc>
              <a:spcBef>
                <a:spcPts val="1600"/>
              </a:spcBef>
              <a:spcAft>
                <a:spcPts val="0"/>
              </a:spcAft>
              <a:buNone/>
              <a:defRPr>
                <a:solidFill>
                  <a:srgbClr val="FFFFFF"/>
                </a:solidFill>
                <a:latin typeface="Reem Kufi"/>
                <a:ea typeface="Reem Kufi"/>
                <a:cs typeface="Reem Kufi"/>
                <a:sym typeface="Reem Kufi"/>
              </a:defRPr>
            </a:lvl4pPr>
            <a:lvl5pPr lvl="4" rtl="0">
              <a:lnSpc>
                <a:spcPct val="100000"/>
              </a:lnSpc>
              <a:spcBef>
                <a:spcPts val="1600"/>
              </a:spcBef>
              <a:spcAft>
                <a:spcPts val="0"/>
              </a:spcAft>
              <a:buNone/>
              <a:defRPr>
                <a:solidFill>
                  <a:srgbClr val="FFFFFF"/>
                </a:solidFill>
                <a:latin typeface="Reem Kufi"/>
                <a:ea typeface="Reem Kufi"/>
                <a:cs typeface="Reem Kufi"/>
                <a:sym typeface="Reem Kufi"/>
              </a:defRPr>
            </a:lvl5pPr>
            <a:lvl6pPr lvl="5" rtl="0">
              <a:lnSpc>
                <a:spcPct val="100000"/>
              </a:lnSpc>
              <a:spcBef>
                <a:spcPts val="1600"/>
              </a:spcBef>
              <a:spcAft>
                <a:spcPts val="0"/>
              </a:spcAft>
              <a:buNone/>
              <a:defRPr>
                <a:solidFill>
                  <a:srgbClr val="FFFFFF"/>
                </a:solidFill>
                <a:latin typeface="Reem Kufi"/>
                <a:ea typeface="Reem Kufi"/>
                <a:cs typeface="Reem Kufi"/>
                <a:sym typeface="Reem Kufi"/>
              </a:defRPr>
            </a:lvl6pPr>
            <a:lvl7pPr lvl="6" rtl="0">
              <a:lnSpc>
                <a:spcPct val="100000"/>
              </a:lnSpc>
              <a:spcBef>
                <a:spcPts val="1600"/>
              </a:spcBef>
              <a:spcAft>
                <a:spcPts val="0"/>
              </a:spcAft>
              <a:buNone/>
              <a:defRPr>
                <a:solidFill>
                  <a:srgbClr val="FFFFFF"/>
                </a:solidFill>
                <a:latin typeface="Reem Kufi"/>
                <a:ea typeface="Reem Kufi"/>
                <a:cs typeface="Reem Kufi"/>
                <a:sym typeface="Reem Kufi"/>
              </a:defRPr>
            </a:lvl7pPr>
            <a:lvl8pPr lvl="7" rtl="0">
              <a:lnSpc>
                <a:spcPct val="100000"/>
              </a:lnSpc>
              <a:spcBef>
                <a:spcPts val="1600"/>
              </a:spcBef>
              <a:spcAft>
                <a:spcPts val="0"/>
              </a:spcAft>
              <a:buNone/>
              <a:defRPr>
                <a:solidFill>
                  <a:srgbClr val="FFFFFF"/>
                </a:solidFill>
                <a:latin typeface="Reem Kufi"/>
                <a:ea typeface="Reem Kufi"/>
                <a:cs typeface="Reem Kufi"/>
                <a:sym typeface="Reem Kufi"/>
              </a:defRPr>
            </a:lvl8pPr>
            <a:lvl9pPr lvl="8" rtl="0">
              <a:lnSpc>
                <a:spcPct val="100000"/>
              </a:lnSpc>
              <a:spcBef>
                <a:spcPts val="1600"/>
              </a:spcBef>
              <a:spcAft>
                <a:spcPts val="1600"/>
              </a:spcAft>
              <a:buNone/>
              <a:defRPr>
                <a:solidFill>
                  <a:srgbClr val="FFFFFF"/>
                </a:solidFill>
                <a:latin typeface="Reem Kufi"/>
                <a:ea typeface="Reem Kufi"/>
                <a:cs typeface="Reem Kufi"/>
                <a:sym typeface="Reem Kufi"/>
              </a:defRPr>
            </a:lvl9pPr>
          </a:lstStyle>
          <a:p>
            <a:endParaRPr/>
          </a:p>
        </p:txBody>
      </p:sp>
      <p:sp>
        <p:nvSpPr>
          <p:cNvPr id="17" name="Google Shape;17;p3"/>
          <p:cNvSpPr txBox="1">
            <a:spLocks noGrp="1"/>
          </p:cNvSpPr>
          <p:nvPr>
            <p:ph type="subTitle" idx="3"/>
          </p:nvPr>
        </p:nvSpPr>
        <p:spPr>
          <a:xfrm>
            <a:off x="4343164" y="1141532"/>
            <a:ext cx="2742300" cy="34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rgbClr val="FFFFFF"/>
                </a:solidFill>
                <a:latin typeface="Reem Kufi"/>
                <a:ea typeface="Reem Kufi"/>
                <a:cs typeface="Reem Kufi"/>
                <a:sym typeface="Reem Kufi"/>
              </a:defRPr>
            </a:lvl1pPr>
            <a:lvl2pPr lvl="1" rtl="0">
              <a:lnSpc>
                <a:spcPct val="100000"/>
              </a:lnSpc>
              <a:spcBef>
                <a:spcPts val="1600"/>
              </a:spcBef>
              <a:spcAft>
                <a:spcPts val="0"/>
              </a:spcAft>
              <a:buNone/>
              <a:defRPr>
                <a:solidFill>
                  <a:srgbClr val="FFFFFF"/>
                </a:solidFill>
                <a:latin typeface="Reem Kufi"/>
                <a:ea typeface="Reem Kufi"/>
                <a:cs typeface="Reem Kufi"/>
                <a:sym typeface="Reem Kufi"/>
              </a:defRPr>
            </a:lvl2pPr>
            <a:lvl3pPr lvl="2" rtl="0">
              <a:lnSpc>
                <a:spcPct val="100000"/>
              </a:lnSpc>
              <a:spcBef>
                <a:spcPts val="1600"/>
              </a:spcBef>
              <a:spcAft>
                <a:spcPts val="0"/>
              </a:spcAft>
              <a:buNone/>
              <a:defRPr>
                <a:solidFill>
                  <a:srgbClr val="FFFFFF"/>
                </a:solidFill>
                <a:latin typeface="Reem Kufi"/>
                <a:ea typeface="Reem Kufi"/>
                <a:cs typeface="Reem Kufi"/>
                <a:sym typeface="Reem Kufi"/>
              </a:defRPr>
            </a:lvl3pPr>
            <a:lvl4pPr lvl="3" rtl="0">
              <a:lnSpc>
                <a:spcPct val="100000"/>
              </a:lnSpc>
              <a:spcBef>
                <a:spcPts val="1600"/>
              </a:spcBef>
              <a:spcAft>
                <a:spcPts val="0"/>
              </a:spcAft>
              <a:buNone/>
              <a:defRPr>
                <a:solidFill>
                  <a:srgbClr val="FFFFFF"/>
                </a:solidFill>
                <a:latin typeface="Reem Kufi"/>
                <a:ea typeface="Reem Kufi"/>
                <a:cs typeface="Reem Kufi"/>
                <a:sym typeface="Reem Kufi"/>
              </a:defRPr>
            </a:lvl4pPr>
            <a:lvl5pPr lvl="4" rtl="0">
              <a:lnSpc>
                <a:spcPct val="100000"/>
              </a:lnSpc>
              <a:spcBef>
                <a:spcPts val="1600"/>
              </a:spcBef>
              <a:spcAft>
                <a:spcPts val="0"/>
              </a:spcAft>
              <a:buNone/>
              <a:defRPr>
                <a:solidFill>
                  <a:srgbClr val="FFFFFF"/>
                </a:solidFill>
                <a:latin typeface="Reem Kufi"/>
                <a:ea typeface="Reem Kufi"/>
                <a:cs typeface="Reem Kufi"/>
                <a:sym typeface="Reem Kufi"/>
              </a:defRPr>
            </a:lvl5pPr>
            <a:lvl6pPr lvl="5" rtl="0">
              <a:lnSpc>
                <a:spcPct val="100000"/>
              </a:lnSpc>
              <a:spcBef>
                <a:spcPts val="1600"/>
              </a:spcBef>
              <a:spcAft>
                <a:spcPts val="0"/>
              </a:spcAft>
              <a:buNone/>
              <a:defRPr>
                <a:solidFill>
                  <a:srgbClr val="FFFFFF"/>
                </a:solidFill>
                <a:latin typeface="Reem Kufi"/>
                <a:ea typeface="Reem Kufi"/>
                <a:cs typeface="Reem Kufi"/>
                <a:sym typeface="Reem Kufi"/>
              </a:defRPr>
            </a:lvl6pPr>
            <a:lvl7pPr lvl="6" rtl="0">
              <a:lnSpc>
                <a:spcPct val="100000"/>
              </a:lnSpc>
              <a:spcBef>
                <a:spcPts val="1600"/>
              </a:spcBef>
              <a:spcAft>
                <a:spcPts val="0"/>
              </a:spcAft>
              <a:buNone/>
              <a:defRPr>
                <a:solidFill>
                  <a:srgbClr val="FFFFFF"/>
                </a:solidFill>
                <a:latin typeface="Reem Kufi"/>
                <a:ea typeface="Reem Kufi"/>
                <a:cs typeface="Reem Kufi"/>
                <a:sym typeface="Reem Kufi"/>
              </a:defRPr>
            </a:lvl7pPr>
            <a:lvl8pPr lvl="7" rtl="0">
              <a:lnSpc>
                <a:spcPct val="100000"/>
              </a:lnSpc>
              <a:spcBef>
                <a:spcPts val="1600"/>
              </a:spcBef>
              <a:spcAft>
                <a:spcPts val="0"/>
              </a:spcAft>
              <a:buNone/>
              <a:defRPr>
                <a:solidFill>
                  <a:srgbClr val="FFFFFF"/>
                </a:solidFill>
                <a:latin typeface="Reem Kufi"/>
                <a:ea typeface="Reem Kufi"/>
                <a:cs typeface="Reem Kufi"/>
                <a:sym typeface="Reem Kufi"/>
              </a:defRPr>
            </a:lvl8pPr>
            <a:lvl9pPr lvl="8" rtl="0">
              <a:lnSpc>
                <a:spcPct val="100000"/>
              </a:lnSpc>
              <a:spcBef>
                <a:spcPts val="1600"/>
              </a:spcBef>
              <a:spcAft>
                <a:spcPts val="1600"/>
              </a:spcAft>
              <a:buNone/>
              <a:defRPr>
                <a:solidFill>
                  <a:srgbClr val="FFFFFF"/>
                </a:solidFill>
                <a:latin typeface="Reem Kufi"/>
                <a:ea typeface="Reem Kufi"/>
                <a:cs typeface="Reem Kufi"/>
                <a:sym typeface="Reem Kufi"/>
              </a:defRPr>
            </a:lvl9pPr>
          </a:lstStyle>
          <a:p>
            <a:endParaRPr/>
          </a:p>
        </p:txBody>
      </p:sp>
      <p:sp>
        <p:nvSpPr>
          <p:cNvPr id="18" name="Google Shape;18;p3"/>
          <p:cNvSpPr txBox="1">
            <a:spLocks noGrp="1"/>
          </p:cNvSpPr>
          <p:nvPr>
            <p:ph type="title" idx="4"/>
          </p:nvPr>
        </p:nvSpPr>
        <p:spPr>
          <a:xfrm>
            <a:off x="5839150" y="2208550"/>
            <a:ext cx="2662200" cy="6789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800" b="0">
                <a:solidFill>
                  <a:srgbClr val="434343"/>
                </a:solidFill>
              </a:defRPr>
            </a:lvl1pPr>
            <a:lvl2pPr lvl="1" algn="r" rtl="0">
              <a:spcBef>
                <a:spcPts val="0"/>
              </a:spcBef>
              <a:spcAft>
                <a:spcPts val="0"/>
              </a:spcAft>
              <a:buNone/>
              <a:defRPr sz="2400">
                <a:solidFill>
                  <a:srgbClr val="434343"/>
                </a:solidFill>
                <a:latin typeface="Roboto Slab Light"/>
                <a:ea typeface="Roboto Slab Light"/>
                <a:cs typeface="Roboto Slab Light"/>
                <a:sym typeface="Roboto Slab Light"/>
              </a:defRPr>
            </a:lvl2pPr>
            <a:lvl3pPr lvl="2" algn="r" rtl="0">
              <a:spcBef>
                <a:spcPts val="0"/>
              </a:spcBef>
              <a:spcAft>
                <a:spcPts val="0"/>
              </a:spcAft>
              <a:buNone/>
              <a:defRPr sz="2400">
                <a:solidFill>
                  <a:srgbClr val="434343"/>
                </a:solidFill>
                <a:latin typeface="Roboto Slab Light"/>
                <a:ea typeface="Roboto Slab Light"/>
                <a:cs typeface="Roboto Slab Light"/>
                <a:sym typeface="Roboto Slab Light"/>
              </a:defRPr>
            </a:lvl3pPr>
            <a:lvl4pPr lvl="3" algn="r" rtl="0">
              <a:spcBef>
                <a:spcPts val="0"/>
              </a:spcBef>
              <a:spcAft>
                <a:spcPts val="0"/>
              </a:spcAft>
              <a:buNone/>
              <a:defRPr sz="2400">
                <a:solidFill>
                  <a:srgbClr val="434343"/>
                </a:solidFill>
                <a:latin typeface="Roboto Slab Light"/>
                <a:ea typeface="Roboto Slab Light"/>
                <a:cs typeface="Roboto Slab Light"/>
                <a:sym typeface="Roboto Slab Light"/>
              </a:defRPr>
            </a:lvl4pPr>
            <a:lvl5pPr lvl="4" algn="r" rtl="0">
              <a:spcBef>
                <a:spcPts val="0"/>
              </a:spcBef>
              <a:spcAft>
                <a:spcPts val="0"/>
              </a:spcAft>
              <a:buNone/>
              <a:defRPr sz="2400">
                <a:solidFill>
                  <a:srgbClr val="434343"/>
                </a:solidFill>
                <a:latin typeface="Roboto Slab Light"/>
                <a:ea typeface="Roboto Slab Light"/>
                <a:cs typeface="Roboto Slab Light"/>
                <a:sym typeface="Roboto Slab Light"/>
              </a:defRPr>
            </a:lvl5pPr>
            <a:lvl6pPr lvl="5" algn="r" rtl="0">
              <a:spcBef>
                <a:spcPts val="0"/>
              </a:spcBef>
              <a:spcAft>
                <a:spcPts val="0"/>
              </a:spcAft>
              <a:buNone/>
              <a:defRPr sz="2400">
                <a:solidFill>
                  <a:srgbClr val="434343"/>
                </a:solidFill>
                <a:latin typeface="Roboto Slab Light"/>
                <a:ea typeface="Roboto Slab Light"/>
                <a:cs typeface="Roboto Slab Light"/>
                <a:sym typeface="Roboto Slab Light"/>
              </a:defRPr>
            </a:lvl6pPr>
            <a:lvl7pPr lvl="6" algn="r" rtl="0">
              <a:spcBef>
                <a:spcPts val="0"/>
              </a:spcBef>
              <a:spcAft>
                <a:spcPts val="0"/>
              </a:spcAft>
              <a:buNone/>
              <a:defRPr sz="2400">
                <a:solidFill>
                  <a:srgbClr val="434343"/>
                </a:solidFill>
                <a:latin typeface="Roboto Slab Light"/>
                <a:ea typeface="Roboto Slab Light"/>
                <a:cs typeface="Roboto Slab Light"/>
                <a:sym typeface="Roboto Slab Light"/>
              </a:defRPr>
            </a:lvl7pPr>
            <a:lvl8pPr lvl="7" algn="r" rtl="0">
              <a:spcBef>
                <a:spcPts val="0"/>
              </a:spcBef>
              <a:spcAft>
                <a:spcPts val="0"/>
              </a:spcAft>
              <a:buNone/>
              <a:defRPr sz="2400">
                <a:solidFill>
                  <a:srgbClr val="434343"/>
                </a:solidFill>
                <a:latin typeface="Roboto Slab Light"/>
                <a:ea typeface="Roboto Slab Light"/>
                <a:cs typeface="Roboto Slab Light"/>
                <a:sym typeface="Roboto Slab Light"/>
              </a:defRPr>
            </a:lvl8pPr>
            <a:lvl9pPr lvl="8" algn="r" rtl="0">
              <a:spcBef>
                <a:spcPts val="0"/>
              </a:spcBef>
              <a:spcAft>
                <a:spcPts val="0"/>
              </a:spcAft>
              <a:buNone/>
              <a:defRPr sz="2400">
                <a:solidFill>
                  <a:srgbClr val="434343"/>
                </a:solidFill>
                <a:latin typeface="Roboto Slab Light"/>
                <a:ea typeface="Roboto Slab Light"/>
                <a:cs typeface="Roboto Slab Light"/>
                <a:sym typeface="Roboto Slab Light"/>
              </a:defRPr>
            </a:lvl9pPr>
          </a:lstStyle>
          <a:p>
            <a:endParaRPr/>
          </a:p>
        </p:txBody>
      </p:sp>
      <p:sp>
        <p:nvSpPr>
          <p:cNvPr id="19" name="Google Shape;19;p3"/>
          <p:cNvSpPr txBox="1">
            <a:spLocks noGrp="1"/>
          </p:cNvSpPr>
          <p:nvPr>
            <p:ph type="title" idx="5" hasCustomPrompt="1"/>
          </p:nvPr>
        </p:nvSpPr>
        <p:spPr>
          <a:xfrm flipH="1">
            <a:off x="4343164" y="1988853"/>
            <a:ext cx="2049600" cy="537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434343"/>
              </a:buClr>
              <a:buSzPts val="3600"/>
              <a:buNone/>
              <a:defRPr sz="3600">
                <a:solidFill>
                  <a:srgbClr val="434343"/>
                </a:solidFill>
              </a:defRPr>
            </a:lvl1pPr>
            <a:lvl2pPr lvl="1"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title" idx="6" hasCustomPrompt="1"/>
          </p:nvPr>
        </p:nvSpPr>
        <p:spPr>
          <a:xfrm flipH="1">
            <a:off x="2052539" y="3301594"/>
            <a:ext cx="2067600" cy="537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434343"/>
              </a:buClr>
              <a:buSzPts val="3600"/>
              <a:buNone/>
              <a:defRPr sz="3600">
                <a:solidFill>
                  <a:srgbClr val="434343"/>
                </a:solidFill>
              </a:defRPr>
            </a:lvl1pPr>
            <a:lvl2pPr lvl="1"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a:spLocks noGrp="1"/>
          </p:cNvSpPr>
          <p:nvPr>
            <p:ph type="subTitle" idx="7"/>
          </p:nvPr>
        </p:nvSpPr>
        <p:spPr>
          <a:xfrm>
            <a:off x="4343164" y="2461969"/>
            <a:ext cx="2748300" cy="34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rgbClr val="FFFFFF"/>
                </a:solidFill>
                <a:latin typeface="Reem Kufi"/>
                <a:ea typeface="Reem Kufi"/>
                <a:cs typeface="Reem Kufi"/>
                <a:sym typeface="Reem Kufi"/>
              </a:defRPr>
            </a:lvl1pPr>
            <a:lvl2pPr lvl="1" rtl="0">
              <a:lnSpc>
                <a:spcPct val="100000"/>
              </a:lnSpc>
              <a:spcBef>
                <a:spcPts val="1600"/>
              </a:spcBef>
              <a:spcAft>
                <a:spcPts val="0"/>
              </a:spcAft>
              <a:buNone/>
              <a:defRPr>
                <a:solidFill>
                  <a:srgbClr val="FFFFFF"/>
                </a:solidFill>
                <a:latin typeface="Reem Kufi"/>
                <a:ea typeface="Reem Kufi"/>
                <a:cs typeface="Reem Kufi"/>
                <a:sym typeface="Reem Kufi"/>
              </a:defRPr>
            </a:lvl2pPr>
            <a:lvl3pPr lvl="2" rtl="0">
              <a:lnSpc>
                <a:spcPct val="100000"/>
              </a:lnSpc>
              <a:spcBef>
                <a:spcPts val="1600"/>
              </a:spcBef>
              <a:spcAft>
                <a:spcPts val="0"/>
              </a:spcAft>
              <a:buNone/>
              <a:defRPr>
                <a:solidFill>
                  <a:srgbClr val="FFFFFF"/>
                </a:solidFill>
                <a:latin typeface="Reem Kufi"/>
                <a:ea typeface="Reem Kufi"/>
                <a:cs typeface="Reem Kufi"/>
                <a:sym typeface="Reem Kufi"/>
              </a:defRPr>
            </a:lvl3pPr>
            <a:lvl4pPr lvl="3" rtl="0">
              <a:lnSpc>
                <a:spcPct val="100000"/>
              </a:lnSpc>
              <a:spcBef>
                <a:spcPts val="1600"/>
              </a:spcBef>
              <a:spcAft>
                <a:spcPts val="0"/>
              </a:spcAft>
              <a:buNone/>
              <a:defRPr>
                <a:solidFill>
                  <a:srgbClr val="FFFFFF"/>
                </a:solidFill>
                <a:latin typeface="Reem Kufi"/>
                <a:ea typeface="Reem Kufi"/>
                <a:cs typeface="Reem Kufi"/>
                <a:sym typeface="Reem Kufi"/>
              </a:defRPr>
            </a:lvl4pPr>
            <a:lvl5pPr lvl="4" rtl="0">
              <a:lnSpc>
                <a:spcPct val="100000"/>
              </a:lnSpc>
              <a:spcBef>
                <a:spcPts val="1600"/>
              </a:spcBef>
              <a:spcAft>
                <a:spcPts val="0"/>
              </a:spcAft>
              <a:buNone/>
              <a:defRPr>
                <a:solidFill>
                  <a:srgbClr val="FFFFFF"/>
                </a:solidFill>
                <a:latin typeface="Reem Kufi"/>
                <a:ea typeface="Reem Kufi"/>
                <a:cs typeface="Reem Kufi"/>
                <a:sym typeface="Reem Kufi"/>
              </a:defRPr>
            </a:lvl5pPr>
            <a:lvl6pPr lvl="5" rtl="0">
              <a:lnSpc>
                <a:spcPct val="100000"/>
              </a:lnSpc>
              <a:spcBef>
                <a:spcPts val="1600"/>
              </a:spcBef>
              <a:spcAft>
                <a:spcPts val="0"/>
              </a:spcAft>
              <a:buNone/>
              <a:defRPr>
                <a:solidFill>
                  <a:srgbClr val="FFFFFF"/>
                </a:solidFill>
                <a:latin typeface="Reem Kufi"/>
                <a:ea typeface="Reem Kufi"/>
                <a:cs typeface="Reem Kufi"/>
                <a:sym typeface="Reem Kufi"/>
              </a:defRPr>
            </a:lvl6pPr>
            <a:lvl7pPr lvl="6" rtl="0">
              <a:lnSpc>
                <a:spcPct val="100000"/>
              </a:lnSpc>
              <a:spcBef>
                <a:spcPts val="1600"/>
              </a:spcBef>
              <a:spcAft>
                <a:spcPts val="0"/>
              </a:spcAft>
              <a:buNone/>
              <a:defRPr>
                <a:solidFill>
                  <a:srgbClr val="FFFFFF"/>
                </a:solidFill>
                <a:latin typeface="Reem Kufi"/>
                <a:ea typeface="Reem Kufi"/>
                <a:cs typeface="Reem Kufi"/>
                <a:sym typeface="Reem Kufi"/>
              </a:defRPr>
            </a:lvl7pPr>
            <a:lvl8pPr lvl="7" rtl="0">
              <a:lnSpc>
                <a:spcPct val="100000"/>
              </a:lnSpc>
              <a:spcBef>
                <a:spcPts val="1600"/>
              </a:spcBef>
              <a:spcAft>
                <a:spcPts val="0"/>
              </a:spcAft>
              <a:buNone/>
              <a:defRPr>
                <a:solidFill>
                  <a:srgbClr val="FFFFFF"/>
                </a:solidFill>
                <a:latin typeface="Reem Kufi"/>
                <a:ea typeface="Reem Kufi"/>
                <a:cs typeface="Reem Kufi"/>
                <a:sym typeface="Reem Kufi"/>
              </a:defRPr>
            </a:lvl8pPr>
            <a:lvl9pPr lvl="8" rtl="0">
              <a:lnSpc>
                <a:spcPct val="100000"/>
              </a:lnSpc>
              <a:spcBef>
                <a:spcPts val="1600"/>
              </a:spcBef>
              <a:spcAft>
                <a:spcPts val="1600"/>
              </a:spcAft>
              <a:buNone/>
              <a:defRPr>
                <a:solidFill>
                  <a:srgbClr val="FFFFFF"/>
                </a:solidFill>
                <a:latin typeface="Reem Kufi"/>
                <a:ea typeface="Reem Kufi"/>
                <a:cs typeface="Reem Kufi"/>
                <a:sym typeface="Reem Kufi"/>
              </a:defRPr>
            </a:lvl9pPr>
          </a:lstStyle>
          <a:p>
            <a:endParaRPr/>
          </a:p>
        </p:txBody>
      </p:sp>
      <p:sp>
        <p:nvSpPr>
          <p:cNvPr id="22" name="Google Shape;22;p3"/>
          <p:cNvSpPr txBox="1">
            <a:spLocks noGrp="1"/>
          </p:cNvSpPr>
          <p:nvPr>
            <p:ph type="subTitle" idx="8"/>
          </p:nvPr>
        </p:nvSpPr>
        <p:spPr>
          <a:xfrm>
            <a:off x="2052539" y="3776050"/>
            <a:ext cx="2742300" cy="34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rgbClr val="FFFFFF"/>
                </a:solidFill>
                <a:latin typeface="Reem Kufi"/>
                <a:ea typeface="Reem Kufi"/>
                <a:cs typeface="Reem Kufi"/>
                <a:sym typeface="Reem Kufi"/>
              </a:defRPr>
            </a:lvl1pPr>
            <a:lvl2pPr lvl="1" rtl="0">
              <a:lnSpc>
                <a:spcPct val="100000"/>
              </a:lnSpc>
              <a:spcBef>
                <a:spcPts val="1600"/>
              </a:spcBef>
              <a:spcAft>
                <a:spcPts val="0"/>
              </a:spcAft>
              <a:buNone/>
              <a:defRPr>
                <a:solidFill>
                  <a:srgbClr val="FFFFFF"/>
                </a:solidFill>
                <a:latin typeface="Reem Kufi"/>
                <a:ea typeface="Reem Kufi"/>
                <a:cs typeface="Reem Kufi"/>
                <a:sym typeface="Reem Kufi"/>
              </a:defRPr>
            </a:lvl2pPr>
            <a:lvl3pPr lvl="2" rtl="0">
              <a:lnSpc>
                <a:spcPct val="100000"/>
              </a:lnSpc>
              <a:spcBef>
                <a:spcPts val="1600"/>
              </a:spcBef>
              <a:spcAft>
                <a:spcPts val="0"/>
              </a:spcAft>
              <a:buNone/>
              <a:defRPr>
                <a:solidFill>
                  <a:srgbClr val="FFFFFF"/>
                </a:solidFill>
                <a:latin typeface="Reem Kufi"/>
                <a:ea typeface="Reem Kufi"/>
                <a:cs typeface="Reem Kufi"/>
                <a:sym typeface="Reem Kufi"/>
              </a:defRPr>
            </a:lvl3pPr>
            <a:lvl4pPr lvl="3" rtl="0">
              <a:lnSpc>
                <a:spcPct val="100000"/>
              </a:lnSpc>
              <a:spcBef>
                <a:spcPts val="1600"/>
              </a:spcBef>
              <a:spcAft>
                <a:spcPts val="0"/>
              </a:spcAft>
              <a:buNone/>
              <a:defRPr>
                <a:solidFill>
                  <a:srgbClr val="FFFFFF"/>
                </a:solidFill>
                <a:latin typeface="Reem Kufi"/>
                <a:ea typeface="Reem Kufi"/>
                <a:cs typeface="Reem Kufi"/>
                <a:sym typeface="Reem Kufi"/>
              </a:defRPr>
            </a:lvl4pPr>
            <a:lvl5pPr lvl="4" rtl="0">
              <a:lnSpc>
                <a:spcPct val="100000"/>
              </a:lnSpc>
              <a:spcBef>
                <a:spcPts val="1600"/>
              </a:spcBef>
              <a:spcAft>
                <a:spcPts val="0"/>
              </a:spcAft>
              <a:buNone/>
              <a:defRPr>
                <a:solidFill>
                  <a:srgbClr val="FFFFFF"/>
                </a:solidFill>
                <a:latin typeface="Reem Kufi"/>
                <a:ea typeface="Reem Kufi"/>
                <a:cs typeface="Reem Kufi"/>
                <a:sym typeface="Reem Kufi"/>
              </a:defRPr>
            </a:lvl5pPr>
            <a:lvl6pPr lvl="5" rtl="0">
              <a:lnSpc>
                <a:spcPct val="100000"/>
              </a:lnSpc>
              <a:spcBef>
                <a:spcPts val="1600"/>
              </a:spcBef>
              <a:spcAft>
                <a:spcPts val="0"/>
              </a:spcAft>
              <a:buNone/>
              <a:defRPr>
                <a:solidFill>
                  <a:srgbClr val="FFFFFF"/>
                </a:solidFill>
                <a:latin typeface="Reem Kufi"/>
                <a:ea typeface="Reem Kufi"/>
                <a:cs typeface="Reem Kufi"/>
                <a:sym typeface="Reem Kufi"/>
              </a:defRPr>
            </a:lvl6pPr>
            <a:lvl7pPr lvl="6" rtl="0">
              <a:lnSpc>
                <a:spcPct val="100000"/>
              </a:lnSpc>
              <a:spcBef>
                <a:spcPts val="1600"/>
              </a:spcBef>
              <a:spcAft>
                <a:spcPts val="0"/>
              </a:spcAft>
              <a:buNone/>
              <a:defRPr>
                <a:solidFill>
                  <a:srgbClr val="FFFFFF"/>
                </a:solidFill>
                <a:latin typeface="Reem Kufi"/>
                <a:ea typeface="Reem Kufi"/>
                <a:cs typeface="Reem Kufi"/>
                <a:sym typeface="Reem Kufi"/>
              </a:defRPr>
            </a:lvl7pPr>
            <a:lvl8pPr lvl="7" rtl="0">
              <a:lnSpc>
                <a:spcPct val="100000"/>
              </a:lnSpc>
              <a:spcBef>
                <a:spcPts val="1600"/>
              </a:spcBef>
              <a:spcAft>
                <a:spcPts val="0"/>
              </a:spcAft>
              <a:buNone/>
              <a:defRPr>
                <a:solidFill>
                  <a:srgbClr val="FFFFFF"/>
                </a:solidFill>
                <a:latin typeface="Reem Kufi"/>
                <a:ea typeface="Reem Kufi"/>
                <a:cs typeface="Reem Kufi"/>
                <a:sym typeface="Reem Kufi"/>
              </a:defRPr>
            </a:lvl8pPr>
            <a:lvl9pPr lvl="8" rtl="0">
              <a:lnSpc>
                <a:spcPct val="100000"/>
              </a:lnSpc>
              <a:spcBef>
                <a:spcPts val="1600"/>
              </a:spcBef>
              <a:spcAft>
                <a:spcPts val="1600"/>
              </a:spcAft>
              <a:buNone/>
              <a:defRPr>
                <a:solidFill>
                  <a:srgbClr val="FFFFFF"/>
                </a:solidFill>
                <a:latin typeface="Reem Kufi"/>
                <a:ea typeface="Reem Kufi"/>
                <a:cs typeface="Reem Kufi"/>
                <a:sym typeface="Reem Kufi"/>
              </a:defRPr>
            </a:lvl9pPr>
          </a:lstStyle>
          <a:p>
            <a:endParaRPr/>
          </a:p>
        </p:txBody>
      </p:sp>
      <p:sp>
        <p:nvSpPr>
          <p:cNvPr id="23" name="Google Shape;23;p3"/>
          <p:cNvSpPr txBox="1">
            <a:spLocks noGrp="1"/>
          </p:cNvSpPr>
          <p:nvPr>
            <p:ph type="title" idx="9" hasCustomPrompt="1"/>
          </p:nvPr>
        </p:nvSpPr>
        <p:spPr>
          <a:xfrm flipH="1">
            <a:off x="2052539" y="1990790"/>
            <a:ext cx="2067600" cy="537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434343"/>
              </a:buClr>
              <a:buSzPts val="3600"/>
              <a:buNone/>
              <a:defRPr sz="3600">
                <a:solidFill>
                  <a:srgbClr val="434343"/>
                </a:solidFill>
              </a:defRPr>
            </a:lvl1pPr>
            <a:lvl2pPr lvl="1"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24" name="Google Shape;24;p3"/>
          <p:cNvSpPr txBox="1">
            <a:spLocks noGrp="1"/>
          </p:cNvSpPr>
          <p:nvPr>
            <p:ph type="subTitle" idx="13"/>
          </p:nvPr>
        </p:nvSpPr>
        <p:spPr>
          <a:xfrm>
            <a:off x="2052539" y="2462557"/>
            <a:ext cx="2742300" cy="34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rgbClr val="FFFFFF"/>
                </a:solidFill>
                <a:latin typeface="Reem Kufi"/>
                <a:ea typeface="Reem Kufi"/>
                <a:cs typeface="Reem Kufi"/>
                <a:sym typeface="Reem Kufi"/>
              </a:defRPr>
            </a:lvl1pPr>
            <a:lvl2pPr lvl="1" rtl="0">
              <a:lnSpc>
                <a:spcPct val="100000"/>
              </a:lnSpc>
              <a:spcBef>
                <a:spcPts val="1600"/>
              </a:spcBef>
              <a:spcAft>
                <a:spcPts val="0"/>
              </a:spcAft>
              <a:buNone/>
              <a:defRPr>
                <a:solidFill>
                  <a:srgbClr val="FFFFFF"/>
                </a:solidFill>
                <a:latin typeface="Reem Kufi"/>
                <a:ea typeface="Reem Kufi"/>
                <a:cs typeface="Reem Kufi"/>
                <a:sym typeface="Reem Kufi"/>
              </a:defRPr>
            </a:lvl2pPr>
            <a:lvl3pPr lvl="2" rtl="0">
              <a:lnSpc>
                <a:spcPct val="100000"/>
              </a:lnSpc>
              <a:spcBef>
                <a:spcPts val="1600"/>
              </a:spcBef>
              <a:spcAft>
                <a:spcPts val="0"/>
              </a:spcAft>
              <a:buNone/>
              <a:defRPr>
                <a:solidFill>
                  <a:srgbClr val="FFFFFF"/>
                </a:solidFill>
                <a:latin typeface="Reem Kufi"/>
                <a:ea typeface="Reem Kufi"/>
                <a:cs typeface="Reem Kufi"/>
                <a:sym typeface="Reem Kufi"/>
              </a:defRPr>
            </a:lvl3pPr>
            <a:lvl4pPr lvl="3" rtl="0">
              <a:lnSpc>
                <a:spcPct val="100000"/>
              </a:lnSpc>
              <a:spcBef>
                <a:spcPts val="1600"/>
              </a:spcBef>
              <a:spcAft>
                <a:spcPts val="0"/>
              </a:spcAft>
              <a:buNone/>
              <a:defRPr>
                <a:solidFill>
                  <a:srgbClr val="FFFFFF"/>
                </a:solidFill>
                <a:latin typeface="Reem Kufi"/>
                <a:ea typeface="Reem Kufi"/>
                <a:cs typeface="Reem Kufi"/>
                <a:sym typeface="Reem Kufi"/>
              </a:defRPr>
            </a:lvl4pPr>
            <a:lvl5pPr lvl="4" rtl="0">
              <a:lnSpc>
                <a:spcPct val="100000"/>
              </a:lnSpc>
              <a:spcBef>
                <a:spcPts val="1600"/>
              </a:spcBef>
              <a:spcAft>
                <a:spcPts val="0"/>
              </a:spcAft>
              <a:buNone/>
              <a:defRPr>
                <a:solidFill>
                  <a:srgbClr val="FFFFFF"/>
                </a:solidFill>
                <a:latin typeface="Reem Kufi"/>
                <a:ea typeface="Reem Kufi"/>
                <a:cs typeface="Reem Kufi"/>
                <a:sym typeface="Reem Kufi"/>
              </a:defRPr>
            </a:lvl5pPr>
            <a:lvl6pPr lvl="5" rtl="0">
              <a:lnSpc>
                <a:spcPct val="100000"/>
              </a:lnSpc>
              <a:spcBef>
                <a:spcPts val="1600"/>
              </a:spcBef>
              <a:spcAft>
                <a:spcPts val="0"/>
              </a:spcAft>
              <a:buNone/>
              <a:defRPr>
                <a:solidFill>
                  <a:srgbClr val="FFFFFF"/>
                </a:solidFill>
                <a:latin typeface="Reem Kufi"/>
                <a:ea typeface="Reem Kufi"/>
                <a:cs typeface="Reem Kufi"/>
                <a:sym typeface="Reem Kufi"/>
              </a:defRPr>
            </a:lvl6pPr>
            <a:lvl7pPr lvl="6" rtl="0">
              <a:lnSpc>
                <a:spcPct val="100000"/>
              </a:lnSpc>
              <a:spcBef>
                <a:spcPts val="1600"/>
              </a:spcBef>
              <a:spcAft>
                <a:spcPts val="0"/>
              </a:spcAft>
              <a:buNone/>
              <a:defRPr>
                <a:solidFill>
                  <a:srgbClr val="FFFFFF"/>
                </a:solidFill>
                <a:latin typeface="Reem Kufi"/>
                <a:ea typeface="Reem Kufi"/>
                <a:cs typeface="Reem Kufi"/>
                <a:sym typeface="Reem Kufi"/>
              </a:defRPr>
            </a:lvl7pPr>
            <a:lvl8pPr lvl="7" rtl="0">
              <a:lnSpc>
                <a:spcPct val="100000"/>
              </a:lnSpc>
              <a:spcBef>
                <a:spcPts val="1600"/>
              </a:spcBef>
              <a:spcAft>
                <a:spcPts val="0"/>
              </a:spcAft>
              <a:buNone/>
              <a:defRPr>
                <a:solidFill>
                  <a:srgbClr val="FFFFFF"/>
                </a:solidFill>
                <a:latin typeface="Reem Kufi"/>
                <a:ea typeface="Reem Kufi"/>
                <a:cs typeface="Reem Kufi"/>
                <a:sym typeface="Reem Kufi"/>
              </a:defRPr>
            </a:lvl8pPr>
            <a:lvl9pPr lvl="8" rtl="0">
              <a:lnSpc>
                <a:spcPct val="100000"/>
              </a:lnSpc>
              <a:spcBef>
                <a:spcPts val="1600"/>
              </a:spcBef>
              <a:spcAft>
                <a:spcPts val="1600"/>
              </a:spcAft>
              <a:buNone/>
              <a:defRPr>
                <a:solidFill>
                  <a:srgbClr val="FFFFFF"/>
                </a:solidFill>
                <a:latin typeface="Reem Kufi"/>
                <a:ea typeface="Reem Kufi"/>
                <a:cs typeface="Reem Kufi"/>
                <a:sym typeface="Reem Kufi"/>
              </a:defRPr>
            </a:lvl9pPr>
          </a:lstStyle>
          <a:p>
            <a:endParaRPr/>
          </a:p>
        </p:txBody>
      </p:sp>
      <p:sp>
        <p:nvSpPr>
          <p:cNvPr id="25" name="Google Shape;25;p3"/>
          <p:cNvSpPr txBox="1">
            <a:spLocks noGrp="1"/>
          </p:cNvSpPr>
          <p:nvPr>
            <p:ph type="subTitle" idx="14"/>
          </p:nvPr>
        </p:nvSpPr>
        <p:spPr>
          <a:xfrm>
            <a:off x="2052539" y="1368637"/>
            <a:ext cx="2067600" cy="3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100">
                <a:solidFill>
                  <a:srgbClr val="FFFFFF"/>
                </a:solidFill>
              </a:defRPr>
            </a:lvl1pPr>
            <a:lvl2pPr lvl="1" rtl="0">
              <a:lnSpc>
                <a:spcPct val="100000"/>
              </a:lnSpc>
              <a:spcBef>
                <a:spcPts val="1600"/>
              </a:spcBef>
              <a:spcAft>
                <a:spcPts val="0"/>
              </a:spcAft>
              <a:buNone/>
              <a:defRPr sz="1100">
                <a:solidFill>
                  <a:srgbClr val="FFFFFF"/>
                </a:solidFill>
              </a:defRPr>
            </a:lvl2pPr>
            <a:lvl3pPr lvl="2" rtl="0">
              <a:lnSpc>
                <a:spcPct val="100000"/>
              </a:lnSpc>
              <a:spcBef>
                <a:spcPts val="1600"/>
              </a:spcBef>
              <a:spcAft>
                <a:spcPts val="0"/>
              </a:spcAft>
              <a:buNone/>
              <a:defRPr sz="1100">
                <a:solidFill>
                  <a:srgbClr val="FFFFFF"/>
                </a:solidFill>
              </a:defRPr>
            </a:lvl3pPr>
            <a:lvl4pPr lvl="3" rtl="0">
              <a:lnSpc>
                <a:spcPct val="100000"/>
              </a:lnSpc>
              <a:spcBef>
                <a:spcPts val="1600"/>
              </a:spcBef>
              <a:spcAft>
                <a:spcPts val="0"/>
              </a:spcAft>
              <a:buNone/>
              <a:defRPr sz="1100">
                <a:solidFill>
                  <a:srgbClr val="FFFFFF"/>
                </a:solidFill>
              </a:defRPr>
            </a:lvl4pPr>
            <a:lvl5pPr lvl="4" rtl="0">
              <a:lnSpc>
                <a:spcPct val="100000"/>
              </a:lnSpc>
              <a:spcBef>
                <a:spcPts val="1600"/>
              </a:spcBef>
              <a:spcAft>
                <a:spcPts val="0"/>
              </a:spcAft>
              <a:buNone/>
              <a:defRPr sz="1100">
                <a:solidFill>
                  <a:srgbClr val="FFFFFF"/>
                </a:solidFill>
              </a:defRPr>
            </a:lvl5pPr>
            <a:lvl6pPr lvl="5" rtl="0">
              <a:lnSpc>
                <a:spcPct val="100000"/>
              </a:lnSpc>
              <a:spcBef>
                <a:spcPts val="1600"/>
              </a:spcBef>
              <a:spcAft>
                <a:spcPts val="0"/>
              </a:spcAft>
              <a:buNone/>
              <a:defRPr sz="1100">
                <a:solidFill>
                  <a:srgbClr val="FFFFFF"/>
                </a:solidFill>
              </a:defRPr>
            </a:lvl6pPr>
            <a:lvl7pPr lvl="6" rtl="0">
              <a:lnSpc>
                <a:spcPct val="100000"/>
              </a:lnSpc>
              <a:spcBef>
                <a:spcPts val="1600"/>
              </a:spcBef>
              <a:spcAft>
                <a:spcPts val="0"/>
              </a:spcAft>
              <a:buNone/>
              <a:defRPr sz="1100">
                <a:solidFill>
                  <a:srgbClr val="FFFFFF"/>
                </a:solidFill>
              </a:defRPr>
            </a:lvl7pPr>
            <a:lvl8pPr lvl="7" rtl="0">
              <a:lnSpc>
                <a:spcPct val="100000"/>
              </a:lnSpc>
              <a:spcBef>
                <a:spcPts val="1600"/>
              </a:spcBef>
              <a:spcAft>
                <a:spcPts val="0"/>
              </a:spcAft>
              <a:buNone/>
              <a:defRPr sz="1100">
                <a:solidFill>
                  <a:srgbClr val="FFFFFF"/>
                </a:solidFill>
              </a:defRPr>
            </a:lvl8pPr>
            <a:lvl9pPr lvl="8" rtl="0">
              <a:lnSpc>
                <a:spcPct val="100000"/>
              </a:lnSpc>
              <a:spcBef>
                <a:spcPts val="1600"/>
              </a:spcBef>
              <a:spcAft>
                <a:spcPts val="1600"/>
              </a:spcAft>
              <a:buNone/>
              <a:defRPr sz="1100">
                <a:solidFill>
                  <a:srgbClr val="FFFFFF"/>
                </a:solidFill>
              </a:defRPr>
            </a:lvl9pPr>
          </a:lstStyle>
          <a:p>
            <a:endParaRPr/>
          </a:p>
        </p:txBody>
      </p:sp>
      <p:sp>
        <p:nvSpPr>
          <p:cNvPr id="26" name="Google Shape;26;p3"/>
          <p:cNvSpPr txBox="1">
            <a:spLocks noGrp="1"/>
          </p:cNvSpPr>
          <p:nvPr>
            <p:ph type="subTitle" idx="15"/>
          </p:nvPr>
        </p:nvSpPr>
        <p:spPr>
          <a:xfrm>
            <a:off x="4343164" y="1366694"/>
            <a:ext cx="2067600" cy="3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100">
                <a:solidFill>
                  <a:srgbClr val="FFFFFF"/>
                </a:solidFill>
              </a:defRPr>
            </a:lvl1pPr>
            <a:lvl2pPr lvl="1" rtl="0">
              <a:lnSpc>
                <a:spcPct val="100000"/>
              </a:lnSpc>
              <a:spcBef>
                <a:spcPts val="1600"/>
              </a:spcBef>
              <a:spcAft>
                <a:spcPts val="0"/>
              </a:spcAft>
              <a:buNone/>
              <a:defRPr sz="1100">
                <a:solidFill>
                  <a:srgbClr val="FFFFFF"/>
                </a:solidFill>
              </a:defRPr>
            </a:lvl2pPr>
            <a:lvl3pPr lvl="2" rtl="0">
              <a:lnSpc>
                <a:spcPct val="100000"/>
              </a:lnSpc>
              <a:spcBef>
                <a:spcPts val="1600"/>
              </a:spcBef>
              <a:spcAft>
                <a:spcPts val="0"/>
              </a:spcAft>
              <a:buNone/>
              <a:defRPr sz="1100">
                <a:solidFill>
                  <a:srgbClr val="FFFFFF"/>
                </a:solidFill>
              </a:defRPr>
            </a:lvl3pPr>
            <a:lvl4pPr lvl="3" rtl="0">
              <a:lnSpc>
                <a:spcPct val="100000"/>
              </a:lnSpc>
              <a:spcBef>
                <a:spcPts val="1600"/>
              </a:spcBef>
              <a:spcAft>
                <a:spcPts val="0"/>
              </a:spcAft>
              <a:buNone/>
              <a:defRPr sz="1100">
                <a:solidFill>
                  <a:srgbClr val="FFFFFF"/>
                </a:solidFill>
              </a:defRPr>
            </a:lvl4pPr>
            <a:lvl5pPr lvl="4" rtl="0">
              <a:lnSpc>
                <a:spcPct val="100000"/>
              </a:lnSpc>
              <a:spcBef>
                <a:spcPts val="1600"/>
              </a:spcBef>
              <a:spcAft>
                <a:spcPts val="0"/>
              </a:spcAft>
              <a:buNone/>
              <a:defRPr sz="1100">
                <a:solidFill>
                  <a:srgbClr val="FFFFFF"/>
                </a:solidFill>
              </a:defRPr>
            </a:lvl5pPr>
            <a:lvl6pPr lvl="5" rtl="0">
              <a:lnSpc>
                <a:spcPct val="100000"/>
              </a:lnSpc>
              <a:spcBef>
                <a:spcPts val="1600"/>
              </a:spcBef>
              <a:spcAft>
                <a:spcPts val="0"/>
              </a:spcAft>
              <a:buNone/>
              <a:defRPr sz="1100">
                <a:solidFill>
                  <a:srgbClr val="FFFFFF"/>
                </a:solidFill>
              </a:defRPr>
            </a:lvl6pPr>
            <a:lvl7pPr lvl="6" rtl="0">
              <a:lnSpc>
                <a:spcPct val="100000"/>
              </a:lnSpc>
              <a:spcBef>
                <a:spcPts val="1600"/>
              </a:spcBef>
              <a:spcAft>
                <a:spcPts val="0"/>
              </a:spcAft>
              <a:buNone/>
              <a:defRPr sz="1100">
                <a:solidFill>
                  <a:srgbClr val="FFFFFF"/>
                </a:solidFill>
              </a:defRPr>
            </a:lvl7pPr>
            <a:lvl8pPr lvl="7" rtl="0">
              <a:lnSpc>
                <a:spcPct val="100000"/>
              </a:lnSpc>
              <a:spcBef>
                <a:spcPts val="1600"/>
              </a:spcBef>
              <a:spcAft>
                <a:spcPts val="0"/>
              </a:spcAft>
              <a:buNone/>
              <a:defRPr sz="1100">
                <a:solidFill>
                  <a:srgbClr val="FFFFFF"/>
                </a:solidFill>
              </a:defRPr>
            </a:lvl8pPr>
            <a:lvl9pPr lvl="8" rtl="0">
              <a:lnSpc>
                <a:spcPct val="100000"/>
              </a:lnSpc>
              <a:spcBef>
                <a:spcPts val="1600"/>
              </a:spcBef>
              <a:spcAft>
                <a:spcPts val="1600"/>
              </a:spcAft>
              <a:buNone/>
              <a:defRPr sz="1100">
                <a:solidFill>
                  <a:srgbClr val="FFFFFF"/>
                </a:solidFill>
              </a:defRPr>
            </a:lvl9pPr>
          </a:lstStyle>
          <a:p>
            <a:endParaRPr/>
          </a:p>
        </p:txBody>
      </p:sp>
      <p:sp>
        <p:nvSpPr>
          <p:cNvPr id="27" name="Google Shape;27;p3"/>
          <p:cNvSpPr txBox="1">
            <a:spLocks noGrp="1"/>
          </p:cNvSpPr>
          <p:nvPr>
            <p:ph type="subTitle" idx="16"/>
          </p:nvPr>
        </p:nvSpPr>
        <p:spPr>
          <a:xfrm>
            <a:off x="4343164" y="2687725"/>
            <a:ext cx="2067600" cy="3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100">
                <a:solidFill>
                  <a:srgbClr val="FFFFFF"/>
                </a:solidFill>
              </a:defRPr>
            </a:lvl1pPr>
            <a:lvl2pPr lvl="1" rtl="0">
              <a:lnSpc>
                <a:spcPct val="100000"/>
              </a:lnSpc>
              <a:spcBef>
                <a:spcPts val="1600"/>
              </a:spcBef>
              <a:spcAft>
                <a:spcPts val="0"/>
              </a:spcAft>
              <a:buNone/>
              <a:defRPr sz="1100">
                <a:solidFill>
                  <a:srgbClr val="FFFFFF"/>
                </a:solidFill>
              </a:defRPr>
            </a:lvl2pPr>
            <a:lvl3pPr lvl="2" rtl="0">
              <a:lnSpc>
                <a:spcPct val="100000"/>
              </a:lnSpc>
              <a:spcBef>
                <a:spcPts val="1600"/>
              </a:spcBef>
              <a:spcAft>
                <a:spcPts val="0"/>
              </a:spcAft>
              <a:buNone/>
              <a:defRPr sz="1100">
                <a:solidFill>
                  <a:srgbClr val="FFFFFF"/>
                </a:solidFill>
              </a:defRPr>
            </a:lvl3pPr>
            <a:lvl4pPr lvl="3" rtl="0">
              <a:lnSpc>
                <a:spcPct val="100000"/>
              </a:lnSpc>
              <a:spcBef>
                <a:spcPts val="1600"/>
              </a:spcBef>
              <a:spcAft>
                <a:spcPts val="0"/>
              </a:spcAft>
              <a:buNone/>
              <a:defRPr sz="1100">
                <a:solidFill>
                  <a:srgbClr val="FFFFFF"/>
                </a:solidFill>
              </a:defRPr>
            </a:lvl4pPr>
            <a:lvl5pPr lvl="4" rtl="0">
              <a:lnSpc>
                <a:spcPct val="100000"/>
              </a:lnSpc>
              <a:spcBef>
                <a:spcPts val="1600"/>
              </a:spcBef>
              <a:spcAft>
                <a:spcPts val="0"/>
              </a:spcAft>
              <a:buNone/>
              <a:defRPr sz="1100">
                <a:solidFill>
                  <a:srgbClr val="FFFFFF"/>
                </a:solidFill>
              </a:defRPr>
            </a:lvl5pPr>
            <a:lvl6pPr lvl="5" rtl="0">
              <a:lnSpc>
                <a:spcPct val="100000"/>
              </a:lnSpc>
              <a:spcBef>
                <a:spcPts val="1600"/>
              </a:spcBef>
              <a:spcAft>
                <a:spcPts val="0"/>
              </a:spcAft>
              <a:buNone/>
              <a:defRPr sz="1100">
                <a:solidFill>
                  <a:srgbClr val="FFFFFF"/>
                </a:solidFill>
              </a:defRPr>
            </a:lvl6pPr>
            <a:lvl7pPr lvl="6" rtl="0">
              <a:lnSpc>
                <a:spcPct val="100000"/>
              </a:lnSpc>
              <a:spcBef>
                <a:spcPts val="1600"/>
              </a:spcBef>
              <a:spcAft>
                <a:spcPts val="0"/>
              </a:spcAft>
              <a:buNone/>
              <a:defRPr sz="1100">
                <a:solidFill>
                  <a:srgbClr val="FFFFFF"/>
                </a:solidFill>
              </a:defRPr>
            </a:lvl7pPr>
            <a:lvl8pPr lvl="7" rtl="0">
              <a:lnSpc>
                <a:spcPct val="100000"/>
              </a:lnSpc>
              <a:spcBef>
                <a:spcPts val="1600"/>
              </a:spcBef>
              <a:spcAft>
                <a:spcPts val="0"/>
              </a:spcAft>
              <a:buNone/>
              <a:defRPr sz="1100">
                <a:solidFill>
                  <a:srgbClr val="FFFFFF"/>
                </a:solidFill>
              </a:defRPr>
            </a:lvl8pPr>
            <a:lvl9pPr lvl="8" rtl="0">
              <a:lnSpc>
                <a:spcPct val="100000"/>
              </a:lnSpc>
              <a:spcBef>
                <a:spcPts val="1600"/>
              </a:spcBef>
              <a:spcAft>
                <a:spcPts val="1600"/>
              </a:spcAft>
              <a:buNone/>
              <a:defRPr sz="1100">
                <a:solidFill>
                  <a:srgbClr val="FFFFFF"/>
                </a:solidFill>
              </a:defRPr>
            </a:lvl9pPr>
          </a:lstStyle>
          <a:p>
            <a:endParaRPr/>
          </a:p>
        </p:txBody>
      </p:sp>
      <p:sp>
        <p:nvSpPr>
          <p:cNvPr id="28" name="Google Shape;28;p3"/>
          <p:cNvSpPr txBox="1">
            <a:spLocks noGrp="1"/>
          </p:cNvSpPr>
          <p:nvPr>
            <p:ph type="subTitle" idx="17"/>
          </p:nvPr>
        </p:nvSpPr>
        <p:spPr>
          <a:xfrm>
            <a:off x="2052539" y="4001212"/>
            <a:ext cx="2067600" cy="3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100">
                <a:solidFill>
                  <a:srgbClr val="FFFFFF"/>
                </a:solidFill>
              </a:defRPr>
            </a:lvl1pPr>
            <a:lvl2pPr lvl="1" rtl="0">
              <a:lnSpc>
                <a:spcPct val="100000"/>
              </a:lnSpc>
              <a:spcBef>
                <a:spcPts val="1600"/>
              </a:spcBef>
              <a:spcAft>
                <a:spcPts val="0"/>
              </a:spcAft>
              <a:buNone/>
              <a:defRPr sz="1100">
                <a:solidFill>
                  <a:srgbClr val="FFFFFF"/>
                </a:solidFill>
              </a:defRPr>
            </a:lvl2pPr>
            <a:lvl3pPr lvl="2" rtl="0">
              <a:lnSpc>
                <a:spcPct val="100000"/>
              </a:lnSpc>
              <a:spcBef>
                <a:spcPts val="1600"/>
              </a:spcBef>
              <a:spcAft>
                <a:spcPts val="0"/>
              </a:spcAft>
              <a:buNone/>
              <a:defRPr sz="1100">
                <a:solidFill>
                  <a:srgbClr val="FFFFFF"/>
                </a:solidFill>
              </a:defRPr>
            </a:lvl3pPr>
            <a:lvl4pPr lvl="3" rtl="0">
              <a:lnSpc>
                <a:spcPct val="100000"/>
              </a:lnSpc>
              <a:spcBef>
                <a:spcPts val="1600"/>
              </a:spcBef>
              <a:spcAft>
                <a:spcPts val="0"/>
              </a:spcAft>
              <a:buNone/>
              <a:defRPr sz="1100">
                <a:solidFill>
                  <a:srgbClr val="FFFFFF"/>
                </a:solidFill>
              </a:defRPr>
            </a:lvl4pPr>
            <a:lvl5pPr lvl="4" rtl="0">
              <a:lnSpc>
                <a:spcPct val="100000"/>
              </a:lnSpc>
              <a:spcBef>
                <a:spcPts val="1600"/>
              </a:spcBef>
              <a:spcAft>
                <a:spcPts val="0"/>
              </a:spcAft>
              <a:buNone/>
              <a:defRPr sz="1100">
                <a:solidFill>
                  <a:srgbClr val="FFFFFF"/>
                </a:solidFill>
              </a:defRPr>
            </a:lvl5pPr>
            <a:lvl6pPr lvl="5" rtl="0">
              <a:lnSpc>
                <a:spcPct val="100000"/>
              </a:lnSpc>
              <a:spcBef>
                <a:spcPts val="1600"/>
              </a:spcBef>
              <a:spcAft>
                <a:spcPts val="0"/>
              </a:spcAft>
              <a:buNone/>
              <a:defRPr sz="1100">
                <a:solidFill>
                  <a:srgbClr val="FFFFFF"/>
                </a:solidFill>
              </a:defRPr>
            </a:lvl6pPr>
            <a:lvl7pPr lvl="6" rtl="0">
              <a:lnSpc>
                <a:spcPct val="100000"/>
              </a:lnSpc>
              <a:spcBef>
                <a:spcPts val="1600"/>
              </a:spcBef>
              <a:spcAft>
                <a:spcPts val="0"/>
              </a:spcAft>
              <a:buNone/>
              <a:defRPr sz="1100">
                <a:solidFill>
                  <a:srgbClr val="FFFFFF"/>
                </a:solidFill>
              </a:defRPr>
            </a:lvl7pPr>
            <a:lvl8pPr lvl="7" rtl="0">
              <a:lnSpc>
                <a:spcPct val="100000"/>
              </a:lnSpc>
              <a:spcBef>
                <a:spcPts val="1600"/>
              </a:spcBef>
              <a:spcAft>
                <a:spcPts val="0"/>
              </a:spcAft>
              <a:buNone/>
              <a:defRPr sz="1100">
                <a:solidFill>
                  <a:srgbClr val="FFFFFF"/>
                </a:solidFill>
              </a:defRPr>
            </a:lvl8pPr>
            <a:lvl9pPr lvl="8" rtl="0">
              <a:lnSpc>
                <a:spcPct val="100000"/>
              </a:lnSpc>
              <a:spcBef>
                <a:spcPts val="1600"/>
              </a:spcBef>
              <a:spcAft>
                <a:spcPts val="1600"/>
              </a:spcAft>
              <a:buNone/>
              <a:defRPr sz="1100">
                <a:solidFill>
                  <a:srgbClr val="FFFFFF"/>
                </a:solidFill>
              </a:defRPr>
            </a:lvl9pPr>
          </a:lstStyle>
          <a:p>
            <a:endParaRPr/>
          </a:p>
        </p:txBody>
      </p:sp>
      <p:sp>
        <p:nvSpPr>
          <p:cNvPr id="29" name="Google Shape;29;p3"/>
          <p:cNvSpPr txBox="1">
            <a:spLocks noGrp="1"/>
          </p:cNvSpPr>
          <p:nvPr>
            <p:ph type="subTitle" idx="18"/>
          </p:nvPr>
        </p:nvSpPr>
        <p:spPr>
          <a:xfrm>
            <a:off x="2052539" y="2687719"/>
            <a:ext cx="2067600" cy="3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100">
                <a:solidFill>
                  <a:srgbClr val="FFFFFF"/>
                </a:solidFill>
              </a:defRPr>
            </a:lvl1pPr>
            <a:lvl2pPr lvl="1" rtl="0">
              <a:lnSpc>
                <a:spcPct val="100000"/>
              </a:lnSpc>
              <a:spcBef>
                <a:spcPts val="1600"/>
              </a:spcBef>
              <a:spcAft>
                <a:spcPts val="0"/>
              </a:spcAft>
              <a:buNone/>
              <a:defRPr sz="1100">
                <a:solidFill>
                  <a:srgbClr val="FFFFFF"/>
                </a:solidFill>
              </a:defRPr>
            </a:lvl2pPr>
            <a:lvl3pPr lvl="2" rtl="0">
              <a:lnSpc>
                <a:spcPct val="100000"/>
              </a:lnSpc>
              <a:spcBef>
                <a:spcPts val="1600"/>
              </a:spcBef>
              <a:spcAft>
                <a:spcPts val="0"/>
              </a:spcAft>
              <a:buNone/>
              <a:defRPr sz="1100">
                <a:solidFill>
                  <a:srgbClr val="FFFFFF"/>
                </a:solidFill>
              </a:defRPr>
            </a:lvl3pPr>
            <a:lvl4pPr lvl="3" rtl="0">
              <a:lnSpc>
                <a:spcPct val="100000"/>
              </a:lnSpc>
              <a:spcBef>
                <a:spcPts val="1600"/>
              </a:spcBef>
              <a:spcAft>
                <a:spcPts val="0"/>
              </a:spcAft>
              <a:buNone/>
              <a:defRPr sz="1100">
                <a:solidFill>
                  <a:srgbClr val="FFFFFF"/>
                </a:solidFill>
              </a:defRPr>
            </a:lvl4pPr>
            <a:lvl5pPr lvl="4" rtl="0">
              <a:lnSpc>
                <a:spcPct val="100000"/>
              </a:lnSpc>
              <a:spcBef>
                <a:spcPts val="1600"/>
              </a:spcBef>
              <a:spcAft>
                <a:spcPts val="0"/>
              </a:spcAft>
              <a:buNone/>
              <a:defRPr sz="1100">
                <a:solidFill>
                  <a:srgbClr val="FFFFFF"/>
                </a:solidFill>
              </a:defRPr>
            </a:lvl5pPr>
            <a:lvl6pPr lvl="5" rtl="0">
              <a:lnSpc>
                <a:spcPct val="100000"/>
              </a:lnSpc>
              <a:spcBef>
                <a:spcPts val="1600"/>
              </a:spcBef>
              <a:spcAft>
                <a:spcPts val="0"/>
              </a:spcAft>
              <a:buNone/>
              <a:defRPr sz="1100">
                <a:solidFill>
                  <a:srgbClr val="FFFFFF"/>
                </a:solidFill>
              </a:defRPr>
            </a:lvl6pPr>
            <a:lvl7pPr lvl="6" rtl="0">
              <a:lnSpc>
                <a:spcPct val="100000"/>
              </a:lnSpc>
              <a:spcBef>
                <a:spcPts val="1600"/>
              </a:spcBef>
              <a:spcAft>
                <a:spcPts val="0"/>
              </a:spcAft>
              <a:buNone/>
              <a:defRPr sz="1100">
                <a:solidFill>
                  <a:srgbClr val="FFFFFF"/>
                </a:solidFill>
              </a:defRPr>
            </a:lvl7pPr>
            <a:lvl8pPr lvl="7" rtl="0">
              <a:lnSpc>
                <a:spcPct val="100000"/>
              </a:lnSpc>
              <a:spcBef>
                <a:spcPts val="1600"/>
              </a:spcBef>
              <a:spcAft>
                <a:spcPts val="0"/>
              </a:spcAft>
              <a:buNone/>
              <a:defRPr sz="1100">
                <a:solidFill>
                  <a:srgbClr val="FFFFFF"/>
                </a:solidFill>
              </a:defRPr>
            </a:lvl8pPr>
            <a:lvl9pPr lvl="8" rtl="0">
              <a:lnSpc>
                <a:spcPct val="100000"/>
              </a:lnSpc>
              <a:spcBef>
                <a:spcPts val="1600"/>
              </a:spcBef>
              <a:spcAft>
                <a:spcPts val="1600"/>
              </a:spcAft>
              <a:buNone/>
              <a:defRPr sz="1100">
                <a:solidFill>
                  <a:srgbClr val="FFFFFF"/>
                </a:solidFill>
              </a:defRPr>
            </a:lvl9pPr>
          </a:lstStyle>
          <a:p>
            <a:endParaRPr/>
          </a:p>
        </p:txBody>
      </p:sp>
      <p:sp>
        <p:nvSpPr>
          <p:cNvPr id="30" name="Google Shape;30;p3"/>
          <p:cNvSpPr txBox="1">
            <a:spLocks noGrp="1"/>
          </p:cNvSpPr>
          <p:nvPr>
            <p:ph type="title" idx="19" hasCustomPrompt="1"/>
          </p:nvPr>
        </p:nvSpPr>
        <p:spPr>
          <a:xfrm flipH="1">
            <a:off x="4346164" y="3301594"/>
            <a:ext cx="2067600" cy="537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434343"/>
              </a:buClr>
              <a:buSzPts val="3600"/>
              <a:buNone/>
              <a:defRPr sz="3600">
                <a:solidFill>
                  <a:srgbClr val="434343"/>
                </a:solidFill>
              </a:defRPr>
            </a:lvl1pPr>
            <a:lvl2pPr lvl="1"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31" name="Google Shape;31;p3"/>
          <p:cNvSpPr txBox="1">
            <a:spLocks noGrp="1"/>
          </p:cNvSpPr>
          <p:nvPr>
            <p:ph type="subTitle" idx="20"/>
          </p:nvPr>
        </p:nvSpPr>
        <p:spPr>
          <a:xfrm>
            <a:off x="4346164" y="3776050"/>
            <a:ext cx="2742300" cy="34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rgbClr val="FFFFFF"/>
                </a:solidFill>
                <a:latin typeface="Reem Kufi"/>
                <a:ea typeface="Reem Kufi"/>
                <a:cs typeface="Reem Kufi"/>
                <a:sym typeface="Reem Kufi"/>
              </a:defRPr>
            </a:lvl1pPr>
            <a:lvl2pPr lvl="1" rtl="0">
              <a:lnSpc>
                <a:spcPct val="100000"/>
              </a:lnSpc>
              <a:spcBef>
                <a:spcPts val="1600"/>
              </a:spcBef>
              <a:spcAft>
                <a:spcPts val="0"/>
              </a:spcAft>
              <a:buNone/>
              <a:defRPr>
                <a:solidFill>
                  <a:srgbClr val="FFFFFF"/>
                </a:solidFill>
                <a:latin typeface="Reem Kufi"/>
                <a:ea typeface="Reem Kufi"/>
                <a:cs typeface="Reem Kufi"/>
                <a:sym typeface="Reem Kufi"/>
              </a:defRPr>
            </a:lvl2pPr>
            <a:lvl3pPr lvl="2" rtl="0">
              <a:lnSpc>
                <a:spcPct val="100000"/>
              </a:lnSpc>
              <a:spcBef>
                <a:spcPts val="1600"/>
              </a:spcBef>
              <a:spcAft>
                <a:spcPts val="0"/>
              </a:spcAft>
              <a:buNone/>
              <a:defRPr>
                <a:solidFill>
                  <a:srgbClr val="FFFFFF"/>
                </a:solidFill>
                <a:latin typeface="Reem Kufi"/>
                <a:ea typeface="Reem Kufi"/>
                <a:cs typeface="Reem Kufi"/>
                <a:sym typeface="Reem Kufi"/>
              </a:defRPr>
            </a:lvl3pPr>
            <a:lvl4pPr lvl="3" rtl="0">
              <a:lnSpc>
                <a:spcPct val="100000"/>
              </a:lnSpc>
              <a:spcBef>
                <a:spcPts val="1600"/>
              </a:spcBef>
              <a:spcAft>
                <a:spcPts val="0"/>
              </a:spcAft>
              <a:buNone/>
              <a:defRPr>
                <a:solidFill>
                  <a:srgbClr val="FFFFFF"/>
                </a:solidFill>
                <a:latin typeface="Reem Kufi"/>
                <a:ea typeface="Reem Kufi"/>
                <a:cs typeface="Reem Kufi"/>
                <a:sym typeface="Reem Kufi"/>
              </a:defRPr>
            </a:lvl4pPr>
            <a:lvl5pPr lvl="4" rtl="0">
              <a:lnSpc>
                <a:spcPct val="100000"/>
              </a:lnSpc>
              <a:spcBef>
                <a:spcPts val="1600"/>
              </a:spcBef>
              <a:spcAft>
                <a:spcPts val="0"/>
              </a:spcAft>
              <a:buNone/>
              <a:defRPr>
                <a:solidFill>
                  <a:srgbClr val="FFFFFF"/>
                </a:solidFill>
                <a:latin typeface="Reem Kufi"/>
                <a:ea typeface="Reem Kufi"/>
                <a:cs typeface="Reem Kufi"/>
                <a:sym typeface="Reem Kufi"/>
              </a:defRPr>
            </a:lvl5pPr>
            <a:lvl6pPr lvl="5" rtl="0">
              <a:lnSpc>
                <a:spcPct val="100000"/>
              </a:lnSpc>
              <a:spcBef>
                <a:spcPts val="1600"/>
              </a:spcBef>
              <a:spcAft>
                <a:spcPts val="0"/>
              </a:spcAft>
              <a:buNone/>
              <a:defRPr>
                <a:solidFill>
                  <a:srgbClr val="FFFFFF"/>
                </a:solidFill>
                <a:latin typeface="Reem Kufi"/>
                <a:ea typeface="Reem Kufi"/>
                <a:cs typeface="Reem Kufi"/>
                <a:sym typeface="Reem Kufi"/>
              </a:defRPr>
            </a:lvl6pPr>
            <a:lvl7pPr lvl="6" rtl="0">
              <a:lnSpc>
                <a:spcPct val="100000"/>
              </a:lnSpc>
              <a:spcBef>
                <a:spcPts val="1600"/>
              </a:spcBef>
              <a:spcAft>
                <a:spcPts val="0"/>
              </a:spcAft>
              <a:buNone/>
              <a:defRPr>
                <a:solidFill>
                  <a:srgbClr val="FFFFFF"/>
                </a:solidFill>
                <a:latin typeface="Reem Kufi"/>
                <a:ea typeface="Reem Kufi"/>
                <a:cs typeface="Reem Kufi"/>
                <a:sym typeface="Reem Kufi"/>
              </a:defRPr>
            </a:lvl7pPr>
            <a:lvl8pPr lvl="7" rtl="0">
              <a:lnSpc>
                <a:spcPct val="100000"/>
              </a:lnSpc>
              <a:spcBef>
                <a:spcPts val="1600"/>
              </a:spcBef>
              <a:spcAft>
                <a:spcPts val="0"/>
              </a:spcAft>
              <a:buNone/>
              <a:defRPr>
                <a:solidFill>
                  <a:srgbClr val="FFFFFF"/>
                </a:solidFill>
                <a:latin typeface="Reem Kufi"/>
                <a:ea typeface="Reem Kufi"/>
                <a:cs typeface="Reem Kufi"/>
                <a:sym typeface="Reem Kufi"/>
              </a:defRPr>
            </a:lvl8pPr>
            <a:lvl9pPr lvl="8" rtl="0">
              <a:lnSpc>
                <a:spcPct val="100000"/>
              </a:lnSpc>
              <a:spcBef>
                <a:spcPts val="1600"/>
              </a:spcBef>
              <a:spcAft>
                <a:spcPts val="1600"/>
              </a:spcAft>
              <a:buNone/>
              <a:defRPr>
                <a:solidFill>
                  <a:srgbClr val="FFFFFF"/>
                </a:solidFill>
                <a:latin typeface="Reem Kufi"/>
                <a:ea typeface="Reem Kufi"/>
                <a:cs typeface="Reem Kufi"/>
                <a:sym typeface="Reem Kufi"/>
              </a:defRPr>
            </a:lvl9pPr>
          </a:lstStyle>
          <a:p>
            <a:endParaRPr/>
          </a:p>
        </p:txBody>
      </p:sp>
      <p:sp>
        <p:nvSpPr>
          <p:cNvPr id="32" name="Google Shape;32;p3"/>
          <p:cNvSpPr txBox="1">
            <a:spLocks noGrp="1"/>
          </p:cNvSpPr>
          <p:nvPr>
            <p:ph type="subTitle" idx="21"/>
          </p:nvPr>
        </p:nvSpPr>
        <p:spPr>
          <a:xfrm>
            <a:off x="4346164" y="4001212"/>
            <a:ext cx="2067600" cy="3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100">
                <a:solidFill>
                  <a:srgbClr val="FFFFFF"/>
                </a:solidFill>
              </a:defRPr>
            </a:lvl1pPr>
            <a:lvl2pPr lvl="1" rtl="0">
              <a:lnSpc>
                <a:spcPct val="100000"/>
              </a:lnSpc>
              <a:spcBef>
                <a:spcPts val="1600"/>
              </a:spcBef>
              <a:spcAft>
                <a:spcPts val="0"/>
              </a:spcAft>
              <a:buNone/>
              <a:defRPr sz="1100">
                <a:solidFill>
                  <a:srgbClr val="FFFFFF"/>
                </a:solidFill>
              </a:defRPr>
            </a:lvl2pPr>
            <a:lvl3pPr lvl="2" rtl="0">
              <a:lnSpc>
                <a:spcPct val="100000"/>
              </a:lnSpc>
              <a:spcBef>
                <a:spcPts val="1600"/>
              </a:spcBef>
              <a:spcAft>
                <a:spcPts val="0"/>
              </a:spcAft>
              <a:buNone/>
              <a:defRPr sz="1100">
                <a:solidFill>
                  <a:srgbClr val="FFFFFF"/>
                </a:solidFill>
              </a:defRPr>
            </a:lvl3pPr>
            <a:lvl4pPr lvl="3" rtl="0">
              <a:lnSpc>
                <a:spcPct val="100000"/>
              </a:lnSpc>
              <a:spcBef>
                <a:spcPts val="1600"/>
              </a:spcBef>
              <a:spcAft>
                <a:spcPts val="0"/>
              </a:spcAft>
              <a:buNone/>
              <a:defRPr sz="1100">
                <a:solidFill>
                  <a:srgbClr val="FFFFFF"/>
                </a:solidFill>
              </a:defRPr>
            </a:lvl4pPr>
            <a:lvl5pPr lvl="4" rtl="0">
              <a:lnSpc>
                <a:spcPct val="100000"/>
              </a:lnSpc>
              <a:spcBef>
                <a:spcPts val="1600"/>
              </a:spcBef>
              <a:spcAft>
                <a:spcPts val="0"/>
              </a:spcAft>
              <a:buNone/>
              <a:defRPr sz="1100">
                <a:solidFill>
                  <a:srgbClr val="FFFFFF"/>
                </a:solidFill>
              </a:defRPr>
            </a:lvl5pPr>
            <a:lvl6pPr lvl="5" rtl="0">
              <a:lnSpc>
                <a:spcPct val="100000"/>
              </a:lnSpc>
              <a:spcBef>
                <a:spcPts val="1600"/>
              </a:spcBef>
              <a:spcAft>
                <a:spcPts val="0"/>
              </a:spcAft>
              <a:buNone/>
              <a:defRPr sz="1100">
                <a:solidFill>
                  <a:srgbClr val="FFFFFF"/>
                </a:solidFill>
              </a:defRPr>
            </a:lvl6pPr>
            <a:lvl7pPr lvl="6" rtl="0">
              <a:lnSpc>
                <a:spcPct val="100000"/>
              </a:lnSpc>
              <a:spcBef>
                <a:spcPts val="1600"/>
              </a:spcBef>
              <a:spcAft>
                <a:spcPts val="0"/>
              </a:spcAft>
              <a:buNone/>
              <a:defRPr sz="1100">
                <a:solidFill>
                  <a:srgbClr val="FFFFFF"/>
                </a:solidFill>
              </a:defRPr>
            </a:lvl7pPr>
            <a:lvl8pPr lvl="7" rtl="0">
              <a:lnSpc>
                <a:spcPct val="100000"/>
              </a:lnSpc>
              <a:spcBef>
                <a:spcPts val="1600"/>
              </a:spcBef>
              <a:spcAft>
                <a:spcPts val="0"/>
              </a:spcAft>
              <a:buNone/>
              <a:defRPr sz="1100">
                <a:solidFill>
                  <a:srgbClr val="FFFFFF"/>
                </a:solidFill>
              </a:defRPr>
            </a:lvl8pPr>
            <a:lvl9pPr lvl="8" rtl="0">
              <a:lnSpc>
                <a:spcPct val="100000"/>
              </a:lnSpc>
              <a:spcBef>
                <a:spcPts val="1600"/>
              </a:spcBef>
              <a:spcAft>
                <a:spcPts val="1600"/>
              </a:spcAft>
              <a:buNone/>
              <a:defRPr sz="1100">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5294">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DESIGN">
  <p:cSld name="CUSTOM_14_1_2">
    <p:spTree>
      <p:nvGrpSpPr>
        <p:cNvPr id="1" name="Shape 53"/>
        <p:cNvGrpSpPr/>
        <p:nvPr/>
      </p:nvGrpSpPr>
      <p:grpSpPr>
        <a:xfrm>
          <a:off x="0" y="0"/>
          <a:ext cx="0" cy="0"/>
          <a:chOff x="0" y="0"/>
          <a:chExt cx="0" cy="0"/>
        </a:xfrm>
      </p:grpSpPr>
      <p:sp>
        <p:nvSpPr>
          <p:cNvPr id="54" name="Google Shape;54;p6"/>
          <p:cNvSpPr/>
          <p:nvPr/>
        </p:nvSpPr>
        <p:spPr>
          <a:xfrm>
            <a:off x="8057100" y="542750"/>
            <a:ext cx="1086900" cy="3978900"/>
          </a:xfrm>
          <a:prstGeom prst="rect">
            <a:avLst/>
          </a:prstGeom>
          <a:solidFill>
            <a:srgbClr val="DF8B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txBox="1">
            <a:spLocks noGrp="1"/>
          </p:cNvSpPr>
          <p:nvPr>
            <p:ph type="title"/>
          </p:nvPr>
        </p:nvSpPr>
        <p:spPr>
          <a:xfrm>
            <a:off x="5839150" y="2208550"/>
            <a:ext cx="2662200" cy="6789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800" b="0">
                <a:solidFill>
                  <a:srgbClr val="434343"/>
                </a:solidFill>
              </a:defRPr>
            </a:lvl1pPr>
            <a:lvl2pPr lvl="1" algn="r" rtl="0">
              <a:spcBef>
                <a:spcPts val="0"/>
              </a:spcBef>
              <a:spcAft>
                <a:spcPts val="0"/>
              </a:spcAft>
              <a:buNone/>
              <a:defRPr sz="2400">
                <a:solidFill>
                  <a:srgbClr val="434343"/>
                </a:solidFill>
              </a:defRPr>
            </a:lvl2pPr>
            <a:lvl3pPr lvl="2" algn="r" rtl="0">
              <a:spcBef>
                <a:spcPts val="0"/>
              </a:spcBef>
              <a:spcAft>
                <a:spcPts val="0"/>
              </a:spcAft>
              <a:buNone/>
              <a:defRPr sz="2400">
                <a:solidFill>
                  <a:srgbClr val="434343"/>
                </a:solidFill>
              </a:defRPr>
            </a:lvl3pPr>
            <a:lvl4pPr lvl="3" algn="r" rtl="0">
              <a:spcBef>
                <a:spcPts val="0"/>
              </a:spcBef>
              <a:spcAft>
                <a:spcPts val="0"/>
              </a:spcAft>
              <a:buNone/>
              <a:defRPr sz="2400">
                <a:solidFill>
                  <a:srgbClr val="434343"/>
                </a:solidFill>
              </a:defRPr>
            </a:lvl4pPr>
            <a:lvl5pPr lvl="4" algn="r" rtl="0">
              <a:spcBef>
                <a:spcPts val="0"/>
              </a:spcBef>
              <a:spcAft>
                <a:spcPts val="0"/>
              </a:spcAft>
              <a:buNone/>
              <a:defRPr sz="2400">
                <a:solidFill>
                  <a:srgbClr val="434343"/>
                </a:solidFill>
              </a:defRPr>
            </a:lvl5pPr>
            <a:lvl6pPr lvl="5" algn="r" rtl="0">
              <a:spcBef>
                <a:spcPts val="0"/>
              </a:spcBef>
              <a:spcAft>
                <a:spcPts val="0"/>
              </a:spcAft>
              <a:buNone/>
              <a:defRPr sz="2400">
                <a:solidFill>
                  <a:srgbClr val="434343"/>
                </a:solidFill>
              </a:defRPr>
            </a:lvl6pPr>
            <a:lvl7pPr lvl="6" algn="r" rtl="0">
              <a:spcBef>
                <a:spcPts val="0"/>
              </a:spcBef>
              <a:spcAft>
                <a:spcPts val="0"/>
              </a:spcAft>
              <a:buNone/>
              <a:defRPr sz="2400">
                <a:solidFill>
                  <a:srgbClr val="434343"/>
                </a:solidFill>
              </a:defRPr>
            </a:lvl7pPr>
            <a:lvl8pPr lvl="7" algn="r" rtl="0">
              <a:spcBef>
                <a:spcPts val="0"/>
              </a:spcBef>
              <a:spcAft>
                <a:spcPts val="0"/>
              </a:spcAft>
              <a:buNone/>
              <a:defRPr sz="2400">
                <a:solidFill>
                  <a:srgbClr val="434343"/>
                </a:solidFill>
              </a:defRPr>
            </a:lvl8pPr>
            <a:lvl9pPr lvl="8" algn="r" rtl="0">
              <a:spcBef>
                <a:spcPts val="0"/>
              </a:spcBef>
              <a:spcAft>
                <a:spcPts val="0"/>
              </a:spcAft>
              <a:buNone/>
              <a:defRPr sz="2400">
                <a:solidFill>
                  <a:srgbClr val="43434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S ">
  <p:cSld name="CUSTOM_14_1_1_2_1">
    <p:spTree>
      <p:nvGrpSpPr>
        <p:cNvPr id="1" name="Shape 161"/>
        <p:cNvGrpSpPr/>
        <p:nvPr/>
      </p:nvGrpSpPr>
      <p:grpSpPr>
        <a:xfrm>
          <a:off x="0" y="0"/>
          <a:ext cx="0" cy="0"/>
          <a:chOff x="0" y="0"/>
          <a:chExt cx="0" cy="0"/>
        </a:xfrm>
      </p:grpSpPr>
      <p:sp>
        <p:nvSpPr>
          <p:cNvPr id="162" name="Google Shape;162;p14"/>
          <p:cNvSpPr txBox="1">
            <a:spLocks noGrp="1"/>
          </p:cNvSpPr>
          <p:nvPr>
            <p:ph type="ctrTitle"/>
          </p:nvPr>
        </p:nvSpPr>
        <p:spPr>
          <a:xfrm>
            <a:off x="331450" y="684700"/>
            <a:ext cx="4655400" cy="17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5600"/>
              <a:buNone/>
              <a:defRPr sz="5600" b="0">
                <a:solidFill>
                  <a:srgbClr val="FFFFFF"/>
                </a:solidFill>
              </a:defRPr>
            </a:lvl1pPr>
            <a:lvl2pPr lvl="1" algn="ctr" rtl="0">
              <a:spcBef>
                <a:spcPts val="0"/>
              </a:spcBef>
              <a:spcAft>
                <a:spcPts val="0"/>
              </a:spcAft>
              <a:buClr>
                <a:srgbClr val="434343"/>
              </a:buClr>
              <a:buSzPts val="5200"/>
              <a:buNone/>
              <a:defRPr sz="5200">
                <a:solidFill>
                  <a:srgbClr val="434343"/>
                </a:solidFill>
              </a:defRPr>
            </a:lvl2pPr>
            <a:lvl3pPr lvl="2" algn="ctr" rtl="0">
              <a:spcBef>
                <a:spcPts val="0"/>
              </a:spcBef>
              <a:spcAft>
                <a:spcPts val="0"/>
              </a:spcAft>
              <a:buClr>
                <a:srgbClr val="434343"/>
              </a:buClr>
              <a:buSzPts val="5200"/>
              <a:buNone/>
              <a:defRPr sz="5200">
                <a:solidFill>
                  <a:srgbClr val="434343"/>
                </a:solidFill>
              </a:defRPr>
            </a:lvl3pPr>
            <a:lvl4pPr lvl="3" algn="ctr" rtl="0">
              <a:spcBef>
                <a:spcPts val="0"/>
              </a:spcBef>
              <a:spcAft>
                <a:spcPts val="0"/>
              </a:spcAft>
              <a:buClr>
                <a:srgbClr val="434343"/>
              </a:buClr>
              <a:buSzPts val="5200"/>
              <a:buNone/>
              <a:defRPr sz="5200">
                <a:solidFill>
                  <a:srgbClr val="434343"/>
                </a:solidFill>
              </a:defRPr>
            </a:lvl4pPr>
            <a:lvl5pPr lvl="4" algn="ctr" rtl="0">
              <a:spcBef>
                <a:spcPts val="0"/>
              </a:spcBef>
              <a:spcAft>
                <a:spcPts val="0"/>
              </a:spcAft>
              <a:buClr>
                <a:srgbClr val="434343"/>
              </a:buClr>
              <a:buSzPts val="5200"/>
              <a:buNone/>
              <a:defRPr sz="5200">
                <a:solidFill>
                  <a:srgbClr val="434343"/>
                </a:solidFill>
              </a:defRPr>
            </a:lvl5pPr>
            <a:lvl6pPr lvl="5" algn="ctr" rtl="0">
              <a:spcBef>
                <a:spcPts val="0"/>
              </a:spcBef>
              <a:spcAft>
                <a:spcPts val="0"/>
              </a:spcAft>
              <a:buClr>
                <a:srgbClr val="434343"/>
              </a:buClr>
              <a:buSzPts val="5200"/>
              <a:buNone/>
              <a:defRPr sz="5200">
                <a:solidFill>
                  <a:srgbClr val="434343"/>
                </a:solidFill>
              </a:defRPr>
            </a:lvl6pPr>
            <a:lvl7pPr lvl="6" algn="ctr" rtl="0">
              <a:spcBef>
                <a:spcPts val="0"/>
              </a:spcBef>
              <a:spcAft>
                <a:spcPts val="0"/>
              </a:spcAft>
              <a:buClr>
                <a:srgbClr val="434343"/>
              </a:buClr>
              <a:buSzPts val="5200"/>
              <a:buNone/>
              <a:defRPr sz="5200">
                <a:solidFill>
                  <a:srgbClr val="434343"/>
                </a:solidFill>
              </a:defRPr>
            </a:lvl7pPr>
            <a:lvl8pPr lvl="7" algn="ctr" rtl="0">
              <a:spcBef>
                <a:spcPts val="0"/>
              </a:spcBef>
              <a:spcAft>
                <a:spcPts val="0"/>
              </a:spcAft>
              <a:buClr>
                <a:srgbClr val="434343"/>
              </a:buClr>
              <a:buSzPts val="5200"/>
              <a:buNone/>
              <a:defRPr sz="5200">
                <a:solidFill>
                  <a:srgbClr val="434343"/>
                </a:solidFill>
              </a:defRPr>
            </a:lvl8pPr>
            <a:lvl9pPr lvl="8" algn="ctr" rtl="0">
              <a:spcBef>
                <a:spcPts val="0"/>
              </a:spcBef>
              <a:spcAft>
                <a:spcPts val="0"/>
              </a:spcAft>
              <a:buClr>
                <a:srgbClr val="434343"/>
              </a:buClr>
              <a:buSzPts val="5200"/>
              <a:buNone/>
              <a:defRPr sz="5200">
                <a:solidFill>
                  <a:srgbClr val="434343"/>
                </a:solidFill>
              </a:defRPr>
            </a:lvl9pPr>
          </a:lstStyle>
          <a:p>
            <a:endParaRPr/>
          </a:p>
        </p:txBody>
      </p:sp>
      <p:sp>
        <p:nvSpPr>
          <p:cNvPr id="163" name="Google Shape;163;p14"/>
          <p:cNvSpPr txBox="1">
            <a:spLocks noGrp="1"/>
          </p:cNvSpPr>
          <p:nvPr>
            <p:ph type="subTitle" idx="1"/>
          </p:nvPr>
        </p:nvSpPr>
        <p:spPr>
          <a:xfrm>
            <a:off x="1282183" y="2371240"/>
            <a:ext cx="2754000" cy="71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Clr>
                <a:srgbClr val="434343"/>
              </a:buClr>
              <a:buSzPts val="2800"/>
              <a:buNone/>
              <a:defRPr sz="2800">
                <a:solidFill>
                  <a:srgbClr val="434343"/>
                </a:solidFill>
              </a:defRPr>
            </a:lvl2pPr>
            <a:lvl3pPr lvl="2" algn="ctr" rtl="0">
              <a:lnSpc>
                <a:spcPct val="100000"/>
              </a:lnSpc>
              <a:spcBef>
                <a:spcPts val="0"/>
              </a:spcBef>
              <a:spcAft>
                <a:spcPts val="0"/>
              </a:spcAft>
              <a:buClr>
                <a:srgbClr val="434343"/>
              </a:buClr>
              <a:buSzPts val="2800"/>
              <a:buNone/>
              <a:defRPr sz="2800">
                <a:solidFill>
                  <a:srgbClr val="434343"/>
                </a:solidFill>
              </a:defRPr>
            </a:lvl3pPr>
            <a:lvl4pPr lvl="3" algn="ctr" rtl="0">
              <a:lnSpc>
                <a:spcPct val="100000"/>
              </a:lnSpc>
              <a:spcBef>
                <a:spcPts val="0"/>
              </a:spcBef>
              <a:spcAft>
                <a:spcPts val="0"/>
              </a:spcAft>
              <a:buClr>
                <a:srgbClr val="434343"/>
              </a:buClr>
              <a:buSzPts val="2800"/>
              <a:buNone/>
              <a:defRPr sz="2800">
                <a:solidFill>
                  <a:srgbClr val="434343"/>
                </a:solidFill>
              </a:defRPr>
            </a:lvl4pPr>
            <a:lvl5pPr lvl="4" algn="ctr" rtl="0">
              <a:lnSpc>
                <a:spcPct val="100000"/>
              </a:lnSpc>
              <a:spcBef>
                <a:spcPts val="0"/>
              </a:spcBef>
              <a:spcAft>
                <a:spcPts val="0"/>
              </a:spcAft>
              <a:buClr>
                <a:srgbClr val="434343"/>
              </a:buClr>
              <a:buSzPts val="2800"/>
              <a:buNone/>
              <a:defRPr sz="2800">
                <a:solidFill>
                  <a:srgbClr val="434343"/>
                </a:solidFill>
              </a:defRPr>
            </a:lvl5pPr>
            <a:lvl6pPr lvl="5" algn="ctr" rtl="0">
              <a:lnSpc>
                <a:spcPct val="100000"/>
              </a:lnSpc>
              <a:spcBef>
                <a:spcPts val="0"/>
              </a:spcBef>
              <a:spcAft>
                <a:spcPts val="0"/>
              </a:spcAft>
              <a:buClr>
                <a:srgbClr val="434343"/>
              </a:buClr>
              <a:buSzPts val="2800"/>
              <a:buNone/>
              <a:defRPr sz="2800">
                <a:solidFill>
                  <a:srgbClr val="434343"/>
                </a:solidFill>
              </a:defRPr>
            </a:lvl6pPr>
            <a:lvl7pPr lvl="6" algn="ctr" rtl="0">
              <a:lnSpc>
                <a:spcPct val="100000"/>
              </a:lnSpc>
              <a:spcBef>
                <a:spcPts val="0"/>
              </a:spcBef>
              <a:spcAft>
                <a:spcPts val="0"/>
              </a:spcAft>
              <a:buClr>
                <a:srgbClr val="434343"/>
              </a:buClr>
              <a:buSzPts val="2800"/>
              <a:buNone/>
              <a:defRPr sz="2800">
                <a:solidFill>
                  <a:srgbClr val="434343"/>
                </a:solidFill>
              </a:defRPr>
            </a:lvl7pPr>
            <a:lvl8pPr lvl="7" algn="ctr" rtl="0">
              <a:lnSpc>
                <a:spcPct val="100000"/>
              </a:lnSpc>
              <a:spcBef>
                <a:spcPts val="0"/>
              </a:spcBef>
              <a:spcAft>
                <a:spcPts val="0"/>
              </a:spcAft>
              <a:buClr>
                <a:srgbClr val="434343"/>
              </a:buClr>
              <a:buSzPts val="2800"/>
              <a:buNone/>
              <a:defRPr sz="2800">
                <a:solidFill>
                  <a:srgbClr val="434343"/>
                </a:solidFill>
              </a:defRPr>
            </a:lvl8pPr>
            <a:lvl9pPr lvl="8" algn="ctr" rtl="0">
              <a:lnSpc>
                <a:spcPct val="100000"/>
              </a:lnSpc>
              <a:spcBef>
                <a:spcPts val="0"/>
              </a:spcBef>
              <a:spcAft>
                <a:spcPts val="0"/>
              </a:spcAft>
              <a:buClr>
                <a:srgbClr val="434343"/>
              </a:buClr>
              <a:buSzPts val="2800"/>
              <a:buNone/>
              <a:defRPr sz="2800">
                <a:solidFill>
                  <a:srgbClr val="434343"/>
                </a:solidFill>
              </a:defRPr>
            </a:lvl9pPr>
          </a:lstStyle>
          <a:p>
            <a:endParaRPr/>
          </a:p>
        </p:txBody>
      </p:sp>
      <p:sp>
        <p:nvSpPr>
          <p:cNvPr id="164" name="Google Shape;164;p14"/>
          <p:cNvSpPr/>
          <p:nvPr/>
        </p:nvSpPr>
        <p:spPr>
          <a:xfrm>
            <a:off x="8057100" y="695150"/>
            <a:ext cx="1086900" cy="3978900"/>
          </a:xfrm>
          <a:prstGeom prst="rect">
            <a:avLst/>
          </a:prstGeom>
          <a:solidFill>
            <a:srgbClr val="DF8B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14_1_1_1_2">
    <p:spTree>
      <p:nvGrpSpPr>
        <p:cNvPr id="1" name="Shape 17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lumMod val="50000"/>
          </a:scheme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Reem Kufi"/>
              <a:buNone/>
              <a:defRPr sz="2800" b="1">
                <a:solidFill>
                  <a:srgbClr val="434343"/>
                </a:solidFill>
                <a:latin typeface="Reem Kufi"/>
                <a:ea typeface="Reem Kufi"/>
                <a:cs typeface="Reem Kufi"/>
                <a:sym typeface="Reem Kufi"/>
              </a:defRPr>
            </a:lvl1pPr>
            <a:lvl2pPr lvl="1" rtl="0">
              <a:spcBef>
                <a:spcPts val="0"/>
              </a:spcBef>
              <a:spcAft>
                <a:spcPts val="0"/>
              </a:spcAft>
              <a:buClr>
                <a:srgbClr val="434343"/>
              </a:buClr>
              <a:buSzPts val="2800"/>
              <a:buFont typeface="Reem Kufi"/>
              <a:buNone/>
              <a:defRPr sz="2800">
                <a:solidFill>
                  <a:srgbClr val="434343"/>
                </a:solidFill>
                <a:latin typeface="Reem Kufi"/>
                <a:ea typeface="Reem Kufi"/>
                <a:cs typeface="Reem Kufi"/>
                <a:sym typeface="Reem Kufi"/>
              </a:defRPr>
            </a:lvl2pPr>
            <a:lvl3pPr lvl="2" rtl="0">
              <a:spcBef>
                <a:spcPts val="0"/>
              </a:spcBef>
              <a:spcAft>
                <a:spcPts val="0"/>
              </a:spcAft>
              <a:buClr>
                <a:srgbClr val="434343"/>
              </a:buClr>
              <a:buSzPts val="2800"/>
              <a:buFont typeface="Reem Kufi"/>
              <a:buNone/>
              <a:defRPr sz="2800">
                <a:solidFill>
                  <a:srgbClr val="434343"/>
                </a:solidFill>
                <a:latin typeface="Reem Kufi"/>
                <a:ea typeface="Reem Kufi"/>
                <a:cs typeface="Reem Kufi"/>
                <a:sym typeface="Reem Kufi"/>
              </a:defRPr>
            </a:lvl3pPr>
            <a:lvl4pPr lvl="3" rtl="0">
              <a:spcBef>
                <a:spcPts val="0"/>
              </a:spcBef>
              <a:spcAft>
                <a:spcPts val="0"/>
              </a:spcAft>
              <a:buClr>
                <a:srgbClr val="434343"/>
              </a:buClr>
              <a:buSzPts val="2800"/>
              <a:buFont typeface="Reem Kufi"/>
              <a:buNone/>
              <a:defRPr sz="2800">
                <a:solidFill>
                  <a:srgbClr val="434343"/>
                </a:solidFill>
                <a:latin typeface="Reem Kufi"/>
                <a:ea typeface="Reem Kufi"/>
                <a:cs typeface="Reem Kufi"/>
                <a:sym typeface="Reem Kufi"/>
              </a:defRPr>
            </a:lvl4pPr>
            <a:lvl5pPr lvl="4" rtl="0">
              <a:spcBef>
                <a:spcPts val="0"/>
              </a:spcBef>
              <a:spcAft>
                <a:spcPts val="0"/>
              </a:spcAft>
              <a:buClr>
                <a:srgbClr val="434343"/>
              </a:buClr>
              <a:buSzPts val="2800"/>
              <a:buFont typeface="Reem Kufi"/>
              <a:buNone/>
              <a:defRPr sz="2800">
                <a:solidFill>
                  <a:srgbClr val="434343"/>
                </a:solidFill>
                <a:latin typeface="Reem Kufi"/>
                <a:ea typeface="Reem Kufi"/>
                <a:cs typeface="Reem Kufi"/>
                <a:sym typeface="Reem Kufi"/>
              </a:defRPr>
            </a:lvl5pPr>
            <a:lvl6pPr lvl="5" rtl="0">
              <a:spcBef>
                <a:spcPts val="0"/>
              </a:spcBef>
              <a:spcAft>
                <a:spcPts val="0"/>
              </a:spcAft>
              <a:buClr>
                <a:srgbClr val="434343"/>
              </a:buClr>
              <a:buSzPts val="2800"/>
              <a:buFont typeface="Reem Kufi"/>
              <a:buNone/>
              <a:defRPr sz="2800">
                <a:solidFill>
                  <a:srgbClr val="434343"/>
                </a:solidFill>
                <a:latin typeface="Reem Kufi"/>
                <a:ea typeface="Reem Kufi"/>
                <a:cs typeface="Reem Kufi"/>
                <a:sym typeface="Reem Kufi"/>
              </a:defRPr>
            </a:lvl6pPr>
            <a:lvl7pPr lvl="6" rtl="0">
              <a:spcBef>
                <a:spcPts val="0"/>
              </a:spcBef>
              <a:spcAft>
                <a:spcPts val="0"/>
              </a:spcAft>
              <a:buClr>
                <a:srgbClr val="434343"/>
              </a:buClr>
              <a:buSzPts val="2800"/>
              <a:buFont typeface="Reem Kufi"/>
              <a:buNone/>
              <a:defRPr sz="2800">
                <a:solidFill>
                  <a:srgbClr val="434343"/>
                </a:solidFill>
                <a:latin typeface="Reem Kufi"/>
                <a:ea typeface="Reem Kufi"/>
                <a:cs typeface="Reem Kufi"/>
                <a:sym typeface="Reem Kufi"/>
              </a:defRPr>
            </a:lvl7pPr>
            <a:lvl8pPr lvl="7" rtl="0">
              <a:spcBef>
                <a:spcPts val="0"/>
              </a:spcBef>
              <a:spcAft>
                <a:spcPts val="0"/>
              </a:spcAft>
              <a:buClr>
                <a:srgbClr val="434343"/>
              </a:buClr>
              <a:buSzPts val="2800"/>
              <a:buFont typeface="Reem Kufi"/>
              <a:buNone/>
              <a:defRPr sz="2800">
                <a:solidFill>
                  <a:srgbClr val="434343"/>
                </a:solidFill>
                <a:latin typeface="Reem Kufi"/>
                <a:ea typeface="Reem Kufi"/>
                <a:cs typeface="Reem Kufi"/>
                <a:sym typeface="Reem Kufi"/>
              </a:defRPr>
            </a:lvl8pPr>
            <a:lvl9pPr lvl="8" rtl="0">
              <a:spcBef>
                <a:spcPts val="0"/>
              </a:spcBef>
              <a:spcAft>
                <a:spcPts val="0"/>
              </a:spcAft>
              <a:buClr>
                <a:srgbClr val="434343"/>
              </a:buClr>
              <a:buSzPts val="2800"/>
              <a:buFont typeface="Reem Kufi"/>
              <a:buNone/>
              <a:defRPr sz="2800">
                <a:solidFill>
                  <a:srgbClr val="434343"/>
                </a:solidFill>
                <a:latin typeface="Reem Kufi"/>
                <a:ea typeface="Reem Kufi"/>
                <a:cs typeface="Reem Kufi"/>
                <a:sym typeface="Reem Kuf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4343"/>
              </a:buClr>
              <a:buSzPts val="1100"/>
              <a:buFont typeface="Anaheim"/>
              <a:buChar char="●"/>
              <a:defRPr sz="1100">
                <a:solidFill>
                  <a:srgbClr val="434343"/>
                </a:solidFill>
                <a:latin typeface="Anaheim"/>
                <a:ea typeface="Anaheim"/>
                <a:cs typeface="Anaheim"/>
                <a:sym typeface="Anaheim"/>
              </a:defRPr>
            </a:lvl1pPr>
            <a:lvl2pPr marL="914400" lvl="1" indent="-298450" rtl="0">
              <a:lnSpc>
                <a:spcPct val="115000"/>
              </a:lnSpc>
              <a:spcBef>
                <a:spcPts val="1600"/>
              </a:spcBef>
              <a:spcAft>
                <a:spcPts val="0"/>
              </a:spcAft>
              <a:buClr>
                <a:srgbClr val="434343"/>
              </a:buClr>
              <a:buSzPts val="1100"/>
              <a:buFont typeface="Anaheim"/>
              <a:buChar char="○"/>
              <a:defRPr sz="1100">
                <a:solidFill>
                  <a:srgbClr val="434343"/>
                </a:solidFill>
                <a:latin typeface="Anaheim"/>
                <a:ea typeface="Anaheim"/>
                <a:cs typeface="Anaheim"/>
                <a:sym typeface="Anaheim"/>
              </a:defRPr>
            </a:lvl2pPr>
            <a:lvl3pPr marL="1371600" lvl="2" indent="-298450" rtl="0">
              <a:lnSpc>
                <a:spcPct val="115000"/>
              </a:lnSpc>
              <a:spcBef>
                <a:spcPts val="1600"/>
              </a:spcBef>
              <a:spcAft>
                <a:spcPts val="0"/>
              </a:spcAft>
              <a:buClr>
                <a:srgbClr val="434343"/>
              </a:buClr>
              <a:buSzPts val="1100"/>
              <a:buFont typeface="Anaheim"/>
              <a:buChar char="■"/>
              <a:defRPr sz="1100">
                <a:solidFill>
                  <a:srgbClr val="434343"/>
                </a:solidFill>
                <a:latin typeface="Anaheim"/>
                <a:ea typeface="Anaheim"/>
                <a:cs typeface="Anaheim"/>
                <a:sym typeface="Anaheim"/>
              </a:defRPr>
            </a:lvl3pPr>
            <a:lvl4pPr marL="1828800" lvl="3" indent="-298450" rtl="0">
              <a:lnSpc>
                <a:spcPct val="115000"/>
              </a:lnSpc>
              <a:spcBef>
                <a:spcPts val="1600"/>
              </a:spcBef>
              <a:spcAft>
                <a:spcPts val="0"/>
              </a:spcAft>
              <a:buClr>
                <a:srgbClr val="434343"/>
              </a:buClr>
              <a:buSzPts val="1100"/>
              <a:buFont typeface="Anaheim"/>
              <a:buChar char="●"/>
              <a:defRPr sz="1100">
                <a:solidFill>
                  <a:srgbClr val="434343"/>
                </a:solidFill>
                <a:latin typeface="Anaheim"/>
                <a:ea typeface="Anaheim"/>
                <a:cs typeface="Anaheim"/>
                <a:sym typeface="Anaheim"/>
              </a:defRPr>
            </a:lvl4pPr>
            <a:lvl5pPr marL="2286000" lvl="4" indent="-298450" rtl="0">
              <a:lnSpc>
                <a:spcPct val="115000"/>
              </a:lnSpc>
              <a:spcBef>
                <a:spcPts val="1600"/>
              </a:spcBef>
              <a:spcAft>
                <a:spcPts val="0"/>
              </a:spcAft>
              <a:buClr>
                <a:srgbClr val="434343"/>
              </a:buClr>
              <a:buSzPts val="1100"/>
              <a:buFont typeface="Anaheim"/>
              <a:buChar char="○"/>
              <a:defRPr sz="1100">
                <a:solidFill>
                  <a:srgbClr val="434343"/>
                </a:solidFill>
                <a:latin typeface="Anaheim"/>
                <a:ea typeface="Anaheim"/>
                <a:cs typeface="Anaheim"/>
                <a:sym typeface="Anaheim"/>
              </a:defRPr>
            </a:lvl5pPr>
            <a:lvl6pPr marL="2743200" lvl="5" indent="-298450" rtl="0">
              <a:lnSpc>
                <a:spcPct val="115000"/>
              </a:lnSpc>
              <a:spcBef>
                <a:spcPts val="1600"/>
              </a:spcBef>
              <a:spcAft>
                <a:spcPts val="0"/>
              </a:spcAft>
              <a:buClr>
                <a:srgbClr val="434343"/>
              </a:buClr>
              <a:buSzPts val="1100"/>
              <a:buFont typeface="Anaheim"/>
              <a:buChar char="■"/>
              <a:defRPr sz="1100">
                <a:solidFill>
                  <a:srgbClr val="434343"/>
                </a:solidFill>
                <a:latin typeface="Anaheim"/>
                <a:ea typeface="Anaheim"/>
                <a:cs typeface="Anaheim"/>
                <a:sym typeface="Anaheim"/>
              </a:defRPr>
            </a:lvl6pPr>
            <a:lvl7pPr marL="3200400" lvl="6" indent="-298450" rtl="0">
              <a:lnSpc>
                <a:spcPct val="115000"/>
              </a:lnSpc>
              <a:spcBef>
                <a:spcPts val="1600"/>
              </a:spcBef>
              <a:spcAft>
                <a:spcPts val="0"/>
              </a:spcAft>
              <a:buClr>
                <a:srgbClr val="434343"/>
              </a:buClr>
              <a:buSzPts val="1100"/>
              <a:buFont typeface="Anaheim"/>
              <a:buChar char="●"/>
              <a:defRPr sz="1100">
                <a:solidFill>
                  <a:srgbClr val="434343"/>
                </a:solidFill>
                <a:latin typeface="Anaheim"/>
                <a:ea typeface="Anaheim"/>
                <a:cs typeface="Anaheim"/>
                <a:sym typeface="Anaheim"/>
              </a:defRPr>
            </a:lvl7pPr>
            <a:lvl8pPr marL="3657600" lvl="7" indent="-298450" rtl="0">
              <a:lnSpc>
                <a:spcPct val="115000"/>
              </a:lnSpc>
              <a:spcBef>
                <a:spcPts val="1600"/>
              </a:spcBef>
              <a:spcAft>
                <a:spcPts val="0"/>
              </a:spcAft>
              <a:buClr>
                <a:srgbClr val="434343"/>
              </a:buClr>
              <a:buSzPts val="1100"/>
              <a:buFont typeface="Anaheim"/>
              <a:buChar char="○"/>
              <a:defRPr sz="1100">
                <a:solidFill>
                  <a:srgbClr val="434343"/>
                </a:solidFill>
                <a:latin typeface="Anaheim"/>
                <a:ea typeface="Anaheim"/>
                <a:cs typeface="Anaheim"/>
                <a:sym typeface="Anaheim"/>
              </a:defRPr>
            </a:lvl8pPr>
            <a:lvl9pPr marL="4114800" lvl="8" indent="-298450" rtl="0">
              <a:lnSpc>
                <a:spcPct val="115000"/>
              </a:lnSpc>
              <a:spcBef>
                <a:spcPts val="1600"/>
              </a:spcBef>
              <a:spcAft>
                <a:spcPts val="1600"/>
              </a:spcAft>
              <a:buClr>
                <a:srgbClr val="434343"/>
              </a:buClr>
              <a:buSzPts val="1100"/>
              <a:buFont typeface="Anaheim"/>
              <a:buChar char="■"/>
              <a:defRPr sz="1100">
                <a:solidFill>
                  <a:srgbClr val="434343"/>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60" r:id="rId4"/>
    <p:sldLayoutId id="2147483667" r:id="rId5"/>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microsoft.com/office/2018/10/relationships/comments" Target="../comments/modernComment_12D_6B9AF948.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8/10/relationships/comments" Target="../comments/modernComment_133_E460037E.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3D_8CDB3DC0.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38_79D80D8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Shape 185"/>
        <p:cNvGrpSpPr/>
        <p:nvPr/>
      </p:nvGrpSpPr>
      <p:grpSpPr>
        <a:xfrm>
          <a:off x="0" y="0"/>
          <a:ext cx="0" cy="0"/>
          <a:chOff x="0" y="0"/>
          <a:chExt cx="0" cy="0"/>
        </a:xfrm>
      </p:grpSpPr>
      <p:sp>
        <p:nvSpPr>
          <p:cNvPr id="281" name="Google Shape;281;p21"/>
          <p:cNvSpPr txBox="1">
            <a:spLocks noGrp="1"/>
          </p:cNvSpPr>
          <p:nvPr>
            <p:ph type="subTitle" idx="1"/>
          </p:nvPr>
        </p:nvSpPr>
        <p:spPr>
          <a:xfrm>
            <a:off x="803375" y="3440550"/>
            <a:ext cx="3110400" cy="717000"/>
          </a:xfrm>
          <a:prstGeom prst="rect">
            <a:avLst/>
          </a:prstGeom>
        </p:spPr>
        <p:txBody>
          <a:bodyPr spcFirstLastPara="1" wrap="square" lIns="91425" tIns="91425" rIns="91425" bIns="91425" anchor="t" anchorCtr="0">
            <a:noAutofit/>
          </a:bodyPr>
          <a:lstStyle/>
          <a:p>
            <a:pPr marL="0" indent="0"/>
            <a:r>
              <a:rPr lang="en-GB" b="1">
                <a:solidFill>
                  <a:srgbClr val="FFFFFF"/>
                </a:solidFill>
              </a:rPr>
              <a:t>October</a:t>
            </a:r>
            <a:r>
              <a:rPr lang="es" b="1">
                <a:solidFill>
                  <a:srgbClr val="FFFFFF"/>
                </a:solidFill>
              </a:rPr>
              <a:t> 29th 2021</a:t>
            </a:r>
            <a:endParaRPr b="1">
              <a:solidFill>
                <a:srgbClr val="FFFFFF"/>
              </a:solidFill>
            </a:endParaRPr>
          </a:p>
        </p:txBody>
      </p:sp>
      <p:sp>
        <p:nvSpPr>
          <p:cNvPr id="282" name="Google Shape;282;p21"/>
          <p:cNvSpPr txBox="1">
            <a:spLocks noGrp="1"/>
          </p:cNvSpPr>
          <p:nvPr>
            <p:ph type="ctrTitle"/>
          </p:nvPr>
        </p:nvSpPr>
        <p:spPr>
          <a:xfrm>
            <a:off x="327804" y="1707600"/>
            <a:ext cx="4127171" cy="178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a:t>Concept Selection</a:t>
            </a:r>
            <a:endParaRPr b="1"/>
          </a:p>
        </p:txBody>
      </p:sp>
      <p:grpSp>
        <p:nvGrpSpPr>
          <p:cNvPr id="166" name="Google Shape;1747;p54">
            <a:extLst>
              <a:ext uri="{FF2B5EF4-FFF2-40B4-BE49-F238E27FC236}">
                <a16:creationId xmlns:a16="http://schemas.microsoft.com/office/drawing/2014/main" id="{7C73050C-9995-4FA2-A15D-2690059B0C86}"/>
              </a:ext>
            </a:extLst>
          </p:cNvPr>
          <p:cNvGrpSpPr/>
          <p:nvPr/>
        </p:nvGrpSpPr>
        <p:grpSpPr>
          <a:xfrm>
            <a:off x="4852920" y="984298"/>
            <a:ext cx="2843212" cy="3533502"/>
            <a:chOff x="6082511" y="1372225"/>
            <a:chExt cx="2843212" cy="3533502"/>
          </a:xfrm>
        </p:grpSpPr>
        <p:grpSp>
          <p:nvGrpSpPr>
            <p:cNvPr id="167" name="Google Shape;1748;p54">
              <a:extLst>
                <a:ext uri="{FF2B5EF4-FFF2-40B4-BE49-F238E27FC236}">
                  <a16:creationId xmlns:a16="http://schemas.microsoft.com/office/drawing/2014/main" id="{4F23F71C-F563-4D40-B7A6-37D43693F63D}"/>
                </a:ext>
              </a:extLst>
            </p:cNvPr>
            <p:cNvGrpSpPr/>
            <p:nvPr/>
          </p:nvGrpSpPr>
          <p:grpSpPr>
            <a:xfrm>
              <a:off x="6280875" y="1494746"/>
              <a:ext cx="2644848" cy="3410981"/>
              <a:chOff x="6280875" y="1494745"/>
              <a:chExt cx="2756486" cy="3554961"/>
            </a:xfrm>
          </p:grpSpPr>
          <p:sp>
            <p:nvSpPr>
              <p:cNvPr id="174" name="Google Shape;1749;p54">
                <a:extLst>
                  <a:ext uri="{FF2B5EF4-FFF2-40B4-BE49-F238E27FC236}">
                    <a16:creationId xmlns:a16="http://schemas.microsoft.com/office/drawing/2014/main" id="{579947CE-243D-4584-A5BB-4ED38ED962C7}"/>
                  </a:ext>
                </a:extLst>
              </p:cNvPr>
              <p:cNvSpPr/>
              <p:nvPr/>
            </p:nvSpPr>
            <p:spPr>
              <a:xfrm>
                <a:off x="6367061" y="4816306"/>
                <a:ext cx="2670300" cy="233400"/>
              </a:xfrm>
              <a:prstGeom prst="ellipse">
                <a:avLst/>
              </a:prstGeom>
              <a:solidFill>
                <a:srgbClr val="8EDAD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175" name="Google Shape;1750;p54">
                <a:extLst>
                  <a:ext uri="{FF2B5EF4-FFF2-40B4-BE49-F238E27FC236}">
                    <a16:creationId xmlns:a16="http://schemas.microsoft.com/office/drawing/2014/main" id="{CE8F8811-7AF1-41CD-AA30-7EBF4137B511}"/>
                  </a:ext>
                </a:extLst>
              </p:cNvPr>
              <p:cNvGrpSpPr/>
              <p:nvPr/>
            </p:nvGrpSpPr>
            <p:grpSpPr>
              <a:xfrm>
                <a:off x="6280875" y="1494745"/>
                <a:ext cx="2605930" cy="3481675"/>
                <a:chOff x="6280875" y="1494745"/>
                <a:chExt cx="2605930" cy="3481675"/>
              </a:xfrm>
            </p:grpSpPr>
            <p:sp>
              <p:nvSpPr>
                <p:cNvPr id="176" name="Google Shape;1751;p54">
                  <a:extLst>
                    <a:ext uri="{FF2B5EF4-FFF2-40B4-BE49-F238E27FC236}">
                      <a16:creationId xmlns:a16="http://schemas.microsoft.com/office/drawing/2014/main" id="{322E78DA-45D6-4AF1-8C0A-B2D9F96F62DD}"/>
                    </a:ext>
                  </a:extLst>
                </p:cNvPr>
                <p:cNvSpPr/>
                <p:nvPr/>
              </p:nvSpPr>
              <p:spPr>
                <a:xfrm flipH="1">
                  <a:off x="6780357" y="1995612"/>
                  <a:ext cx="1143924" cy="406213"/>
                </a:xfrm>
                <a:custGeom>
                  <a:avLst/>
                  <a:gdLst/>
                  <a:ahLst/>
                  <a:cxnLst/>
                  <a:rect l="l" t="t" r="r" b="b"/>
                  <a:pathLst>
                    <a:path w="68560" h="24346" extrusionOk="0">
                      <a:moveTo>
                        <a:pt x="3655" y="0"/>
                      </a:moveTo>
                      <a:cubicBezTo>
                        <a:pt x="3621" y="0"/>
                        <a:pt x="3590" y="6"/>
                        <a:pt x="3562" y="15"/>
                      </a:cubicBezTo>
                      <a:cubicBezTo>
                        <a:pt x="3261" y="101"/>
                        <a:pt x="2744" y="316"/>
                        <a:pt x="3390" y="1479"/>
                      </a:cubicBezTo>
                      <a:cubicBezTo>
                        <a:pt x="3993" y="2642"/>
                        <a:pt x="6750" y="6390"/>
                        <a:pt x="6750" y="6390"/>
                      </a:cubicBezTo>
                      <a:cubicBezTo>
                        <a:pt x="6750" y="6390"/>
                        <a:pt x="2231" y="1792"/>
                        <a:pt x="1075" y="1792"/>
                      </a:cubicBezTo>
                      <a:cubicBezTo>
                        <a:pt x="1021" y="1792"/>
                        <a:pt x="974" y="1803"/>
                        <a:pt x="935" y="1824"/>
                      </a:cubicBezTo>
                      <a:cubicBezTo>
                        <a:pt x="203" y="2169"/>
                        <a:pt x="763" y="2815"/>
                        <a:pt x="1409" y="3461"/>
                      </a:cubicBezTo>
                      <a:cubicBezTo>
                        <a:pt x="2055" y="4150"/>
                        <a:pt x="4596" y="6777"/>
                        <a:pt x="5070" y="7294"/>
                      </a:cubicBezTo>
                      <a:cubicBezTo>
                        <a:pt x="5180" y="7404"/>
                        <a:pt x="5177" y="7451"/>
                        <a:pt x="5098" y="7451"/>
                      </a:cubicBezTo>
                      <a:cubicBezTo>
                        <a:pt x="4803" y="7451"/>
                        <a:pt x="3450" y="6794"/>
                        <a:pt x="2873" y="6217"/>
                      </a:cubicBezTo>
                      <a:cubicBezTo>
                        <a:pt x="2184" y="5485"/>
                        <a:pt x="1021" y="4365"/>
                        <a:pt x="1021" y="4365"/>
                      </a:cubicBezTo>
                      <a:cubicBezTo>
                        <a:pt x="1021" y="4365"/>
                        <a:pt x="667" y="4155"/>
                        <a:pt x="393" y="4155"/>
                      </a:cubicBezTo>
                      <a:cubicBezTo>
                        <a:pt x="171" y="4155"/>
                        <a:pt x="1" y="4294"/>
                        <a:pt x="117" y="4796"/>
                      </a:cubicBezTo>
                      <a:cubicBezTo>
                        <a:pt x="375" y="5916"/>
                        <a:pt x="2615" y="8414"/>
                        <a:pt x="3993" y="9448"/>
                      </a:cubicBezTo>
                      <a:cubicBezTo>
                        <a:pt x="4585" y="9891"/>
                        <a:pt x="4669" y="10279"/>
                        <a:pt x="4374" y="10279"/>
                      </a:cubicBezTo>
                      <a:cubicBezTo>
                        <a:pt x="4153" y="10279"/>
                        <a:pt x="3721" y="10062"/>
                        <a:pt x="3132" y="9491"/>
                      </a:cubicBezTo>
                      <a:cubicBezTo>
                        <a:pt x="1883" y="8328"/>
                        <a:pt x="1538" y="8026"/>
                        <a:pt x="1064" y="7811"/>
                      </a:cubicBezTo>
                      <a:cubicBezTo>
                        <a:pt x="806" y="7711"/>
                        <a:pt x="600" y="7658"/>
                        <a:pt x="453" y="7658"/>
                      </a:cubicBezTo>
                      <a:cubicBezTo>
                        <a:pt x="160" y="7658"/>
                        <a:pt x="102" y="7869"/>
                        <a:pt x="332" y="8328"/>
                      </a:cubicBezTo>
                      <a:cubicBezTo>
                        <a:pt x="677" y="8974"/>
                        <a:pt x="5285" y="13195"/>
                        <a:pt x="8559" y="14918"/>
                      </a:cubicBezTo>
                      <a:cubicBezTo>
                        <a:pt x="9250" y="15282"/>
                        <a:pt x="23375" y="24345"/>
                        <a:pt x="43142" y="24345"/>
                      </a:cubicBezTo>
                      <a:cubicBezTo>
                        <a:pt x="46774" y="24345"/>
                        <a:pt x="50596" y="24039"/>
                        <a:pt x="54561" y="23317"/>
                      </a:cubicBezTo>
                      <a:cubicBezTo>
                        <a:pt x="68301" y="20819"/>
                        <a:pt x="68559" y="15133"/>
                        <a:pt x="65717" y="13497"/>
                      </a:cubicBezTo>
                      <a:cubicBezTo>
                        <a:pt x="65477" y="13357"/>
                        <a:pt x="64961" y="13298"/>
                        <a:pt x="64211" y="13298"/>
                      </a:cubicBezTo>
                      <a:cubicBezTo>
                        <a:pt x="59913" y="13298"/>
                        <a:pt x="47944" y="15246"/>
                        <a:pt x="36427" y="15246"/>
                      </a:cubicBezTo>
                      <a:cubicBezTo>
                        <a:pt x="34417" y="15246"/>
                        <a:pt x="32422" y="15187"/>
                        <a:pt x="30483" y="15047"/>
                      </a:cubicBezTo>
                      <a:cubicBezTo>
                        <a:pt x="19844" y="14272"/>
                        <a:pt x="13728" y="8802"/>
                        <a:pt x="13728" y="8802"/>
                      </a:cubicBezTo>
                      <a:cubicBezTo>
                        <a:pt x="12177" y="6691"/>
                        <a:pt x="10799" y="4408"/>
                        <a:pt x="9636" y="1996"/>
                      </a:cubicBezTo>
                      <a:cubicBezTo>
                        <a:pt x="9217" y="1177"/>
                        <a:pt x="8722" y="855"/>
                        <a:pt x="8356" y="855"/>
                      </a:cubicBezTo>
                      <a:cubicBezTo>
                        <a:pt x="7895" y="855"/>
                        <a:pt x="7639" y="1367"/>
                        <a:pt x="7999" y="2039"/>
                      </a:cubicBezTo>
                      <a:lnTo>
                        <a:pt x="9291" y="4451"/>
                      </a:lnTo>
                      <a:cubicBezTo>
                        <a:pt x="9291" y="4451"/>
                        <a:pt x="9679" y="5184"/>
                        <a:pt x="9334" y="5313"/>
                      </a:cubicBezTo>
                      <a:cubicBezTo>
                        <a:pt x="9281" y="5335"/>
                        <a:pt x="9222" y="5345"/>
                        <a:pt x="9159" y="5345"/>
                      </a:cubicBezTo>
                      <a:cubicBezTo>
                        <a:pt x="8103" y="5345"/>
                        <a:pt x="5780" y="2434"/>
                        <a:pt x="5415" y="1824"/>
                      </a:cubicBezTo>
                      <a:cubicBezTo>
                        <a:pt x="4454" y="363"/>
                        <a:pt x="3939" y="0"/>
                        <a:pt x="3655" y="0"/>
                      </a:cubicBez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7" name="Google Shape;1752;p54">
                  <a:extLst>
                    <a:ext uri="{FF2B5EF4-FFF2-40B4-BE49-F238E27FC236}">
                      <a16:creationId xmlns:a16="http://schemas.microsoft.com/office/drawing/2014/main" id="{8C0F9322-D336-4EF9-B62A-A8A3FFD60212}"/>
                    </a:ext>
                  </a:extLst>
                </p:cNvPr>
                <p:cNvSpPr/>
                <p:nvPr/>
              </p:nvSpPr>
              <p:spPr>
                <a:xfrm flipH="1">
                  <a:off x="7979825" y="2457235"/>
                  <a:ext cx="386375" cy="791019"/>
                </a:xfrm>
                <a:custGeom>
                  <a:avLst/>
                  <a:gdLst/>
                  <a:ahLst/>
                  <a:cxnLst/>
                  <a:rect l="l" t="t" r="r" b="b"/>
                  <a:pathLst>
                    <a:path w="23157" h="47409" extrusionOk="0">
                      <a:moveTo>
                        <a:pt x="20400" y="0"/>
                      </a:moveTo>
                      <a:cubicBezTo>
                        <a:pt x="20371" y="0"/>
                        <a:pt x="20343" y="0"/>
                        <a:pt x="20314" y="1"/>
                      </a:cubicBezTo>
                      <a:cubicBezTo>
                        <a:pt x="17299" y="87"/>
                        <a:pt x="12302" y="2973"/>
                        <a:pt x="11699" y="5643"/>
                      </a:cubicBezTo>
                      <a:lnTo>
                        <a:pt x="7521" y="29936"/>
                      </a:lnTo>
                      <a:cubicBezTo>
                        <a:pt x="7521" y="29936"/>
                        <a:pt x="3386" y="38551"/>
                        <a:pt x="673" y="45916"/>
                      </a:cubicBezTo>
                      <a:cubicBezTo>
                        <a:pt x="238" y="47093"/>
                        <a:pt x="1" y="47343"/>
                        <a:pt x="294" y="47343"/>
                      </a:cubicBezTo>
                      <a:cubicBezTo>
                        <a:pt x="495" y="47343"/>
                        <a:pt x="945" y="47226"/>
                        <a:pt x="1750" y="47209"/>
                      </a:cubicBezTo>
                      <a:cubicBezTo>
                        <a:pt x="2143" y="47209"/>
                        <a:pt x="3262" y="47409"/>
                        <a:pt x="4020" y="47409"/>
                      </a:cubicBezTo>
                      <a:cubicBezTo>
                        <a:pt x="4257" y="47409"/>
                        <a:pt x="4459" y="47389"/>
                        <a:pt x="4592" y="47338"/>
                      </a:cubicBezTo>
                      <a:lnTo>
                        <a:pt x="14758" y="33210"/>
                      </a:lnTo>
                      <a:cubicBezTo>
                        <a:pt x="16997" y="28386"/>
                        <a:pt x="20099" y="24854"/>
                        <a:pt x="19926" y="22657"/>
                      </a:cubicBezTo>
                      <a:lnTo>
                        <a:pt x="23157" y="8055"/>
                      </a:lnTo>
                      <a:cubicBezTo>
                        <a:pt x="22688" y="1962"/>
                        <a:pt x="22978" y="0"/>
                        <a:pt x="20400" y="0"/>
                      </a:cubicBezTo>
                      <a:close/>
                    </a:path>
                  </a:pathLst>
                </a:custGeom>
                <a:solidFill>
                  <a:srgbClr val="F3CC7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8" name="Google Shape;1753;p54">
                  <a:extLst>
                    <a:ext uri="{FF2B5EF4-FFF2-40B4-BE49-F238E27FC236}">
                      <a16:creationId xmlns:a16="http://schemas.microsoft.com/office/drawing/2014/main" id="{157C33B1-039D-4EA1-9A53-A7EE3E2183A9}"/>
                    </a:ext>
                  </a:extLst>
                </p:cNvPr>
                <p:cNvSpPr/>
                <p:nvPr/>
              </p:nvSpPr>
              <p:spPr>
                <a:xfrm flipH="1">
                  <a:off x="7788648" y="4837484"/>
                  <a:ext cx="284629" cy="110772"/>
                </a:xfrm>
                <a:custGeom>
                  <a:avLst/>
                  <a:gdLst/>
                  <a:ahLst/>
                  <a:cxnLst/>
                  <a:rect l="l" t="t" r="r" b="b"/>
                  <a:pathLst>
                    <a:path w="17059" h="6639" extrusionOk="0">
                      <a:moveTo>
                        <a:pt x="9262" y="0"/>
                      </a:moveTo>
                      <a:cubicBezTo>
                        <a:pt x="9262" y="0"/>
                        <a:pt x="5127" y="4781"/>
                        <a:pt x="1121" y="5169"/>
                      </a:cubicBezTo>
                      <a:cubicBezTo>
                        <a:pt x="1" y="6041"/>
                        <a:pt x="3760" y="6639"/>
                        <a:pt x="7772" y="6639"/>
                      </a:cubicBezTo>
                      <a:cubicBezTo>
                        <a:pt x="10700" y="6639"/>
                        <a:pt x="13764" y="6320"/>
                        <a:pt x="15163" y="5557"/>
                      </a:cubicBezTo>
                      <a:cubicBezTo>
                        <a:pt x="17058" y="4480"/>
                        <a:pt x="15335" y="733"/>
                        <a:pt x="15335" y="733"/>
                      </a:cubicBezTo>
                      <a:lnTo>
                        <a:pt x="9262" y="0"/>
                      </a:lnTo>
                      <a:close/>
                    </a:path>
                  </a:pathLst>
                </a:custGeom>
                <a:solidFill>
                  <a:srgbClr val="7030A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9" name="Google Shape;1754;p54">
                  <a:extLst>
                    <a:ext uri="{FF2B5EF4-FFF2-40B4-BE49-F238E27FC236}">
                      <a16:creationId xmlns:a16="http://schemas.microsoft.com/office/drawing/2014/main" id="{EE381333-2462-44EE-B25F-2C8CAD176C6B}"/>
                    </a:ext>
                  </a:extLst>
                </p:cNvPr>
                <p:cNvSpPr/>
                <p:nvPr/>
              </p:nvSpPr>
              <p:spPr>
                <a:xfrm flipH="1">
                  <a:off x="7768526" y="4409864"/>
                  <a:ext cx="173224" cy="439850"/>
                </a:xfrm>
                <a:custGeom>
                  <a:avLst/>
                  <a:gdLst/>
                  <a:ahLst/>
                  <a:cxnLst/>
                  <a:rect l="l" t="t" r="r" b="b"/>
                  <a:pathLst>
                    <a:path w="10382" h="26362" extrusionOk="0">
                      <a:moveTo>
                        <a:pt x="10381" y="1"/>
                      </a:moveTo>
                      <a:lnTo>
                        <a:pt x="1" y="2025"/>
                      </a:lnTo>
                      <a:lnTo>
                        <a:pt x="1379" y="25629"/>
                      </a:lnTo>
                      <a:lnTo>
                        <a:pt x="7452" y="26362"/>
                      </a:lnTo>
                      <a:lnTo>
                        <a:pt x="10381" y="1"/>
                      </a:lnTo>
                      <a:close/>
                    </a:path>
                  </a:pathLst>
                </a:custGeom>
                <a:solidFill>
                  <a:srgbClr val="F3CC7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0" name="Google Shape;1755;p54">
                  <a:extLst>
                    <a:ext uri="{FF2B5EF4-FFF2-40B4-BE49-F238E27FC236}">
                      <a16:creationId xmlns:a16="http://schemas.microsoft.com/office/drawing/2014/main" id="{747E6125-FC3E-4F11-9DFB-203B65F4D067}"/>
                    </a:ext>
                  </a:extLst>
                </p:cNvPr>
                <p:cNvSpPr/>
                <p:nvPr/>
              </p:nvSpPr>
              <p:spPr>
                <a:xfrm flipH="1">
                  <a:off x="7397702" y="4836049"/>
                  <a:ext cx="272516" cy="119331"/>
                </a:xfrm>
                <a:custGeom>
                  <a:avLst/>
                  <a:gdLst/>
                  <a:ahLst/>
                  <a:cxnLst/>
                  <a:rect l="l" t="t" r="r" b="b"/>
                  <a:pathLst>
                    <a:path w="16333" h="7152" extrusionOk="0">
                      <a:moveTo>
                        <a:pt x="14093" y="0"/>
                      </a:moveTo>
                      <a:lnTo>
                        <a:pt x="7977" y="43"/>
                      </a:lnTo>
                      <a:cubicBezTo>
                        <a:pt x="7977" y="43"/>
                        <a:pt x="4531" y="5341"/>
                        <a:pt x="611" y="6246"/>
                      </a:cubicBezTo>
                      <a:cubicBezTo>
                        <a:pt x="0" y="6872"/>
                        <a:pt x="1199" y="7152"/>
                        <a:pt x="3136" y="7152"/>
                      </a:cubicBezTo>
                      <a:cubicBezTo>
                        <a:pt x="6658" y="7152"/>
                        <a:pt x="12621" y="6227"/>
                        <a:pt x="14567" y="4781"/>
                      </a:cubicBezTo>
                      <a:cubicBezTo>
                        <a:pt x="16333" y="3446"/>
                        <a:pt x="14093" y="0"/>
                        <a:pt x="14093" y="0"/>
                      </a:cubicBezTo>
                      <a:close/>
                    </a:path>
                  </a:pathLst>
                </a:custGeom>
                <a:solidFill>
                  <a:srgbClr val="7030A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1" name="Google Shape;1756;p54">
                  <a:extLst>
                    <a:ext uri="{FF2B5EF4-FFF2-40B4-BE49-F238E27FC236}">
                      <a16:creationId xmlns:a16="http://schemas.microsoft.com/office/drawing/2014/main" id="{ABE4404B-97F8-46CA-980E-D4B835195D43}"/>
                    </a:ext>
                  </a:extLst>
                </p:cNvPr>
                <p:cNvSpPr/>
                <p:nvPr/>
              </p:nvSpPr>
              <p:spPr>
                <a:xfrm flipH="1">
                  <a:off x="7435060" y="4393346"/>
                  <a:ext cx="176811" cy="443437"/>
                </a:xfrm>
                <a:custGeom>
                  <a:avLst/>
                  <a:gdLst/>
                  <a:ahLst/>
                  <a:cxnLst/>
                  <a:rect l="l" t="t" r="r" b="b"/>
                  <a:pathLst>
                    <a:path w="10597" h="26577" extrusionOk="0">
                      <a:moveTo>
                        <a:pt x="10036" y="0"/>
                      </a:moveTo>
                      <a:lnTo>
                        <a:pt x="0" y="3403"/>
                      </a:lnTo>
                      <a:lnTo>
                        <a:pt x="4480" y="26576"/>
                      </a:lnTo>
                      <a:lnTo>
                        <a:pt x="10596" y="26533"/>
                      </a:lnTo>
                      <a:lnTo>
                        <a:pt x="10036" y="0"/>
                      </a:lnTo>
                      <a:close/>
                    </a:path>
                  </a:pathLst>
                </a:custGeom>
                <a:solidFill>
                  <a:srgbClr val="F3CC7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2" name="Google Shape;1757;p54">
                  <a:extLst>
                    <a:ext uri="{FF2B5EF4-FFF2-40B4-BE49-F238E27FC236}">
                      <a16:creationId xmlns:a16="http://schemas.microsoft.com/office/drawing/2014/main" id="{3C9CBAF2-B016-408A-AE64-F79E4E7945A7}"/>
                    </a:ext>
                  </a:extLst>
                </p:cNvPr>
                <p:cNvSpPr/>
                <p:nvPr/>
              </p:nvSpPr>
              <p:spPr>
                <a:xfrm flipH="1">
                  <a:off x="7718221" y="4840354"/>
                  <a:ext cx="142323" cy="104949"/>
                </a:xfrm>
                <a:custGeom>
                  <a:avLst/>
                  <a:gdLst/>
                  <a:ahLst/>
                  <a:cxnLst/>
                  <a:rect l="l" t="t" r="r" b="b"/>
                  <a:pathLst>
                    <a:path w="8530" h="6290" extrusionOk="0">
                      <a:moveTo>
                        <a:pt x="2499" y="1"/>
                      </a:moveTo>
                      <a:cubicBezTo>
                        <a:pt x="1465" y="1"/>
                        <a:pt x="561" y="776"/>
                        <a:pt x="475" y="1810"/>
                      </a:cubicBezTo>
                      <a:lnTo>
                        <a:pt x="44" y="5299"/>
                      </a:lnTo>
                      <a:cubicBezTo>
                        <a:pt x="1" y="5816"/>
                        <a:pt x="432" y="6289"/>
                        <a:pt x="949" y="6289"/>
                      </a:cubicBezTo>
                      <a:lnTo>
                        <a:pt x="7582" y="6289"/>
                      </a:lnTo>
                      <a:cubicBezTo>
                        <a:pt x="8142" y="6289"/>
                        <a:pt x="8529" y="5772"/>
                        <a:pt x="8443" y="5213"/>
                      </a:cubicBezTo>
                      <a:lnTo>
                        <a:pt x="7668" y="1637"/>
                      </a:lnTo>
                      <a:cubicBezTo>
                        <a:pt x="7453" y="690"/>
                        <a:pt x="6634" y="1"/>
                        <a:pt x="5643"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3" name="Google Shape;1758;p54">
                  <a:extLst>
                    <a:ext uri="{FF2B5EF4-FFF2-40B4-BE49-F238E27FC236}">
                      <a16:creationId xmlns:a16="http://schemas.microsoft.com/office/drawing/2014/main" id="{167863EE-7A0A-408A-9B8D-B2CE8D032232}"/>
                    </a:ext>
                  </a:extLst>
                </p:cNvPr>
                <p:cNvSpPr/>
                <p:nvPr/>
              </p:nvSpPr>
              <p:spPr>
                <a:xfrm flipH="1">
                  <a:off x="8744482" y="4840354"/>
                  <a:ext cx="142323" cy="104949"/>
                </a:xfrm>
                <a:custGeom>
                  <a:avLst/>
                  <a:gdLst/>
                  <a:ahLst/>
                  <a:cxnLst/>
                  <a:rect l="l" t="t" r="r" b="b"/>
                  <a:pathLst>
                    <a:path w="8530" h="6290" extrusionOk="0">
                      <a:moveTo>
                        <a:pt x="2887" y="1"/>
                      </a:moveTo>
                      <a:cubicBezTo>
                        <a:pt x="1939" y="1"/>
                        <a:pt x="1078" y="690"/>
                        <a:pt x="862" y="1637"/>
                      </a:cubicBezTo>
                      <a:lnTo>
                        <a:pt x="87" y="5213"/>
                      </a:lnTo>
                      <a:cubicBezTo>
                        <a:pt x="1" y="5772"/>
                        <a:pt x="432" y="6289"/>
                        <a:pt x="992" y="6289"/>
                      </a:cubicBezTo>
                      <a:lnTo>
                        <a:pt x="7582" y="6289"/>
                      </a:lnTo>
                      <a:cubicBezTo>
                        <a:pt x="8142" y="6289"/>
                        <a:pt x="8529" y="5816"/>
                        <a:pt x="8486" y="5299"/>
                      </a:cubicBezTo>
                      <a:lnTo>
                        <a:pt x="8099" y="1810"/>
                      </a:lnTo>
                      <a:cubicBezTo>
                        <a:pt x="7969" y="776"/>
                        <a:pt x="7065" y="1"/>
                        <a:pt x="6031"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184" name="Google Shape;1759;p54">
                  <a:extLst>
                    <a:ext uri="{FF2B5EF4-FFF2-40B4-BE49-F238E27FC236}">
                      <a16:creationId xmlns:a16="http://schemas.microsoft.com/office/drawing/2014/main" id="{0B704AFC-E644-427A-A9A8-F71744EA5EBB}"/>
                    </a:ext>
                  </a:extLst>
                </p:cNvPr>
                <p:cNvGrpSpPr/>
                <p:nvPr/>
              </p:nvGrpSpPr>
              <p:grpSpPr>
                <a:xfrm>
                  <a:off x="7744817" y="3175908"/>
                  <a:ext cx="1113240" cy="1720524"/>
                  <a:chOff x="7744817" y="3175908"/>
                  <a:chExt cx="1113240" cy="1720524"/>
                </a:xfrm>
              </p:grpSpPr>
              <p:sp>
                <p:nvSpPr>
                  <p:cNvPr id="326" name="Google Shape;1760;p54">
                    <a:extLst>
                      <a:ext uri="{FF2B5EF4-FFF2-40B4-BE49-F238E27FC236}">
                        <a16:creationId xmlns:a16="http://schemas.microsoft.com/office/drawing/2014/main" id="{11E7B1C0-187F-430D-BA46-2DE5A3D850E3}"/>
                      </a:ext>
                    </a:extLst>
                  </p:cNvPr>
                  <p:cNvSpPr/>
                  <p:nvPr/>
                </p:nvSpPr>
                <p:spPr>
                  <a:xfrm flipH="1">
                    <a:off x="7920894" y="4033284"/>
                    <a:ext cx="771865" cy="83392"/>
                  </a:xfrm>
                  <a:custGeom>
                    <a:avLst/>
                    <a:gdLst/>
                    <a:ahLst/>
                    <a:cxnLst/>
                    <a:rect l="l" t="t" r="r" b="b"/>
                    <a:pathLst>
                      <a:path w="46261" h="4998" extrusionOk="0">
                        <a:moveTo>
                          <a:pt x="1" y="1"/>
                        </a:moveTo>
                        <a:lnTo>
                          <a:pt x="1" y="4997"/>
                        </a:lnTo>
                        <a:lnTo>
                          <a:pt x="46261" y="4997"/>
                        </a:lnTo>
                        <a:lnTo>
                          <a:pt x="46261" y="1"/>
                        </a:lnTo>
                        <a:close/>
                      </a:path>
                    </a:pathLst>
                  </a:custGeom>
                  <a:solidFill>
                    <a:srgbClr val="6666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7" name="Google Shape;1761;p54">
                    <a:extLst>
                      <a:ext uri="{FF2B5EF4-FFF2-40B4-BE49-F238E27FC236}">
                        <a16:creationId xmlns:a16="http://schemas.microsoft.com/office/drawing/2014/main" id="{10DB5C9E-F325-4ADF-A36B-D01B12EE389D}"/>
                      </a:ext>
                    </a:extLst>
                  </p:cNvPr>
                  <p:cNvSpPr/>
                  <p:nvPr/>
                </p:nvSpPr>
                <p:spPr>
                  <a:xfrm flipH="1">
                    <a:off x="7744817" y="3175908"/>
                    <a:ext cx="1113240" cy="1720524"/>
                  </a:xfrm>
                  <a:custGeom>
                    <a:avLst/>
                    <a:gdLst/>
                    <a:ahLst/>
                    <a:cxnLst/>
                    <a:rect l="l" t="t" r="r" b="b"/>
                    <a:pathLst>
                      <a:path w="66721" h="103118" extrusionOk="0">
                        <a:moveTo>
                          <a:pt x="30709" y="0"/>
                        </a:moveTo>
                        <a:cubicBezTo>
                          <a:pt x="22735" y="0"/>
                          <a:pt x="15890" y="5759"/>
                          <a:pt x="14602" y="13655"/>
                        </a:cubicBezTo>
                        <a:lnTo>
                          <a:pt x="1" y="102299"/>
                        </a:lnTo>
                        <a:lnTo>
                          <a:pt x="4997" y="103074"/>
                        </a:lnTo>
                        <a:lnTo>
                          <a:pt x="19599" y="14473"/>
                        </a:lnTo>
                        <a:cubicBezTo>
                          <a:pt x="20499" y="9032"/>
                          <a:pt x="25191" y="5040"/>
                          <a:pt x="30709" y="5040"/>
                        </a:cubicBezTo>
                        <a:cubicBezTo>
                          <a:pt x="30739" y="5040"/>
                          <a:pt x="30768" y="5040"/>
                          <a:pt x="30798" y="5040"/>
                        </a:cubicBezTo>
                        <a:lnTo>
                          <a:pt x="35880" y="5040"/>
                        </a:lnTo>
                        <a:cubicBezTo>
                          <a:pt x="35910" y="5040"/>
                          <a:pt x="35940" y="5040"/>
                          <a:pt x="35969" y="5040"/>
                        </a:cubicBezTo>
                        <a:cubicBezTo>
                          <a:pt x="41487" y="5040"/>
                          <a:pt x="46180" y="9032"/>
                          <a:pt x="47122" y="14473"/>
                        </a:cubicBezTo>
                        <a:lnTo>
                          <a:pt x="61681" y="103117"/>
                        </a:lnTo>
                        <a:lnTo>
                          <a:pt x="66721" y="102299"/>
                        </a:lnTo>
                        <a:lnTo>
                          <a:pt x="52119" y="13655"/>
                        </a:lnTo>
                        <a:cubicBezTo>
                          <a:pt x="50789" y="5759"/>
                          <a:pt x="43986" y="0"/>
                          <a:pt x="35970" y="0"/>
                        </a:cubicBezTo>
                        <a:cubicBezTo>
                          <a:pt x="35940" y="0"/>
                          <a:pt x="35910" y="1"/>
                          <a:pt x="35880" y="1"/>
                        </a:cubicBezTo>
                        <a:lnTo>
                          <a:pt x="30798" y="1"/>
                        </a:lnTo>
                        <a:cubicBezTo>
                          <a:pt x="30768" y="1"/>
                          <a:pt x="30738" y="0"/>
                          <a:pt x="30709" y="0"/>
                        </a:cubicBezTo>
                        <a:close/>
                      </a:path>
                    </a:pathLst>
                  </a:custGeom>
                  <a:solidFill>
                    <a:srgbClr val="6666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8" name="Google Shape;1762;p54">
                    <a:extLst>
                      <a:ext uri="{FF2B5EF4-FFF2-40B4-BE49-F238E27FC236}">
                        <a16:creationId xmlns:a16="http://schemas.microsoft.com/office/drawing/2014/main" id="{A72B0C7A-FF0A-47C6-9E16-058742F8FE39}"/>
                      </a:ext>
                    </a:extLst>
                  </p:cNvPr>
                  <p:cNvSpPr/>
                  <p:nvPr/>
                </p:nvSpPr>
                <p:spPr>
                  <a:xfrm flipH="1">
                    <a:off x="8287413" y="3598489"/>
                    <a:ext cx="344979" cy="84827"/>
                  </a:xfrm>
                  <a:custGeom>
                    <a:avLst/>
                    <a:gdLst/>
                    <a:ahLst/>
                    <a:cxnLst/>
                    <a:rect l="l" t="t" r="r" b="b"/>
                    <a:pathLst>
                      <a:path w="20676" h="5084" extrusionOk="0">
                        <a:moveTo>
                          <a:pt x="1" y="1"/>
                        </a:moveTo>
                        <a:lnTo>
                          <a:pt x="1" y="5083"/>
                        </a:lnTo>
                        <a:lnTo>
                          <a:pt x="20676" y="5083"/>
                        </a:lnTo>
                        <a:lnTo>
                          <a:pt x="20676" y="1"/>
                        </a:lnTo>
                        <a:close/>
                      </a:path>
                    </a:pathLst>
                  </a:custGeom>
                  <a:solidFill>
                    <a:srgbClr val="6666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9" name="Google Shape;1763;p54">
                    <a:extLst>
                      <a:ext uri="{FF2B5EF4-FFF2-40B4-BE49-F238E27FC236}">
                        <a16:creationId xmlns:a16="http://schemas.microsoft.com/office/drawing/2014/main" id="{224E75E3-D038-46C7-A038-2CF091A3AFED}"/>
                      </a:ext>
                    </a:extLst>
                  </p:cNvPr>
                  <p:cNvSpPr/>
                  <p:nvPr/>
                </p:nvSpPr>
                <p:spPr>
                  <a:xfrm flipH="1">
                    <a:off x="8426833" y="4486766"/>
                    <a:ext cx="350001" cy="84827"/>
                  </a:xfrm>
                  <a:custGeom>
                    <a:avLst/>
                    <a:gdLst/>
                    <a:ahLst/>
                    <a:cxnLst/>
                    <a:rect l="l" t="t" r="r" b="b"/>
                    <a:pathLst>
                      <a:path w="20977" h="5084" extrusionOk="0">
                        <a:moveTo>
                          <a:pt x="0" y="1"/>
                        </a:moveTo>
                        <a:lnTo>
                          <a:pt x="0" y="5083"/>
                        </a:lnTo>
                        <a:lnTo>
                          <a:pt x="20976" y="5083"/>
                        </a:lnTo>
                        <a:lnTo>
                          <a:pt x="20976" y="1"/>
                        </a:lnTo>
                        <a:close/>
                      </a:path>
                    </a:pathLst>
                  </a:custGeom>
                  <a:solidFill>
                    <a:srgbClr val="6666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185" name="Google Shape;1764;p54">
                  <a:extLst>
                    <a:ext uri="{FF2B5EF4-FFF2-40B4-BE49-F238E27FC236}">
                      <a16:creationId xmlns:a16="http://schemas.microsoft.com/office/drawing/2014/main" id="{9159663E-D741-4E29-B9D0-445694F3A323}"/>
                    </a:ext>
                  </a:extLst>
                </p:cNvPr>
                <p:cNvSpPr/>
                <p:nvPr/>
              </p:nvSpPr>
              <p:spPr>
                <a:xfrm flipH="1">
                  <a:off x="7110954" y="3061733"/>
                  <a:ext cx="1204507" cy="1516416"/>
                </a:xfrm>
                <a:custGeom>
                  <a:avLst/>
                  <a:gdLst/>
                  <a:ahLst/>
                  <a:cxnLst/>
                  <a:rect l="l" t="t" r="r" b="b"/>
                  <a:pathLst>
                    <a:path w="72191" h="90885" extrusionOk="0">
                      <a:moveTo>
                        <a:pt x="45840" y="0"/>
                      </a:moveTo>
                      <a:cubicBezTo>
                        <a:pt x="34171" y="0"/>
                        <a:pt x="13009" y="9299"/>
                        <a:pt x="13009" y="9299"/>
                      </a:cubicBezTo>
                      <a:lnTo>
                        <a:pt x="1" y="82695"/>
                      </a:lnTo>
                      <a:cubicBezTo>
                        <a:pt x="216" y="82781"/>
                        <a:pt x="475" y="82911"/>
                        <a:pt x="733" y="82997"/>
                      </a:cubicBezTo>
                      <a:cubicBezTo>
                        <a:pt x="1681" y="83470"/>
                        <a:pt x="2671" y="83901"/>
                        <a:pt x="3662" y="84289"/>
                      </a:cubicBezTo>
                      <a:cubicBezTo>
                        <a:pt x="5299" y="84978"/>
                        <a:pt x="6979" y="85667"/>
                        <a:pt x="8658" y="86227"/>
                      </a:cubicBezTo>
                      <a:cubicBezTo>
                        <a:pt x="10338" y="86787"/>
                        <a:pt x="12018" y="87304"/>
                        <a:pt x="13698" y="87778"/>
                      </a:cubicBezTo>
                      <a:cubicBezTo>
                        <a:pt x="17661" y="88898"/>
                        <a:pt x="21710" y="89716"/>
                        <a:pt x="25801" y="90190"/>
                      </a:cubicBezTo>
                      <a:cubicBezTo>
                        <a:pt x="27266" y="90405"/>
                        <a:pt x="28773" y="90534"/>
                        <a:pt x="30324" y="90664"/>
                      </a:cubicBezTo>
                      <a:cubicBezTo>
                        <a:pt x="31832" y="90793"/>
                        <a:pt x="33339" y="90836"/>
                        <a:pt x="34847" y="90879"/>
                      </a:cubicBezTo>
                      <a:cubicBezTo>
                        <a:pt x="35204" y="90883"/>
                        <a:pt x="35562" y="90884"/>
                        <a:pt x="35920" y="90884"/>
                      </a:cubicBezTo>
                      <a:cubicBezTo>
                        <a:pt x="39912" y="90884"/>
                        <a:pt x="43902" y="90661"/>
                        <a:pt x="47855" y="90147"/>
                      </a:cubicBezTo>
                      <a:cubicBezTo>
                        <a:pt x="49448" y="89975"/>
                        <a:pt x="50999" y="89759"/>
                        <a:pt x="52636" y="89458"/>
                      </a:cubicBezTo>
                      <a:cubicBezTo>
                        <a:pt x="55737" y="88941"/>
                        <a:pt x="58838" y="88295"/>
                        <a:pt x="61983" y="87476"/>
                      </a:cubicBezTo>
                      <a:cubicBezTo>
                        <a:pt x="63792" y="87002"/>
                        <a:pt x="65644" y="86443"/>
                        <a:pt x="67496" y="85883"/>
                      </a:cubicBezTo>
                      <a:cubicBezTo>
                        <a:pt x="68874" y="85452"/>
                        <a:pt x="70253" y="85021"/>
                        <a:pt x="71631" y="84547"/>
                      </a:cubicBezTo>
                      <a:cubicBezTo>
                        <a:pt x="71803" y="84504"/>
                        <a:pt x="71932" y="84418"/>
                        <a:pt x="72105" y="84375"/>
                      </a:cubicBezTo>
                      <a:cubicBezTo>
                        <a:pt x="72105" y="84375"/>
                        <a:pt x="72148" y="84375"/>
                        <a:pt x="72191" y="84332"/>
                      </a:cubicBezTo>
                      <a:lnTo>
                        <a:pt x="72019" y="83341"/>
                      </a:lnTo>
                      <a:cubicBezTo>
                        <a:pt x="72019" y="83341"/>
                        <a:pt x="58838" y="8567"/>
                        <a:pt x="52119" y="1804"/>
                      </a:cubicBezTo>
                      <a:cubicBezTo>
                        <a:pt x="50826" y="520"/>
                        <a:pt x="48598" y="0"/>
                        <a:pt x="45840" y="0"/>
                      </a:cubicBezTo>
                      <a:close/>
                    </a:path>
                  </a:pathLst>
                </a:custGeom>
                <a:solidFill>
                  <a:srgbClr val="D8BEE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3" name="Google Shape;1765;p54">
                  <a:extLst>
                    <a:ext uri="{FF2B5EF4-FFF2-40B4-BE49-F238E27FC236}">
                      <a16:creationId xmlns:a16="http://schemas.microsoft.com/office/drawing/2014/main" id="{508916B2-B21D-408A-91A2-1D648DE3867A}"/>
                    </a:ext>
                  </a:extLst>
                </p:cNvPr>
                <p:cNvSpPr/>
                <p:nvPr/>
              </p:nvSpPr>
              <p:spPr>
                <a:xfrm flipH="1">
                  <a:off x="8018634" y="2198518"/>
                  <a:ext cx="191894" cy="368688"/>
                </a:xfrm>
                <a:custGeom>
                  <a:avLst/>
                  <a:gdLst/>
                  <a:ahLst/>
                  <a:cxnLst/>
                  <a:rect l="l" t="t" r="r" b="b"/>
                  <a:pathLst>
                    <a:path w="11501" h="22097" extrusionOk="0">
                      <a:moveTo>
                        <a:pt x="11501" y="0"/>
                      </a:moveTo>
                      <a:cubicBezTo>
                        <a:pt x="11501" y="1"/>
                        <a:pt x="9476" y="1422"/>
                        <a:pt x="9003" y="1939"/>
                      </a:cubicBezTo>
                      <a:cubicBezTo>
                        <a:pt x="8572" y="2413"/>
                        <a:pt x="1637" y="16110"/>
                        <a:pt x="517" y="18780"/>
                      </a:cubicBezTo>
                      <a:cubicBezTo>
                        <a:pt x="0" y="20632"/>
                        <a:pt x="7064" y="21752"/>
                        <a:pt x="7797" y="22097"/>
                      </a:cubicBezTo>
                      <a:cubicBezTo>
                        <a:pt x="9003" y="20675"/>
                        <a:pt x="10553" y="8701"/>
                        <a:pt x="10553" y="8701"/>
                      </a:cubicBezTo>
                      <a:lnTo>
                        <a:pt x="11501"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4" name="Google Shape;1766;p54">
                  <a:extLst>
                    <a:ext uri="{FF2B5EF4-FFF2-40B4-BE49-F238E27FC236}">
                      <a16:creationId xmlns:a16="http://schemas.microsoft.com/office/drawing/2014/main" id="{B68AB624-40A6-49C1-9561-9AC466DD7D09}"/>
                    </a:ext>
                  </a:extLst>
                </p:cNvPr>
                <p:cNvSpPr/>
                <p:nvPr/>
              </p:nvSpPr>
              <p:spPr>
                <a:xfrm flipH="1">
                  <a:off x="7381167" y="2169152"/>
                  <a:ext cx="802765" cy="1122800"/>
                </a:xfrm>
                <a:custGeom>
                  <a:avLst/>
                  <a:gdLst/>
                  <a:ahLst/>
                  <a:cxnLst/>
                  <a:rect l="l" t="t" r="r" b="b"/>
                  <a:pathLst>
                    <a:path w="48113" h="67294" extrusionOk="0">
                      <a:moveTo>
                        <a:pt x="24567" y="0"/>
                      </a:moveTo>
                      <a:cubicBezTo>
                        <a:pt x="24124" y="0"/>
                        <a:pt x="23843" y="105"/>
                        <a:pt x="23475" y="124"/>
                      </a:cubicBezTo>
                      <a:lnTo>
                        <a:pt x="11716" y="942"/>
                      </a:lnTo>
                      <a:cubicBezTo>
                        <a:pt x="10811" y="1330"/>
                        <a:pt x="9950" y="1717"/>
                        <a:pt x="9088" y="2191"/>
                      </a:cubicBezTo>
                      <a:cubicBezTo>
                        <a:pt x="6160" y="4000"/>
                        <a:pt x="4867" y="8437"/>
                        <a:pt x="4523" y="9471"/>
                      </a:cubicBezTo>
                      <a:cubicBezTo>
                        <a:pt x="4221" y="10504"/>
                        <a:pt x="345" y="50777"/>
                        <a:pt x="0" y="65035"/>
                      </a:cubicBezTo>
                      <a:cubicBezTo>
                        <a:pt x="1655" y="66616"/>
                        <a:pt x="5114" y="67294"/>
                        <a:pt x="9550" y="67294"/>
                      </a:cubicBezTo>
                      <a:cubicBezTo>
                        <a:pt x="20584" y="67294"/>
                        <a:pt x="37668" y="63101"/>
                        <a:pt x="48113" y="58186"/>
                      </a:cubicBezTo>
                      <a:cubicBezTo>
                        <a:pt x="44796" y="50174"/>
                        <a:pt x="36914" y="26269"/>
                        <a:pt x="36914" y="26269"/>
                      </a:cubicBezTo>
                      <a:lnTo>
                        <a:pt x="38809" y="22220"/>
                      </a:lnTo>
                      <a:cubicBezTo>
                        <a:pt x="38809" y="22220"/>
                        <a:pt x="36870" y="5249"/>
                        <a:pt x="27825" y="1028"/>
                      </a:cubicBezTo>
                      <a:cubicBezTo>
                        <a:pt x="26048" y="189"/>
                        <a:pt x="25162" y="0"/>
                        <a:pt x="24567"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5" name="Google Shape;1767;p54">
                  <a:extLst>
                    <a:ext uri="{FF2B5EF4-FFF2-40B4-BE49-F238E27FC236}">
                      <a16:creationId xmlns:a16="http://schemas.microsoft.com/office/drawing/2014/main" id="{81FF3475-5409-4D5D-B190-442011380A87}"/>
                    </a:ext>
                  </a:extLst>
                </p:cNvPr>
                <p:cNvSpPr/>
                <p:nvPr/>
              </p:nvSpPr>
              <p:spPr>
                <a:xfrm flipH="1">
                  <a:off x="7788648" y="2033937"/>
                  <a:ext cx="268078" cy="321270"/>
                </a:xfrm>
                <a:custGeom>
                  <a:avLst/>
                  <a:gdLst/>
                  <a:ahLst/>
                  <a:cxnLst/>
                  <a:rect l="l" t="t" r="r" b="b"/>
                  <a:pathLst>
                    <a:path w="16067" h="19255" extrusionOk="0">
                      <a:moveTo>
                        <a:pt x="12965" y="1"/>
                      </a:moveTo>
                      <a:cubicBezTo>
                        <a:pt x="12965" y="1"/>
                        <a:pt x="3940" y="6070"/>
                        <a:pt x="442" y="6070"/>
                      </a:cubicBezTo>
                      <a:cubicBezTo>
                        <a:pt x="282" y="6070"/>
                        <a:pt x="135" y="6057"/>
                        <a:pt x="0" y="6031"/>
                      </a:cubicBezTo>
                      <a:lnTo>
                        <a:pt x="0" y="6031"/>
                      </a:lnTo>
                      <a:cubicBezTo>
                        <a:pt x="0" y="6031"/>
                        <a:pt x="3618" y="8228"/>
                        <a:pt x="3403" y="9348"/>
                      </a:cubicBezTo>
                      <a:cubicBezTo>
                        <a:pt x="3403" y="9348"/>
                        <a:pt x="1508" y="13138"/>
                        <a:pt x="5212" y="19254"/>
                      </a:cubicBezTo>
                      <a:cubicBezTo>
                        <a:pt x="10165" y="16928"/>
                        <a:pt x="14042" y="12793"/>
                        <a:pt x="16066" y="7754"/>
                      </a:cubicBezTo>
                      <a:cubicBezTo>
                        <a:pt x="16066" y="7754"/>
                        <a:pt x="15205" y="7711"/>
                        <a:pt x="13956" y="6117"/>
                      </a:cubicBezTo>
                      <a:cubicBezTo>
                        <a:pt x="12707" y="4523"/>
                        <a:pt x="12965" y="1"/>
                        <a:pt x="12965" y="1"/>
                      </a:cubicBezTo>
                      <a:close/>
                    </a:path>
                  </a:pathLst>
                </a:custGeom>
                <a:solidFill>
                  <a:srgbClr val="F3CC7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6" name="Google Shape;1768;p54">
                  <a:extLst>
                    <a:ext uri="{FF2B5EF4-FFF2-40B4-BE49-F238E27FC236}">
                      <a16:creationId xmlns:a16="http://schemas.microsoft.com/office/drawing/2014/main" id="{5D685187-C35A-4B4C-9C71-D863F9D030B6}"/>
                    </a:ext>
                  </a:extLst>
                </p:cNvPr>
                <p:cNvSpPr/>
                <p:nvPr/>
              </p:nvSpPr>
              <p:spPr>
                <a:xfrm flipH="1">
                  <a:off x="7644206" y="1509494"/>
                  <a:ext cx="358627" cy="318200"/>
                </a:xfrm>
                <a:custGeom>
                  <a:avLst/>
                  <a:gdLst/>
                  <a:ahLst/>
                  <a:cxnLst/>
                  <a:rect l="l" t="t" r="r" b="b"/>
                  <a:pathLst>
                    <a:path w="21494" h="19071" extrusionOk="0">
                      <a:moveTo>
                        <a:pt x="11303" y="1"/>
                      </a:moveTo>
                      <a:cubicBezTo>
                        <a:pt x="4805" y="1"/>
                        <a:pt x="4179" y="7700"/>
                        <a:pt x="4179" y="7700"/>
                      </a:cubicBezTo>
                      <a:cubicBezTo>
                        <a:pt x="0" y="13170"/>
                        <a:pt x="8400" y="19071"/>
                        <a:pt x="8400" y="19071"/>
                      </a:cubicBezTo>
                      <a:cubicBezTo>
                        <a:pt x="8400" y="19071"/>
                        <a:pt x="16584" y="16400"/>
                        <a:pt x="19039" y="13170"/>
                      </a:cubicBezTo>
                      <a:cubicBezTo>
                        <a:pt x="21494" y="9939"/>
                        <a:pt x="21063" y="1583"/>
                        <a:pt x="13008" y="162"/>
                      </a:cubicBezTo>
                      <a:cubicBezTo>
                        <a:pt x="12399" y="52"/>
                        <a:pt x="11832" y="1"/>
                        <a:pt x="11303" y="1"/>
                      </a:cubicBezTo>
                      <a:close/>
                    </a:path>
                  </a:pathLst>
                </a:custGeom>
                <a:solidFill>
                  <a:srgbClr val="99999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7" name="Google Shape;1769;p54">
                  <a:extLst>
                    <a:ext uri="{FF2B5EF4-FFF2-40B4-BE49-F238E27FC236}">
                      <a16:creationId xmlns:a16="http://schemas.microsoft.com/office/drawing/2014/main" id="{DBD7310A-341C-4422-81DA-293C4FEF7A93}"/>
                    </a:ext>
                  </a:extLst>
                </p:cNvPr>
                <p:cNvSpPr/>
                <p:nvPr/>
              </p:nvSpPr>
              <p:spPr>
                <a:xfrm flipH="1">
                  <a:off x="7956816" y="1795342"/>
                  <a:ext cx="734" cy="1452"/>
                </a:xfrm>
                <a:custGeom>
                  <a:avLst/>
                  <a:gdLst/>
                  <a:ahLst/>
                  <a:cxnLst/>
                  <a:rect l="l" t="t" r="r" b="b"/>
                  <a:pathLst>
                    <a:path w="44" h="87" extrusionOk="0">
                      <a:moveTo>
                        <a:pt x="0" y="1"/>
                      </a:moveTo>
                      <a:lnTo>
                        <a:pt x="43" y="87"/>
                      </a:lnTo>
                      <a:lnTo>
                        <a:pt x="43" y="1"/>
                      </a:lnTo>
                      <a:close/>
                    </a:path>
                  </a:pathLst>
                </a:custGeom>
                <a:solidFill>
                  <a:srgbClr val="D8951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8" name="Google Shape;1770;p54">
                  <a:extLst>
                    <a:ext uri="{FF2B5EF4-FFF2-40B4-BE49-F238E27FC236}">
                      <a16:creationId xmlns:a16="http://schemas.microsoft.com/office/drawing/2014/main" id="{D4681E53-1EBB-4095-9268-3546B98DCF09}"/>
                    </a:ext>
                  </a:extLst>
                </p:cNvPr>
                <p:cNvSpPr/>
                <p:nvPr/>
              </p:nvSpPr>
              <p:spPr>
                <a:xfrm flipH="1">
                  <a:off x="7730434" y="1646561"/>
                  <a:ext cx="469316" cy="506857"/>
                </a:xfrm>
                <a:custGeom>
                  <a:avLst/>
                  <a:gdLst/>
                  <a:ahLst/>
                  <a:cxnLst/>
                  <a:rect l="l" t="t" r="r" b="b"/>
                  <a:pathLst>
                    <a:path w="28128" h="30378" extrusionOk="0">
                      <a:moveTo>
                        <a:pt x="13895" y="0"/>
                      </a:moveTo>
                      <a:cubicBezTo>
                        <a:pt x="9104" y="0"/>
                        <a:pt x="3877" y="1699"/>
                        <a:pt x="1163" y="7367"/>
                      </a:cubicBezTo>
                      <a:cubicBezTo>
                        <a:pt x="345" y="10296"/>
                        <a:pt x="1" y="13397"/>
                        <a:pt x="87" y="16455"/>
                      </a:cubicBezTo>
                      <a:cubicBezTo>
                        <a:pt x="208" y="22097"/>
                        <a:pt x="4575" y="30377"/>
                        <a:pt x="11890" y="30377"/>
                      </a:cubicBezTo>
                      <a:cubicBezTo>
                        <a:pt x="12338" y="30377"/>
                        <a:pt x="12797" y="30346"/>
                        <a:pt x="13267" y="30282"/>
                      </a:cubicBezTo>
                      <a:cubicBezTo>
                        <a:pt x="21408" y="29162"/>
                        <a:pt x="23260" y="23821"/>
                        <a:pt x="24207" y="19384"/>
                      </a:cubicBezTo>
                      <a:cubicBezTo>
                        <a:pt x="24207" y="19384"/>
                        <a:pt x="26447" y="19126"/>
                        <a:pt x="27610" y="16111"/>
                      </a:cubicBezTo>
                      <a:cubicBezTo>
                        <a:pt x="28127" y="14775"/>
                        <a:pt x="28084" y="12622"/>
                        <a:pt x="26964" y="11933"/>
                      </a:cubicBezTo>
                      <a:cubicBezTo>
                        <a:pt x="26964" y="11933"/>
                        <a:pt x="26275" y="4955"/>
                        <a:pt x="23906" y="2715"/>
                      </a:cubicBezTo>
                      <a:cubicBezTo>
                        <a:pt x="22762" y="1592"/>
                        <a:pt x="18533" y="0"/>
                        <a:pt x="13895" y="0"/>
                      </a:cubicBezTo>
                      <a:close/>
                    </a:path>
                  </a:pathLst>
                </a:custGeom>
                <a:solidFill>
                  <a:srgbClr val="F3CC7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9" name="Google Shape;1771;p54">
                  <a:extLst>
                    <a:ext uri="{FF2B5EF4-FFF2-40B4-BE49-F238E27FC236}">
                      <a16:creationId xmlns:a16="http://schemas.microsoft.com/office/drawing/2014/main" id="{B44DDF28-1153-455E-B5C3-85E0BE7C35AF}"/>
                    </a:ext>
                  </a:extLst>
                </p:cNvPr>
                <p:cNvSpPr/>
                <p:nvPr/>
              </p:nvSpPr>
              <p:spPr>
                <a:xfrm flipH="1">
                  <a:off x="7739778" y="1574582"/>
                  <a:ext cx="510277" cy="432158"/>
                </a:xfrm>
                <a:custGeom>
                  <a:avLst/>
                  <a:gdLst/>
                  <a:ahLst/>
                  <a:cxnLst/>
                  <a:rect l="l" t="t" r="r" b="b"/>
                  <a:pathLst>
                    <a:path w="30583" h="25901" extrusionOk="0">
                      <a:moveTo>
                        <a:pt x="16890" y="1"/>
                      </a:moveTo>
                      <a:cubicBezTo>
                        <a:pt x="16500" y="1"/>
                        <a:pt x="16151" y="8"/>
                        <a:pt x="15851" y="8"/>
                      </a:cubicBezTo>
                      <a:cubicBezTo>
                        <a:pt x="15851" y="8"/>
                        <a:pt x="8658" y="137"/>
                        <a:pt x="4265" y="4186"/>
                      </a:cubicBezTo>
                      <a:cubicBezTo>
                        <a:pt x="173" y="7977"/>
                        <a:pt x="0" y="15170"/>
                        <a:pt x="862" y="19391"/>
                      </a:cubicBezTo>
                      <a:cubicBezTo>
                        <a:pt x="1607" y="22842"/>
                        <a:pt x="3994" y="25900"/>
                        <a:pt x="4189" y="25900"/>
                      </a:cubicBezTo>
                      <a:cubicBezTo>
                        <a:pt x="4208" y="25900"/>
                        <a:pt x="4205" y="25871"/>
                        <a:pt x="4178" y="25809"/>
                      </a:cubicBezTo>
                      <a:cubicBezTo>
                        <a:pt x="3877" y="25077"/>
                        <a:pt x="2197" y="22794"/>
                        <a:pt x="3575" y="15342"/>
                      </a:cubicBezTo>
                      <a:lnTo>
                        <a:pt x="3575" y="15342"/>
                      </a:lnTo>
                      <a:cubicBezTo>
                        <a:pt x="5729" y="15773"/>
                        <a:pt x="13956" y="17410"/>
                        <a:pt x="17057" y="17410"/>
                      </a:cubicBezTo>
                      <a:cubicBezTo>
                        <a:pt x="20115" y="17410"/>
                        <a:pt x="22915" y="17539"/>
                        <a:pt x="23777" y="18659"/>
                      </a:cubicBezTo>
                      <a:cubicBezTo>
                        <a:pt x="25327" y="20683"/>
                        <a:pt x="24983" y="20855"/>
                        <a:pt x="25413" y="21071"/>
                      </a:cubicBezTo>
                      <a:cubicBezTo>
                        <a:pt x="25579" y="21163"/>
                        <a:pt x="25926" y="21239"/>
                        <a:pt x="26279" y="21239"/>
                      </a:cubicBezTo>
                      <a:cubicBezTo>
                        <a:pt x="26751" y="21239"/>
                        <a:pt x="27235" y="21102"/>
                        <a:pt x="27309" y="20683"/>
                      </a:cubicBezTo>
                      <a:cubicBezTo>
                        <a:pt x="27481" y="19951"/>
                        <a:pt x="27438" y="20640"/>
                        <a:pt x="27696" y="19434"/>
                      </a:cubicBezTo>
                      <a:cubicBezTo>
                        <a:pt x="27912" y="18228"/>
                        <a:pt x="27998" y="18013"/>
                        <a:pt x="29290" y="17194"/>
                      </a:cubicBezTo>
                      <a:cubicBezTo>
                        <a:pt x="30582" y="16333"/>
                        <a:pt x="30238" y="16117"/>
                        <a:pt x="30238" y="14825"/>
                      </a:cubicBezTo>
                      <a:cubicBezTo>
                        <a:pt x="30582" y="11078"/>
                        <a:pt x="29376" y="7374"/>
                        <a:pt x="26921" y="4531"/>
                      </a:cubicBezTo>
                      <a:cubicBezTo>
                        <a:pt x="23461" y="290"/>
                        <a:pt x="19359" y="1"/>
                        <a:pt x="16890" y="1"/>
                      </a:cubicBezTo>
                      <a:close/>
                    </a:path>
                  </a:pathLst>
                </a:custGeom>
                <a:solidFill>
                  <a:srgbClr val="B7B7B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0" name="Google Shape;1772;p54">
                  <a:extLst>
                    <a:ext uri="{FF2B5EF4-FFF2-40B4-BE49-F238E27FC236}">
                      <a16:creationId xmlns:a16="http://schemas.microsoft.com/office/drawing/2014/main" id="{300835C9-0A2F-464F-A4A1-86B8BDF7BE47}"/>
                    </a:ext>
                  </a:extLst>
                </p:cNvPr>
                <p:cNvSpPr/>
                <p:nvPr/>
              </p:nvSpPr>
              <p:spPr>
                <a:xfrm flipH="1">
                  <a:off x="8107741" y="1930992"/>
                  <a:ext cx="40925" cy="13201"/>
                </a:xfrm>
                <a:custGeom>
                  <a:avLst/>
                  <a:gdLst/>
                  <a:ahLst/>
                  <a:cxnLst/>
                  <a:rect l="l" t="t" r="r" b="b"/>
                  <a:pathLst>
                    <a:path w="1379" h="1646" extrusionOk="0">
                      <a:moveTo>
                        <a:pt x="532" y="1"/>
                      </a:moveTo>
                      <a:cubicBezTo>
                        <a:pt x="513" y="1"/>
                        <a:pt x="494" y="2"/>
                        <a:pt x="474" y="5"/>
                      </a:cubicBezTo>
                      <a:cubicBezTo>
                        <a:pt x="173" y="91"/>
                        <a:pt x="1" y="522"/>
                        <a:pt x="87" y="952"/>
                      </a:cubicBezTo>
                      <a:cubicBezTo>
                        <a:pt x="167" y="1356"/>
                        <a:pt x="474" y="1646"/>
                        <a:pt x="761" y="1646"/>
                      </a:cubicBezTo>
                      <a:cubicBezTo>
                        <a:pt x="780" y="1646"/>
                        <a:pt x="800" y="1644"/>
                        <a:pt x="819" y="1642"/>
                      </a:cubicBezTo>
                      <a:cubicBezTo>
                        <a:pt x="1207" y="1469"/>
                        <a:pt x="1379" y="1039"/>
                        <a:pt x="1250" y="694"/>
                      </a:cubicBezTo>
                      <a:cubicBezTo>
                        <a:pt x="1129" y="291"/>
                        <a:pt x="819" y="1"/>
                        <a:pt x="532"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1" name="Google Shape;1773;p54">
                  <a:extLst>
                    <a:ext uri="{FF2B5EF4-FFF2-40B4-BE49-F238E27FC236}">
                      <a16:creationId xmlns:a16="http://schemas.microsoft.com/office/drawing/2014/main" id="{0AC5381D-3E69-41C2-AFEB-4D64BF5137DB}"/>
                    </a:ext>
                  </a:extLst>
                </p:cNvPr>
                <p:cNvSpPr/>
                <p:nvPr/>
              </p:nvSpPr>
              <p:spPr>
                <a:xfrm flipH="1">
                  <a:off x="7937418" y="1913741"/>
                  <a:ext cx="43148" cy="13201"/>
                </a:xfrm>
                <a:custGeom>
                  <a:avLst/>
                  <a:gdLst/>
                  <a:ahLst/>
                  <a:cxnLst/>
                  <a:rect l="l" t="t" r="r" b="b"/>
                  <a:pathLst>
                    <a:path w="1337" h="1645" extrusionOk="0">
                      <a:moveTo>
                        <a:pt x="540" y="0"/>
                      </a:moveTo>
                      <a:cubicBezTo>
                        <a:pt x="518" y="0"/>
                        <a:pt x="497" y="1"/>
                        <a:pt x="475" y="4"/>
                      </a:cubicBezTo>
                      <a:cubicBezTo>
                        <a:pt x="173" y="90"/>
                        <a:pt x="1" y="478"/>
                        <a:pt x="44" y="952"/>
                      </a:cubicBezTo>
                      <a:cubicBezTo>
                        <a:pt x="125" y="1355"/>
                        <a:pt x="432" y="1645"/>
                        <a:pt x="718" y="1645"/>
                      </a:cubicBezTo>
                      <a:cubicBezTo>
                        <a:pt x="738" y="1645"/>
                        <a:pt x="757" y="1644"/>
                        <a:pt x="776" y="1641"/>
                      </a:cubicBezTo>
                      <a:cubicBezTo>
                        <a:pt x="1121" y="1598"/>
                        <a:pt x="1336" y="1167"/>
                        <a:pt x="1207" y="736"/>
                      </a:cubicBezTo>
                      <a:cubicBezTo>
                        <a:pt x="1126" y="293"/>
                        <a:pt x="857" y="0"/>
                        <a:pt x="540"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2" name="Google Shape;1774;p54">
                  <a:extLst>
                    <a:ext uri="{FF2B5EF4-FFF2-40B4-BE49-F238E27FC236}">
                      <a16:creationId xmlns:a16="http://schemas.microsoft.com/office/drawing/2014/main" id="{0220287D-83A9-472A-9AE9-3A5F9B3A55AB}"/>
                    </a:ext>
                  </a:extLst>
                </p:cNvPr>
                <p:cNvSpPr/>
                <p:nvPr/>
              </p:nvSpPr>
              <p:spPr>
                <a:xfrm flipH="1">
                  <a:off x="7962573" y="2016685"/>
                  <a:ext cx="107685" cy="64638"/>
                </a:xfrm>
                <a:custGeom>
                  <a:avLst/>
                  <a:gdLst/>
                  <a:ahLst/>
                  <a:cxnLst/>
                  <a:rect l="l" t="t" r="r" b="b"/>
                  <a:pathLst>
                    <a:path w="6454" h="3874" extrusionOk="0">
                      <a:moveTo>
                        <a:pt x="5770" y="1"/>
                      </a:moveTo>
                      <a:cubicBezTo>
                        <a:pt x="5667" y="1"/>
                        <a:pt x="5571" y="44"/>
                        <a:pt x="5506" y="130"/>
                      </a:cubicBezTo>
                      <a:cubicBezTo>
                        <a:pt x="5438" y="198"/>
                        <a:pt x="3781" y="1458"/>
                        <a:pt x="2030" y="1458"/>
                      </a:cubicBezTo>
                      <a:cubicBezTo>
                        <a:pt x="1549" y="1458"/>
                        <a:pt x="1060" y="1362"/>
                        <a:pt x="596" y="1121"/>
                      </a:cubicBezTo>
                      <a:cubicBezTo>
                        <a:pt x="541" y="1094"/>
                        <a:pt x="478" y="1079"/>
                        <a:pt x="414" y="1079"/>
                      </a:cubicBezTo>
                      <a:cubicBezTo>
                        <a:pt x="277" y="1079"/>
                        <a:pt x="138" y="1146"/>
                        <a:pt x="79" y="1293"/>
                      </a:cubicBezTo>
                      <a:cubicBezTo>
                        <a:pt x="1" y="1449"/>
                        <a:pt x="29" y="3873"/>
                        <a:pt x="2862" y="3873"/>
                      </a:cubicBezTo>
                      <a:cubicBezTo>
                        <a:pt x="3153" y="3873"/>
                        <a:pt x="3473" y="3848"/>
                        <a:pt x="3826" y="3791"/>
                      </a:cubicBezTo>
                      <a:cubicBezTo>
                        <a:pt x="5420" y="3361"/>
                        <a:pt x="6454" y="1724"/>
                        <a:pt x="6066" y="130"/>
                      </a:cubicBezTo>
                      <a:cubicBezTo>
                        <a:pt x="5980" y="44"/>
                        <a:pt x="5872" y="1"/>
                        <a:pt x="577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3" name="Google Shape;1775;p54">
                  <a:extLst>
                    <a:ext uri="{FF2B5EF4-FFF2-40B4-BE49-F238E27FC236}">
                      <a16:creationId xmlns:a16="http://schemas.microsoft.com/office/drawing/2014/main" id="{AAA3E075-5BCE-4D79-B583-78B997C1BEDA}"/>
                    </a:ext>
                  </a:extLst>
                </p:cNvPr>
                <p:cNvSpPr/>
                <p:nvPr/>
              </p:nvSpPr>
              <p:spPr>
                <a:xfrm flipH="1">
                  <a:off x="8017917" y="1913738"/>
                  <a:ext cx="43848" cy="83125"/>
                </a:xfrm>
                <a:custGeom>
                  <a:avLst/>
                  <a:gdLst/>
                  <a:ahLst/>
                  <a:cxnLst/>
                  <a:rect l="l" t="t" r="r" b="b"/>
                  <a:pathLst>
                    <a:path w="2628" h="4982" extrusionOk="0">
                      <a:moveTo>
                        <a:pt x="1406" y="1"/>
                      </a:moveTo>
                      <a:cubicBezTo>
                        <a:pt x="1347" y="1"/>
                        <a:pt x="1293" y="33"/>
                        <a:pt x="1293" y="98"/>
                      </a:cubicBezTo>
                      <a:cubicBezTo>
                        <a:pt x="948" y="1218"/>
                        <a:pt x="216" y="3931"/>
                        <a:pt x="173" y="4060"/>
                      </a:cubicBezTo>
                      <a:cubicBezTo>
                        <a:pt x="1" y="4448"/>
                        <a:pt x="474" y="4879"/>
                        <a:pt x="1250" y="4965"/>
                      </a:cubicBezTo>
                      <a:cubicBezTo>
                        <a:pt x="1349" y="4977"/>
                        <a:pt x="1446" y="4982"/>
                        <a:pt x="1541" y="4982"/>
                      </a:cubicBezTo>
                      <a:cubicBezTo>
                        <a:pt x="2145" y="4982"/>
                        <a:pt x="2628" y="4764"/>
                        <a:pt x="2628" y="4577"/>
                      </a:cubicBezTo>
                      <a:lnTo>
                        <a:pt x="1551" y="98"/>
                      </a:lnTo>
                      <a:cubicBezTo>
                        <a:pt x="1530" y="33"/>
                        <a:pt x="1465" y="1"/>
                        <a:pt x="1406" y="1"/>
                      </a:cubicBezTo>
                      <a:close/>
                    </a:path>
                  </a:pathLst>
                </a:custGeom>
                <a:solidFill>
                  <a:srgbClr val="EBBE5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4" name="Google Shape;1776;p54">
                  <a:extLst>
                    <a:ext uri="{FF2B5EF4-FFF2-40B4-BE49-F238E27FC236}">
                      <a16:creationId xmlns:a16="http://schemas.microsoft.com/office/drawing/2014/main" id="{18F0AA8D-029B-4F3D-82CA-A1F15C012C81}"/>
                    </a:ext>
                  </a:extLst>
                </p:cNvPr>
                <p:cNvSpPr/>
                <p:nvPr/>
              </p:nvSpPr>
              <p:spPr>
                <a:xfrm flipH="1">
                  <a:off x="7547183" y="2442102"/>
                  <a:ext cx="377431" cy="752894"/>
                </a:xfrm>
                <a:custGeom>
                  <a:avLst/>
                  <a:gdLst/>
                  <a:ahLst/>
                  <a:cxnLst/>
                  <a:rect l="l" t="t" r="r" b="b"/>
                  <a:pathLst>
                    <a:path w="22621" h="45124" extrusionOk="0">
                      <a:moveTo>
                        <a:pt x="19939" y="1"/>
                      </a:moveTo>
                      <a:cubicBezTo>
                        <a:pt x="19887" y="1"/>
                        <a:pt x="19833" y="1"/>
                        <a:pt x="19778" y="3"/>
                      </a:cubicBezTo>
                      <a:cubicBezTo>
                        <a:pt x="16763" y="46"/>
                        <a:pt x="11766" y="2932"/>
                        <a:pt x="11163" y="5646"/>
                      </a:cubicBezTo>
                      <a:lnTo>
                        <a:pt x="14566" y="28345"/>
                      </a:lnTo>
                      <a:cubicBezTo>
                        <a:pt x="14566" y="28345"/>
                        <a:pt x="5262" y="39372"/>
                        <a:pt x="1386" y="42602"/>
                      </a:cubicBezTo>
                      <a:cubicBezTo>
                        <a:pt x="0" y="43763"/>
                        <a:pt x="2033" y="43947"/>
                        <a:pt x="3890" y="43947"/>
                      </a:cubicBezTo>
                      <a:cubicBezTo>
                        <a:pt x="4169" y="43947"/>
                        <a:pt x="4444" y="43943"/>
                        <a:pt x="4702" y="43938"/>
                      </a:cubicBezTo>
                      <a:cubicBezTo>
                        <a:pt x="5182" y="43938"/>
                        <a:pt x="5476" y="45123"/>
                        <a:pt x="5963" y="45123"/>
                      </a:cubicBezTo>
                      <a:cubicBezTo>
                        <a:pt x="6001" y="45123"/>
                        <a:pt x="6040" y="45116"/>
                        <a:pt x="6081" y="45101"/>
                      </a:cubicBezTo>
                      <a:lnTo>
                        <a:pt x="19261" y="35022"/>
                      </a:lnTo>
                      <a:cubicBezTo>
                        <a:pt x="21156" y="33212"/>
                        <a:pt x="22535" y="32093"/>
                        <a:pt x="22362" y="29896"/>
                      </a:cubicBezTo>
                      <a:lnTo>
                        <a:pt x="22621" y="8015"/>
                      </a:lnTo>
                      <a:cubicBezTo>
                        <a:pt x="22157" y="2025"/>
                        <a:pt x="22436" y="1"/>
                        <a:pt x="19939" y="1"/>
                      </a:cubicBezTo>
                      <a:close/>
                    </a:path>
                  </a:pathLst>
                </a:custGeom>
                <a:solidFill>
                  <a:srgbClr val="F3CC7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5" name="Google Shape;1777;p54">
                  <a:extLst>
                    <a:ext uri="{FF2B5EF4-FFF2-40B4-BE49-F238E27FC236}">
                      <a16:creationId xmlns:a16="http://schemas.microsoft.com/office/drawing/2014/main" id="{A59D127C-AE41-4671-8224-25841441AA47}"/>
                    </a:ext>
                  </a:extLst>
                </p:cNvPr>
                <p:cNvSpPr/>
                <p:nvPr/>
              </p:nvSpPr>
              <p:spPr>
                <a:xfrm flipH="1">
                  <a:off x="7525626" y="2177678"/>
                  <a:ext cx="311909" cy="442002"/>
                </a:xfrm>
                <a:custGeom>
                  <a:avLst/>
                  <a:gdLst/>
                  <a:ahLst/>
                  <a:cxnLst/>
                  <a:rect l="l" t="t" r="r" b="b"/>
                  <a:pathLst>
                    <a:path w="18694" h="26491" extrusionOk="0">
                      <a:moveTo>
                        <a:pt x="5815" y="0"/>
                      </a:moveTo>
                      <a:lnTo>
                        <a:pt x="0" y="26490"/>
                      </a:lnTo>
                      <a:lnTo>
                        <a:pt x="0" y="26490"/>
                      </a:lnTo>
                      <a:lnTo>
                        <a:pt x="18220" y="23174"/>
                      </a:lnTo>
                      <a:cubicBezTo>
                        <a:pt x="18220" y="23174"/>
                        <a:pt x="18694" y="4351"/>
                        <a:pt x="5815"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296" name="Google Shape;1778;p54">
                  <a:extLst>
                    <a:ext uri="{FF2B5EF4-FFF2-40B4-BE49-F238E27FC236}">
                      <a16:creationId xmlns:a16="http://schemas.microsoft.com/office/drawing/2014/main" id="{7118B158-00A4-4D24-825F-67225866314C}"/>
                    </a:ext>
                  </a:extLst>
                </p:cNvPr>
                <p:cNvGrpSpPr/>
                <p:nvPr/>
              </p:nvGrpSpPr>
              <p:grpSpPr>
                <a:xfrm>
                  <a:off x="7424281" y="3175908"/>
                  <a:ext cx="1112522" cy="1720524"/>
                  <a:chOff x="7424281" y="3175908"/>
                  <a:chExt cx="1112522" cy="1720524"/>
                </a:xfrm>
              </p:grpSpPr>
              <p:sp>
                <p:nvSpPr>
                  <p:cNvPr id="322" name="Google Shape;1779;p54">
                    <a:extLst>
                      <a:ext uri="{FF2B5EF4-FFF2-40B4-BE49-F238E27FC236}">
                        <a16:creationId xmlns:a16="http://schemas.microsoft.com/office/drawing/2014/main" id="{2B15BB3A-5782-472F-B0C7-CC8AD05B6EED}"/>
                      </a:ext>
                    </a:extLst>
                  </p:cNvPr>
                  <p:cNvSpPr/>
                  <p:nvPr/>
                </p:nvSpPr>
                <p:spPr>
                  <a:xfrm flipH="1">
                    <a:off x="7599641" y="4033284"/>
                    <a:ext cx="771865" cy="83392"/>
                  </a:xfrm>
                  <a:custGeom>
                    <a:avLst/>
                    <a:gdLst/>
                    <a:ahLst/>
                    <a:cxnLst/>
                    <a:rect l="l" t="t" r="r" b="b"/>
                    <a:pathLst>
                      <a:path w="46261" h="4998" extrusionOk="0">
                        <a:moveTo>
                          <a:pt x="0" y="1"/>
                        </a:moveTo>
                        <a:lnTo>
                          <a:pt x="0" y="4997"/>
                        </a:lnTo>
                        <a:lnTo>
                          <a:pt x="46260" y="4997"/>
                        </a:lnTo>
                        <a:lnTo>
                          <a:pt x="46260" y="1"/>
                        </a:lnTo>
                        <a:close/>
                      </a:path>
                    </a:pathLst>
                  </a:custGeom>
                  <a:solidFill>
                    <a:srgbClr val="7F7F7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3" name="Google Shape;1780;p54">
                    <a:extLst>
                      <a:ext uri="{FF2B5EF4-FFF2-40B4-BE49-F238E27FC236}">
                        <a16:creationId xmlns:a16="http://schemas.microsoft.com/office/drawing/2014/main" id="{21603A47-B76B-4FFE-94B0-C4FF8F30DF59}"/>
                      </a:ext>
                    </a:extLst>
                  </p:cNvPr>
                  <p:cNvSpPr/>
                  <p:nvPr/>
                </p:nvSpPr>
                <p:spPr>
                  <a:xfrm flipH="1">
                    <a:off x="7670785" y="3599207"/>
                    <a:ext cx="636049" cy="83392"/>
                  </a:xfrm>
                  <a:custGeom>
                    <a:avLst/>
                    <a:gdLst/>
                    <a:ahLst/>
                    <a:cxnLst/>
                    <a:rect l="l" t="t" r="r" b="b"/>
                    <a:pathLst>
                      <a:path w="38121" h="4998" extrusionOk="0">
                        <a:moveTo>
                          <a:pt x="1" y="1"/>
                        </a:moveTo>
                        <a:lnTo>
                          <a:pt x="1" y="4997"/>
                        </a:lnTo>
                        <a:lnTo>
                          <a:pt x="38120" y="4997"/>
                        </a:lnTo>
                        <a:lnTo>
                          <a:pt x="38120" y="1"/>
                        </a:lnTo>
                        <a:close/>
                      </a:path>
                    </a:pathLst>
                  </a:custGeom>
                  <a:solidFill>
                    <a:srgbClr val="7F7F7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4" name="Google Shape;1781;p54">
                    <a:extLst>
                      <a:ext uri="{FF2B5EF4-FFF2-40B4-BE49-F238E27FC236}">
                        <a16:creationId xmlns:a16="http://schemas.microsoft.com/office/drawing/2014/main" id="{F20334EA-E057-4B62-9A4F-D2C63154D7B9}"/>
                      </a:ext>
                    </a:extLst>
                  </p:cNvPr>
                  <p:cNvSpPr/>
                  <p:nvPr/>
                </p:nvSpPr>
                <p:spPr>
                  <a:xfrm flipH="1">
                    <a:off x="7517000" y="4487483"/>
                    <a:ext cx="909132" cy="83392"/>
                  </a:xfrm>
                  <a:custGeom>
                    <a:avLst/>
                    <a:gdLst/>
                    <a:ahLst/>
                    <a:cxnLst/>
                    <a:rect l="l" t="t" r="r" b="b"/>
                    <a:pathLst>
                      <a:path w="54488" h="4998" extrusionOk="0">
                        <a:moveTo>
                          <a:pt x="1" y="1"/>
                        </a:moveTo>
                        <a:lnTo>
                          <a:pt x="1" y="4997"/>
                        </a:lnTo>
                        <a:lnTo>
                          <a:pt x="54488" y="4997"/>
                        </a:lnTo>
                        <a:lnTo>
                          <a:pt x="52980" y="1"/>
                        </a:lnTo>
                        <a:close/>
                      </a:path>
                    </a:pathLst>
                  </a:custGeom>
                  <a:solidFill>
                    <a:srgbClr val="7F7F7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5" name="Google Shape;1782;p54">
                    <a:extLst>
                      <a:ext uri="{FF2B5EF4-FFF2-40B4-BE49-F238E27FC236}">
                        <a16:creationId xmlns:a16="http://schemas.microsoft.com/office/drawing/2014/main" id="{5053435C-DADD-41C6-9933-3256AAB09A46}"/>
                      </a:ext>
                    </a:extLst>
                  </p:cNvPr>
                  <p:cNvSpPr/>
                  <p:nvPr/>
                </p:nvSpPr>
                <p:spPr>
                  <a:xfrm flipH="1">
                    <a:off x="7424281" y="3175908"/>
                    <a:ext cx="1112522" cy="1720524"/>
                  </a:xfrm>
                  <a:custGeom>
                    <a:avLst/>
                    <a:gdLst/>
                    <a:ahLst/>
                    <a:cxnLst/>
                    <a:rect l="l" t="t" r="r" b="b"/>
                    <a:pathLst>
                      <a:path w="66678" h="103118" extrusionOk="0">
                        <a:moveTo>
                          <a:pt x="30708" y="0"/>
                        </a:moveTo>
                        <a:cubicBezTo>
                          <a:pt x="22735" y="0"/>
                          <a:pt x="15889" y="5759"/>
                          <a:pt x="14602" y="13655"/>
                        </a:cubicBezTo>
                        <a:lnTo>
                          <a:pt x="0" y="102299"/>
                        </a:lnTo>
                        <a:lnTo>
                          <a:pt x="4997" y="103074"/>
                        </a:lnTo>
                        <a:lnTo>
                          <a:pt x="19598" y="14473"/>
                        </a:lnTo>
                        <a:cubicBezTo>
                          <a:pt x="20498" y="9032"/>
                          <a:pt x="25191" y="5040"/>
                          <a:pt x="30709" y="5040"/>
                        </a:cubicBezTo>
                        <a:cubicBezTo>
                          <a:pt x="30738" y="5040"/>
                          <a:pt x="30768" y="5040"/>
                          <a:pt x="30797" y="5040"/>
                        </a:cubicBezTo>
                        <a:lnTo>
                          <a:pt x="35880" y="5040"/>
                        </a:lnTo>
                        <a:cubicBezTo>
                          <a:pt x="35910" y="5040"/>
                          <a:pt x="35939" y="5040"/>
                          <a:pt x="35969" y="5040"/>
                        </a:cubicBezTo>
                        <a:cubicBezTo>
                          <a:pt x="41487" y="5040"/>
                          <a:pt x="46180" y="9032"/>
                          <a:pt x="47122" y="14473"/>
                        </a:cubicBezTo>
                        <a:lnTo>
                          <a:pt x="61681" y="103117"/>
                        </a:lnTo>
                        <a:lnTo>
                          <a:pt x="66677" y="102299"/>
                        </a:lnTo>
                        <a:lnTo>
                          <a:pt x="52119" y="13655"/>
                        </a:lnTo>
                        <a:cubicBezTo>
                          <a:pt x="50788" y="5759"/>
                          <a:pt x="43943" y="0"/>
                          <a:pt x="35969" y="0"/>
                        </a:cubicBezTo>
                        <a:cubicBezTo>
                          <a:pt x="35939" y="0"/>
                          <a:pt x="35910" y="1"/>
                          <a:pt x="35880" y="1"/>
                        </a:cubicBezTo>
                        <a:lnTo>
                          <a:pt x="30797" y="1"/>
                        </a:lnTo>
                        <a:cubicBezTo>
                          <a:pt x="30768" y="1"/>
                          <a:pt x="30738" y="0"/>
                          <a:pt x="30708" y="0"/>
                        </a:cubicBezTo>
                        <a:close/>
                      </a:path>
                    </a:pathLst>
                  </a:custGeom>
                  <a:solidFill>
                    <a:srgbClr val="7F7F7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297" name="Google Shape;1783;p54">
                  <a:extLst>
                    <a:ext uri="{FF2B5EF4-FFF2-40B4-BE49-F238E27FC236}">
                      <a16:creationId xmlns:a16="http://schemas.microsoft.com/office/drawing/2014/main" id="{205005AB-5168-45DF-9E61-4F0E021488E7}"/>
                    </a:ext>
                  </a:extLst>
                </p:cNvPr>
                <p:cNvSpPr/>
                <p:nvPr/>
              </p:nvSpPr>
              <p:spPr>
                <a:xfrm flipH="1">
                  <a:off x="7396985" y="4840354"/>
                  <a:ext cx="142306" cy="104949"/>
                </a:xfrm>
                <a:custGeom>
                  <a:avLst/>
                  <a:gdLst/>
                  <a:ahLst/>
                  <a:cxnLst/>
                  <a:rect l="l" t="t" r="r" b="b"/>
                  <a:pathLst>
                    <a:path w="8529" h="6290" extrusionOk="0">
                      <a:moveTo>
                        <a:pt x="2499" y="1"/>
                      </a:moveTo>
                      <a:cubicBezTo>
                        <a:pt x="1465" y="1"/>
                        <a:pt x="560" y="776"/>
                        <a:pt x="431" y="1810"/>
                      </a:cubicBezTo>
                      <a:lnTo>
                        <a:pt x="44" y="5299"/>
                      </a:lnTo>
                      <a:cubicBezTo>
                        <a:pt x="0" y="5816"/>
                        <a:pt x="388" y="6289"/>
                        <a:pt x="948" y="6289"/>
                      </a:cubicBezTo>
                      <a:lnTo>
                        <a:pt x="7538" y="6289"/>
                      </a:lnTo>
                      <a:cubicBezTo>
                        <a:pt x="8098" y="6289"/>
                        <a:pt x="8529" y="5772"/>
                        <a:pt x="8400" y="5213"/>
                      </a:cubicBezTo>
                      <a:lnTo>
                        <a:pt x="7667" y="1637"/>
                      </a:lnTo>
                      <a:cubicBezTo>
                        <a:pt x="7452" y="690"/>
                        <a:pt x="6591" y="1"/>
                        <a:pt x="5643"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8" name="Google Shape;1784;p54">
                  <a:extLst>
                    <a:ext uri="{FF2B5EF4-FFF2-40B4-BE49-F238E27FC236}">
                      <a16:creationId xmlns:a16="http://schemas.microsoft.com/office/drawing/2014/main" id="{BC3D37D4-1D58-41D3-A3D8-B5847127DEF1}"/>
                    </a:ext>
                  </a:extLst>
                </p:cNvPr>
                <p:cNvSpPr/>
                <p:nvPr/>
              </p:nvSpPr>
              <p:spPr>
                <a:xfrm flipH="1">
                  <a:off x="8423246" y="4840354"/>
                  <a:ext cx="143024" cy="104949"/>
                </a:xfrm>
                <a:custGeom>
                  <a:avLst/>
                  <a:gdLst/>
                  <a:ahLst/>
                  <a:cxnLst/>
                  <a:rect l="l" t="t" r="r" b="b"/>
                  <a:pathLst>
                    <a:path w="8572" h="6290" extrusionOk="0">
                      <a:moveTo>
                        <a:pt x="2929" y="1"/>
                      </a:moveTo>
                      <a:cubicBezTo>
                        <a:pt x="1939" y="1"/>
                        <a:pt x="1120" y="690"/>
                        <a:pt x="905" y="1637"/>
                      </a:cubicBezTo>
                      <a:lnTo>
                        <a:pt x="130" y="5213"/>
                      </a:lnTo>
                      <a:cubicBezTo>
                        <a:pt x="0" y="5772"/>
                        <a:pt x="431" y="6289"/>
                        <a:pt x="991" y="6289"/>
                      </a:cubicBezTo>
                      <a:lnTo>
                        <a:pt x="7624" y="6289"/>
                      </a:lnTo>
                      <a:cubicBezTo>
                        <a:pt x="8141" y="6289"/>
                        <a:pt x="8572" y="5816"/>
                        <a:pt x="8529" y="5299"/>
                      </a:cubicBezTo>
                      <a:lnTo>
                        <a:pt x="8098" y="1810"/>
                      </a:lnTo>
                      <a:cubicBezTo>
                        <a:pt x="8012" y="776"/>
                        <a:pt x="7107" y="1"/>
                        <a:pt x="6074"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9" name="Google Shape;1785;p54">
                  <a:extLst>
                    <a:ext uri="{FF2B5EF4-FFF2-40B4-BE49-F238E27FC236}">
                      <a16:creationId xmlns:a16="http://schemas.microsoft.com/office/drawing/2014/main" id="{A1D047CB-A4DA-4668-849A-39EF7CA7E186}"/>
                    </a:ext>
                  </a:extLst>
                </p:cNvPr>
                <p:cNvSpPr/>
                <p:nvPr/>
              </p:nvSpPr>
              <p:spPr>
                <a:xfrm flipH="1">
                  <a:off x="6924816" y="4838919"/>
                  <a:ext cx="284029" cy="110922"/>
                </a:xfrm>
                <a:custGeom>
                  <a:avLst/>
                  <a:gdLst/>
                  <a:ahLst/>
                  <a:cxnLst/>
                  <a:rect l="l" t="t" r="r" b="b"/>
                  <a:pathLst>
                    <a:path w="17023" h="6648" extrusionOk="0">
                      <a:moveTo>
                        <a:pt x="9270" y="1"/>
                      </a:moveTo>
                      <a:cubicBezTo>
                        <a:pt x="9270" y="1"/>
                        <a:pt x="5135" y="4782"/>
                        <a:pt x="1129" y="5169"/>
                      </a:cubicBezTo>
                      <a:cubicBezTo>
                        <a:pt x="1" y="6047"/>
                        <a:pt x="3821" y="6647"/>
                        <a:pt x="7856" y="6647"/>
                      </a:cubicBezTo>
                      <a:cubicBezTo>
                        <a:pt x="10752" y="6647"/>
                        <a:pt x="13760" y="6338"/>
                        <a:pt x="15128" y="5600"/>
                      </a:cubicBezTo>
                      <a:cubicBezTo>
                        <a:pt x="17023" y="4523"/>
                        <a:pt x="15300" y="776"/>
                        <a:pt x="15300" y="776"/>
                      </a:cubicBezTo>
                      <a:lnTo>
                        <a:pt x="9270"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0" name="Google Shape;1786;p54">
                  <a:extLst>
                    <a:ext uri="{FF2B5EF4-FFF2-40B4-BE49-F238E27FC236}">
                      <a16:creationId xmlns:a16="http://schemas.microsoft.com/office/drawing/2014/main" id="{227A5C03-407B-4F8A-9056-35E6A35DA1D1}"/>
                    </a:ext>
                  </a:extLst>
                </p:cNvPr>
                <p:cNvSpPr/>
                <p:nvPr/>
              </p:nvSpPr>
              <p:spPr>
                <a:xfrm flipH="1">
                  <a:off x="6628724" y="4864080"/>
                  <a:ext cx="279707" cy="112340"/>
                </a:xfrm>
                <a:custGeom>
                  <a:avLst/>
                  <a:gdLst/>
                  <a:ahLst/>
                  <a:cxnLst/>
                  <a:rect l="l" t="t" r="r" b="b"/>
                  <a:pathLst>
                    <a:path w="16764" h="6733" extrusionOk="0">
                      <a:moveTo>
                        <a:pt x="8752" y="0"/>
                      </a:moveTo>
                      <a:cubicBezTo>
                        <a:pt x="8752" y="0"/>
                        <a:pt x="4876" y="4953"/>
                        <a:pt x="913" y="5557"/>
                      </a:cubicBezTo>
                      <a:cubicBezTo>
                        <a:pt x="0" y="6324"/>
                        <a:pt x="2475" y="6732"/>
                        <a:pt x="5642" y="6732"/>
                      </a:cubicBezTo>
                      <a:cubicBezTo>
                        <a:pt x="9050" y="6732"/>
                        <a:pt x="13260" y="6260"/>
                        <a:pt x="14912" y="5255"/>
                      </a:cubicBezTo>
                      <a:cubicBezTo>
                        <a:pt x="16764" y="4049"/>
                        <a:pt x="14826" y="388"/>
                        <a:pt x="14826" y="388"/>
                      </a:cubicBezTo>
                      <a:lnTo>
                        <a:pt x="8752"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1" name="Google Shape;1787;p54">
                  <a:extLst>
                    <a:ext uri="{FF2B5EF4-FFF2-40B4-BE49-F238E27FC236}">
                      <a16:creationId xmlns:a16="http://schemas.microsoft.com/office/drawing/2014/main" id="{47F9E458-B4B2-4EEE-97CF-336B62FBFAD3}"/>
                    </a:ext>
                  </a:extLst>
                </p:cNvPr>
                <p:cNvSpPr/>
                <p:nvPr/>
              </p:nvSpPr>
              <p:spPr>
                <a:xfrm flipH="1">
                  <a:off x="6537457" y="3023558"/>
                  <a:ext cx="811392" cy="1826157"/>
                </a:xfrm>
                <a:custGeom>
                  <a:avLst/>
                  <a:gdLst/>
                  <a:ahLst/>
                  <a:cxnLst/>
                  <a:rect l="l" t="t" r="r" b="b"/>
                  <a:pathLst>
                    <a:path w="48630" h="109449" extrusionOk="0">
                      <a:moveTo>
                        <a:pt x="30195" y="0"/>
                      </a:moveTo>
                      <a:lnTo>
                        <a:pt x="8185" y="4480"/>
                      </a:lnTo>
                      <a:cubicBezTo>
                        <a:pt x="1" y="23906"/>
                        <a:pt x="1078" y="49319"/>
                        <a:pt x="2068" y="54746"/>
                      </a:cubicBezTo>
                      <a:cubicBezTo>
                        <a:pt x="3059" y="60173"/>
                        <a:pt x="16196" y="109449"/>
                        <a:pt x="16196" y="109449"/>
                      </a:cubicBezTo>
                      <a:lnTo>
                        <a:pt x="24509" y="109449"/>
                      </a:lnTo>
                      <a:cubicBezTo>
                        <a:pt x="26189" y="97345"/>
                        <a:pt x="23863" y="63533"/>
                        <a:pt x="23863" y="63533"/>
                      </a:cubicBezTo>
                      <a:cubicBezTo>
                        <a:pt x="48630" y="23303"/>
                        <a:pt x="30195" y="1"/>
                        <a:pt x="30195" y="0"/>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2" name="Google Shape;1788;p54">
                  <a:extLst>
                    <a:ext uri="{FF2B5EF4-FFF2-40B4-BE49-F238E27FC236}">
                      <a16:creationId xmlns:a16="http://schemas.microsoft.com/office/drawing/2014/main" id="{BC75A20E-E397-4336-B3B6-E6FC2AFAD678}"/>
                    </a:ext>
                  </a:extLst>
                </p:cNvPr>
                <p:cNvSpPr/>
                <p:nvPr/>
              </p:nvSpPr>
              <p:spPr>
                <a:xfrm flipH="1">
                  <a:off x="6515883" y="3082489"/>
                  <a:ext cx="585744" cy="1788782"/>
                </a:xfrm>
                <a:custGeom>
                  <a:avLst/>
                  <a:gdLst/>
                  <a:ahLst/>
                  <a:cxnLst/>
                  <a:rect l="l" t="t" r="r" b="b"/>
                  <a:pathLst>
                    <a:path w="35106" h="107209" extrusionOk="0">
                      <a:moveTo>
                        <a:pt x="15636" y="0"/>
                      </a:moveTo>
                      <a:cubicBezTo>
                        <a:pt x="1078" y="11544"/>
                        <a:pt x="1" y="46045"/>
                        <a:pt x="389" y="51559"/>
                      </a:cubicBezTo>
                      <a:cubicBezTo>
                        <a:pt x="776" y="57072"/>
                        <a:pt x="18436" y="107209"/>
                        <a:pt x="18436" y="107209"/>
                      </a:cubicBezTo>
                      <a:lnTo>
                        <a:pt x="27137" y="107209"/>
                      </a:lnTo>
                      <a:cubicBezTo>
                        <a:pt x="29247" y="98939"/>
                        <a:pt x="33555" y="81667"/>
                        <a:pt x="23303" y="52463"/>
                      </a:cubicBezTo>
                      <a:cubicBezTo>
                        <a:pt x="20762" y="45098"/>
                        <a:pt x="35105" y="30022"/>
                        <a:pt x="34847" y="14516"/>
                      </a:cubicBezTo>
                      <a:cubicBezTo>
                        <a:pt x="34588" y="1163"/>
                        <a:pt x="15636" y="0"/>
                        <a:pt x="15636" y="0"/>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3" name="Google Shape;1789;p54">
                  <a:extLst>
                    <a:ext uri="{FF2B5EF4-FFF2-40B4-BE49-F238E27FC236}">
                      <a16:creationId xmlns:a16="http://schemas.microsoft.com/office/drawing/2014/main" id="{7CFD3581-F6FC-474F-B799-B455DE31AB96}"/>
                    </a:ext>
                  </a:extLst>
                </p:cNvPr>
                <p:cNvSpPr/>
                <p:nvPr/>
              </p:nvSpPr>
              <p:spPr>
                <a:xfrm flipH="1">
                  <a:off x="6932725" y="3390795"/>
                  <a:ext cx="200520" cy="1078752"/>
                </a:xfrm>
                <a:custGeom>
                  <a:avLst/>
                  <a:gdLst/>
                  <a:ahLst/>
                  <a:cxnLst/>
                  <a:rect l="l" t="t" r="r" b="b"/>
                  <a:pathLst>
                    <a:path w="12018" h="64654" extrusionOk="0">
                      <a:moveTo>
                        <a:pt x="5126" y="0"/>
                      </a:moveTo>
                      <a:lnTo>
                        <a:pt x="5126" y="0"/>
                      </a:lnTo>
                      <a:cubicBezTo>
                        <a:pt x="5126" y="1"/>
                        <a:pt x="2197" y="7366"/>
                        <a:pt x="1164" y="12492"/>
                      </a:cubicBezTo>
                      <a:cubicBezTo>
                        <a:pt x="173" y="17316"/>
                        <a:pt x="1" y="25543"/>
                        <a:pt x="1" y="28386"/>
                      </a:cubicBezTo>
                      <a:cubicBezTo>
                        <a:pt x="44" y="34157"/>
                        <a:pt x="12018" y="64653"/>
                        <a:pt x="12018" y="64653"/>
                      </a:cubicBezTo>
                      <a:cubicBezTo>
                        <a:pt x="12018" y="64653"/>
                        <a:pt x="776" y="29764"/>
                        <a:pt x="1508" y="24897"/>
                      </a:cubicBezTo>
                      <a:cubicBezTo>
                        <a:pt x="2973" y="15593"/>
                        <a:pt x="5126" y="2"/>
                        <a:pt x="5126" y="0"/>
                      </a:cubicBezTo>
                      <a:close/>
                    </a:path>
                  </a:pathLst>
                </a:custGeom>
                <a:solidFill>
                  <a:srgbClr val="E79F7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4" name="Google Shape;1790;p54">
                  <a:extLst>
                    <a:ext uri="{FF2B5EF4-FFF2-40B4-BE49-F238E27FC236}">
                      <a16:creationId xmlns:a16="http://schemas.microsoft.com/office/drawing/2014/main" id="{D15967BD-0DCD-47D7-A89D-901C3484EE7F}"/>
                    </a:ext>
                  </a:extLst>
                </p:cNvPr>
                <p:cNvSpPr/>
                <p:nvPr/>
              </p:nvSpPr>
              <p:spPr>
                <a:xfrm flipH="1">
                  <a:off x="6280875" y="1494745"/>
                  <a:ext cx="842309" cy="1182116"/>
                </a:xfrm>
                <a:custGeom>
                  <a:avLst/>
                  <a:gdLst/>
                  <a:ahLst/>
                  <a:cxnLst/>
                  <a:rect l="l" t="t" r="r" b="b"/>
                  <a:pathLst>
                    <a:path w="50483" h="70849" extrusionOk="0">
                      <a:moveTo>
                        <a:pt x="25149" y="1"/>
                      </a:moveTo>
                      <a:cubicBezTo>
                        <a:pt x="14195" y="1"/>
                        <a:pt x="11673" y="8540"/>
                        <a:pt x="11673" y="8540"/>
                      </a:cubicBezTo>
                      <a:cubicBezTo>
                        <a:pt x="11673" y="8540"/>
                        <a:pt x="1" y="64449"/>
                        <a:pt x="21537" y="69575"/>
                      </a:cubicBezTo>
                      <a:cubicBezTo>
                        <a:pt x="25097" y="70431"/>
                        <a:pt x="28160" y="70848"/>
                        <a:pt x="30802" y="70848"/>
                      </a:cubicBezTo>
                      <a:cubicBezTo>
                        <a:pt x="43053" y="70848"/>
                        <a:pt x="46240" y="61857"/>
                        <a:pt x="47941" y="45842"/>
                      </a:cubicBezTo>
                      <a:cubicBezTo>
                        <a:pt x="49707" y="29345"/>
                        <a:pt x="50482" y="22625"/>
                        <a:pt x="45270" y="12417"/>
                      </a:cubicBezTo>
                      <a:cubicBezTo>
                        <a:pt x="41911" y="5784"/>
                        <a:pt x="34976" y="1089"/>
                        <a:pt x="29936" y="486"/>
                      </a:cubicBezTo>
                      <a:cubicBezTo>
                        <a:pt x="28185" y="150"/>
                        <a:pt x="26593" y="1"/>
                        <a:pt x="25149"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5" name="Google Shape;1791;p54">
                  <a:extLst>
                    <a:ext uri="{FF2B5EF4-FFF2-40B4-BE49-F238E27FC236}">
                      <a16:creationId xmlns:a16="http://schemas.microsoft.com/office/drawing/2014/main" id="{C7C80960-EE8F-48F5-B1D7-38AA5C583985}"/>
                    </a:ext>
                  </a:extLst>
                </p:cNvPr>
                <p:cNvSpPr/>
                <p:nvPr/>
              </p:nvSpPr>
              <p:spPr>
                <a:xfrm flipH="1">
                  <a:off x="6384372" y="2080572"/>
                  <a:ext cx="872409" cy="1309739"/>
                </a:xfrm>
                <a:custGeom>
                  <a:avLst/>
                  <a:gdLst/>
                  <a:ahLst/>
                  <a:cxnLst/>
                  <a:rect l="l" t="t" r="r" b="b"/>
                  <a:pathLst>
                    <a:path w="52287" h="78498" extrusionOk="0">
                      <a:moveTo>
                        <a:pt x="38600" y="1"/>
                      </a:moveTo>
                      <a:cubicBezTo>
                        <a:pt x="37066" y="1"/>
                        <a:pt x="35301" y="1478"/>
                        <a:pt x="32818" y="2374"/>
                      </a:cubicBezTo>
                      <a:cubicBezTo>
                        <a:pt x="29587" y="3581"/>
                        <a:pt x="19077" y="7026"/>
                        <a:pt x="13306" y="8620"/>
                      </a:cubicBezTo>
                      <a:cubicBezTo>
                        <a:pt x="11755" y="11851"/>
                        <a:pt x="14813" y="18613"/>
                        <a:pt x="14813" y="18613"/>
                      </a:cubicBezTo>
                      <a:lnTo>
                        <a:pt x="17053" y="18613"/>
                      </a:lnTo>
                      <a:cubicBezTo>
                        <a:pt x="16062" y="19474"/>
                        <a:pt x="15761" y="19905"/>
                        <a:pt x="15330" y="20207"/>
                      </a:cubicBezTo>
                      <a:cubicBezTo>
                        <a:pt x="10032" y="24040"/>
                        <a:pt x="12660" y="29166"/>
                        <a:pt x="13952" y="32569"/>
                      </a:cubicBezTo>
                      <a:cubicBezTo>
                        <a:pt x="15201" y="35928"/>
                        <a:pt x="5983" y="52942"/>
                        <a:pt x="944" y="62892"/>
                      </a:cubicBezTo>
                      <a:cubicBezTo>
                        <a:pt x="0" y="64150"/>
                        <a:pt x="9994" y="78497"/>
                        <a:pt x="29913" y="78497"/>
                      </a:cubicBezTo>
                      <a:cubicBezTo>
                        <a:pt x="34553" y="78497"/>
                        <a:pt x="39733" y="77718"/>
                        <a:pt x="45438" y="75814"/>
                      </a:cubicBezTo>
                      <a:cubicBezTo>
                        <a:pt x="46127" y="64529"/>
                        <a:pt x="42681" y="37996"/>
                        <a:pt x="46515" y="30415"/>
                      </a:cubicBezTo>
                      <a:cubicBezTo>
                        <a:pt x="50822" y="21887"/>
                        <a:pt x="52287" y="7716"/>
                        <a:pt x="39709" y="307"/>
                      </a:cubicBezTo>
                      <a:cubicBezTo>
                        <a:pt x="39349" y="92"/>
                        <a:pt x="38982" y="1"/>
                        <a:pt x="38600" y="1"/>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6" name="Google Shape;1792;p54">
                  <a:extLst>
                    <a:ext uri="{FF2B5EF4-FFF2-40B4-BE49-F238E27FC236}">
                      <a16:creationId xmlns:a16="http://schemas.microsoft.com/office/drawing/2014/main" id="{D005CBBE-B5A1-4685-9FE9-3C8BA8BE99D4}"/>
                    </a:ext>
                  </a:extLst>
                </p:cNvPr>
                <p:cNvSpPr/>
                <p:nvPr/>
              </p:nvSpPr>
              <p:spPr>
                <a:xfrm flipH="1">
                  <a:off x="6575532" y="1685237"/>
                  <a:ext cx="358644" cy="461657"/>
                </a:xfrm>
                <a:custGeom>
                  <a:avLst/>
                  <a:gdLst/>
                  <a:ahLst/>
                  <a:cxnLst/>
                  <a:rect l="l" t="t" r="r" b="b"/>
                  <a:pathLst>
                    <a:path w="21495" h="27669" extrusionOk="0">
                      <a:moveTo>
                        <a:pt x="3606" y="1"/>
                      </a:moveTo>
                      <a:cubicBezTo>
                        <a:pt x="2980" y="1"/>
                        <a:pt x="1" y="5436"/>
                        <a:pt x="1" y="12845"/>
                      </a:cubicBezTo>
                      <a:cubicBezTo>
                        <a:pt x="87" y="14913"/>
                        <a:pt x="862" y="18186"/>
                        <a:pt x="2198" y="19737"/>
                      </a:cubicBezTo>
                      <a:cubicBezTo>
                        <a:pt x="4351" y="22235"/>
                        <a:pt x="7151" y="23570"/>
                        <a:pt x="9908" y="24432"/>
                      </a:cubicBezTo>
                      <a:cubicBezTo>
                        <a:pt x="10726" y="24690"/>
                        <a:pt x="10769" y="27447"/>
                        <a:pt x="11587" y="27576"/>
                      </a:cubicBezTo>
                      <a:cubicBezTo>
                        <a:pt x="11972" y="27639"/>
                        <a:pt x="12352" y="27669"/>
                        <a:pt x="12726" y="27669"/>
                      </a:cubicBezTo>
                      <a:cubicBezTo>
                        <a:pt x="16925" y="27669"/>
                        <a:pt x="20374" y="24001"/>
                        <a:pt x="20374" y="24001"/>
                      </a:cubicBezTo>
                      <a:cubicBezTo>
                        <a:pt x="20374" y="24001"/>
                        <a:pt x="18996" y="22278"/>
                        <a:pt x="18867" y="21244"/>
                      </a:cubicBezTo>
                      <a:cubicBezTo>
                        <a:pt x="21494" y="18746"/>
                        <a:pt x="4394" y="2464"/>
                        <a:pt x="3705" y="95"/>
                      </a:cubicBezTo>
                      <a:cubicBezTo>
                        <a:pt x="3687" y="32"/>
                        <a:pt x="3653" y="1"/>
                        <a:pt x="3606" y="1"/>
                      </a:cubicBez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07" name="Google Shape;1793;p54">
                  <a:extLst>
                    <a:ext uri="{FF2B5EF4-FFF2-40B4-BE49-F238E27FC236}">
                      <a16:creationId xmlns:a16="http://schemas.microsoft.com/office/drawing/2014/main" id="{A65D5F57-5581-4520-8C6A-BAD41F1D6DF0}"/>
                    </a:ext>
                  </a:extLst>
                </p:cNvPr>
                <p:cNvSpPr/>
                <p:nvPr/>
              </p:nvSpPr>
              <p:spPr>
                <a:xfrm flipH="1">
                  <a:off x="6458387" y="1581540"/>
                  <a:ext cx="505973" cy="497647"/>
                </a:xfrm>
                <a:custGeom>
                  <a:avLst/>
                  <a:gdLst/>
                  <a:ahLst/>
                  <a:cxnLst/>
                  <a:rect l="l" t="t" r="r" b="b"/>
                  <a:pathLst>
                    <a:path w="30325" h="29826" extrusionOk="0">
                      <a:moveTo>
                        <a:pt x="14767" y="1"/>
                      </a:moveTo>
                      <a:cubicBezTo>
                        <a:pt x="11653" y="1"/>
                        <a:pt x="8471" y="1031"/>
                        <a:pt x="5729" y="3855"/>
                      </a:cubicBezTo>
                      <a:cubicBezTo>
                        <a:pt x="4007" y="6397"/>
                        <a:pt x="2671" y="9196"/>
                        <a:pt x="1810" y="12125"/>
                      </a:cubicBezTo>
                      <a:cubicBezTo>
                        <a:pt x="1" y="17854"/>
                        <a:pt x="1767" y="27933"/>
                        <a:pt x="9864" y="29484"/>
                      </a:cubicBezTo>
                      <a:cubicBezTo>
                        <a:pt x="11089" y="29718"/>
                        <a:pt x="12227" y="29826"/>
                        <a:pt x="13284" y="29826"/>
                      </a:cubicBezTo>
                      <a:cubicBezTo>
                        <a:pt x="19219" y="29826"/>
                        <a:pt x="22615" y="26442"/>
                        <a:pt x="24552" y="23152"/>
                      </a:cubicBezTo>
                      <a:cubicBezTo>
                        <a:pt x="26232" y="23066"/>
                        <a:pt x="27567" y="21731"/>
                        <a:pt x="27610" y="20051"/>
                      </a:cubicBezTo>
                      <a:cubicBezTo>
                        <a:pt x="27697" y="19060"/>
                        <a:pt x="27610" y="18199"/>
                        <a:pt x="26792" y="17768"/>
                      </a:cubicBezTo>
                      <a:cubicBezTo>
                        <a:pt x="26792" y="17768"/>
                        <a:pt x="30324" y="9627"/>
                        <a:pt x="28817" y="6698"/>
                      </a:cubicBezTo>
                      <a:cubicBezTo>
                        <a:pt x="27789" y="4731"/>
                        <a:pt x="21436" y="1"/>
                        <a:pt x="14767" y="1"/>
                      </a:cubicBez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8" name="Google Shape;1794;p54">
                  <a:extLst>
                    <a:ext uri="{FF2B5EF4-FFF2-40B4-BE49-F238E27FC236}">
                      <a16:creationId xmlns:a16="http://schemas.microsoft.com/office/drawing/2014/main" id="{0E959C1E-DB82-470B-816E-F3883BB8893F}"/>
                    </a:ext>
                  </a:extLst>
                </p:cNvPr>
                <p:cNvSpPr/>
                <p:nvPr/>
              </p:nvSpPr>
              <p:spPr>
                <a:xfrm flipH="1">
                  <a:off x="6435011" y="1508193"/>
                  <a:ext cx="534437" cy="388177"/>
                </a:xfrm>
                <a:custGeom>
                  <a:avLst/>
                  <a:gdLst/>
                  <a:ahLst/>
                  <a:cxnLst/>
                  <a:rect l="l" t="t" r="r" b="b"/>
                  <a:pathLst>
                    <a:path w="32031" h="23265" extrusionOk="0">
                      <a:moveTo>
                        <a:pt x="14546" y="1"/>
                      </a:moveTo>
                      <a:cubicBezTo>
                        <a:pt x="12600" y="1"/>
                        <a:pt x="10453" y="278"/>
                        <a:pt x="8490" y="1144"/>
                      </a:cubicBezTo>
                      <a:cubicBezTo>
                        <a:pt x="3407" y="3427"/>
                        <a:pt x="952" y="10190"/>
                        <a:pt x="435" y="14497"/>
                      </a:cubicBezTo>
                      <a:cubicBezTo>
                        <a:pt x="1" y="18011"/>
                        <a:pt x="1304" y="21742"/>
                        <a:pt x="1491" y="21742"/>
                      </a:cubicBezTo>
                      <a:cubicBezTo>
                        <a:pt x="1508" y="21742"/>
                        <a:pt x="1515" y="21712"/>
                        <a:pt x="1512" y="21647"/>
                      </a:cubicBezTo>
                      <a:cubicBezTo>
                        <a:pt x="1469" y="20872"/>
                        <a:pt x="909" y="18244"/>
                        <a:pt x="4570" y="11568"/>
                      </a:cubicBezTo>
                      <a:cubicBezTo>
                        <a:pt x="6551" y="12731"/>
                        <a:pt x="11849" y="16694"/>
                        <a:pt x="18784" y="18847"/>
                      </a:cubicBezTo>
                      <a:cubicBezTo>
                        <a:pt x="22448" y="19980"/>
                        <a:pt x="23926" y="23002"/>
                        <a:pt x="24670" y="23002"/>
                      </a:cubicBezTo>
                      <a:cubicBezTo>
                        <a:pt x="24774" y="23002"/>
                        <a:pt x="24864" y="22942"/>
                        <a:pt x="24943" y="22810"/>
                      </a:cubicBezTo>
                      <a:cubicBezTo>
                        <a:pt x="25238" y="22338"/>
                        <a:pt x="25722" y="22082"/>
                        <a:pt x="26410" y="22082"/>
                      </a:cubicBezTo>
                      <a:cubicBezTo>
                        <a:pt x="27230" y="22082"/>
                        <a:pt x="28340" y="22445"/>
                        <a:pt x="29768" y="23241"/>
                      </a:cubicBezTo>
                      <a:cubicBezTo>
                        <a:pt x="29798" y="23257"/>
                        <a:pt x="29828" y="23265"/>
                        <a:pt x="29858" y="23265"/>
                      </a:cubicBezTo>
                      <a:cubicBezTo>
                        <a:pt x="30874" y="23265"/>
                        <a:pt x="32031" y="14371"/>
                        <a:pt x="29940" y="8725"/>
                      </a:cubicBezTo>
                      <a:cubicBezTo>
                        <a:pt x="27700" y="2824"/>
                        <a:pt x="22962" y="1618"/>
                        <a:pt x="20852" y="886"/>
                      </a:cubicBezTo>
                      <a:cubicBezTo>
                        <a:pt x="20852" y="886"/>
                        <a:pt x="18020" y="1"/>
                        <a:pt x="14546"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9" name="Google Shape;1795;p54">
                  <a:extLst>
                    <a:ext uri="{FF2B5EF4-FFF2-40B4-BE49-F238E27FC236}">
                      <a16:creationId xmlns:a16="http://schemas.microsoft.com/office/drawing/2014/main" id="{39B5102C-1ACB-4F62-AD5C-C5E4A4180991}"/>
                    </a:ext>
                  </a:extLst>
                </p:cNvPr>
                <p:cNvSpPr/>
                <p:nvPr/>
              </p:nvSpPr>
              <p:spPr>
                <a:xfrm flipH="1">
                  <a:off x="6781075" y="1840808"/>
                  <a:ext cx="43147" cy="83926"/>
                </a:xfrm>
                <a:custGeom>
                  <a:avLst/>
                  <a:gdLst/>
                  <a:ahLst/>
                  <a:cxnLst/>
                  <a:rect l="l" t="t" r="r" b="b"/>
                  <a:pathLst>
                    <a:path w="2586" h="5030" extrusionOk="0">
                      <a:moveTo>
                        <a:pt x="2219" y="0"/>
                      </a:moveTo>
                      <a:cubicBezTo>
                        <a:pt x="2172" y="0"/>
                        <a:pt x="2129" y="24"/>
                        <a:pt x="2112" y="75"/>
                      </a:cubicBezTo>
                      <a:cubicBezTo>
                        <a:pt x="1552" y="1109"/>
                        <a:pt x="302" y="3693"/>
                        <a:pt x="216" y="3823"/>
                      </a:cubicBezTo>
                      <a:cubicBezTo>
                        <a:pt x="1" y="4167"/>
                        <a:pt x="389" y="4641"/>
                        <a:pt x="1121" y="4899"/>
                      </a:cubicBezTo>
                      <a:cubicBezTo>
                        <a:pt x="1383" y="4992"/>
                        <a:pt x="1633" y="5029"/>
                        <a:pt x="1852" y="5029"/>
                      </a:cubicBezTo>
                      <a:cubicBezTo>
                        <a:pt x="2244" y="5029"/>
                        <a:pt x="2530" y="4909"/>
                        <a:pt x="2585" y="4770"/>
                      </a:cubicBezTo>
                      <a:lnTo>
                        <a:pt x="2370" y="161"/>
                      </a:lnTo>
                      <a:cubicBezTo>
                        <a:pt x="2370" y="57"/>
                        <a:pt x="2291" y="0"/>
                        <a:pt x="2219" y="0"/>
                      </a:cubicBezTo>
                      <a:close/>
                    </a:path>
                  </a:pathLst>
                </a:custGeom>
                <a:solidFill>
                  <a:srgbClr val="CA662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0" name="Google Shape;1796;p54">
                  <a:extLst>
                    <a:ext uri="{FF2B5EF4-FFF2-40B4-BE49-F238E27FC236}">
                      <a16:creationId xmlns:a16="http://schemas.microsoft.com/office/drawing/2014/main" id="{73584BCB-C6CA-41DD-B943-F3A033AC45C4}"/>
                    </a:ext>
                  </a:extLst>
                </p:cNvPr>
                <p:cNvSpPr/>
                <p:nvPr/>
              </p:nvSpPr>
              <p:spPr>
                <a:xfrm flipH="1">
                  <a:off x="6852410" y="1819766"/>
                  <a:ext cx="33600" cy="31452"/>
                </a:xfrm>
                <a:custGeom>
                  <a:avLst/>
                  <a:gdLst/>
                  <a:ahLst/>
                  <a:cxnLst/>
                  <a:rect l="l" t="t" r="r" b="b"/>
                  <a:pathLst>
                    <a:path w="1207" h="1681" extrusionOk="0">
                      <a:moveTo>
                        <a:pt x="604" y="1"/>
                      </a:moveTo>
                      <a:cubicBezTo>
                        <a:pt x="259" y="44"/>
                        <a:pt x="1" y="389"/>
                        <a:pt x="1" y="862"/>
                      </a:cubicBezTo>
                      <a:cubicBezTo>
                        <a:pt x="1" y="1336"/>
                        <a:pt x="302" y="1681"/>
                        <a:pt x="647" y="1681"/>
                      </a:cubicBezTo>
                      <a:cubicBezTo>
                        <a:pt x="948" y="1681"/>
                        <a:pt x="1207" y="1293"/>
                        <a:pt x="1207" y="819"/>
                      </a:cubicBezTo>
                      <a:cubicBezTo>
                        <a:pt x="1207" y="389"/>
                        <a:pt x="905" y="1"/>
                        <a:pt x="604"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1" name="Google Shape;1797;p54">
                  <a:extLst>
                    <a:ext uri="{FF2B5EF4-FFF2-40B4-BE49-F238E27FC236}">
                      <a16:creationId xmlns:a16="http://schemas.microsoft.com/office/drawing/2014/main" id="{BA026CDA-46F0-4F9A-83F0-E1312E54058D}"/>
                    </a:ext>
                  </a:extLst>
                </p:cNvPr>
                <p:cNvSpPr/>
                <p:nvPr/>
              </p:nvSpPr>
              <p:spPr>
                <a:xfrm flipH="1">
                  <a:off x="6693391" y="1840816"/>
                  <a:ext cx="33600" cy="31452"/>
                </a:xfrm>
                <a:custGeom>
                  <a:avLst/>
                  <a:gdLst/>
                  <a:ahLst/>
                  <a:cxnLst/>
                  <a:rect l="l" t="t" r="r" b="b"/>
                  <a:pathLst>
                    <a:path w="1207" h="1681" extrusionOk="0">
                      <a:moveTo>
                        <a:pt x="603" y="0"/>
                      </a:moveTo>
                      <a:cubicBezTo>
                        <a:pt x="302" y="0"/>
                        <a:pt x="0" y="388"/>
                        <a:pt x="0" y="862"/>
                      </a:cubicBezTo>
                      <a:cubicBezTo>
                        <a:pt x="0" y="1293"/>
                        <a:pt x="259" y="1680"/>
                        <a:pt x="603" y="1680"/>
                      </a:cubicBezTo>
                      <a:cubicBezTo>
                        <a:pt x="905" y="1680"/>
                        <a:pt x="1206" y="1336"/>
                        <a:pt x="1206" y="862"/>
                      </a:cubicBezTo>
                      <a:cubicBezTo>
                        <a:pt x="1206" y="388"/>
                        <a:pt x="948" y="0"/>
                        <a:pt x="603"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2" name="Google Shape;1798;p54">
                  <a:extLst>
                    <a:ext uri="{FF2B5EF4-FFF2-40B4-BE49-F238E27FC236}">
                      <a16:creationId xmlns:a16="http://schemas.microsoft.com/office/drawing/2014/main" id="{17F3EC7D-B1BE-4629-85A0-F761AADAD7F5}"/>
                    </a:ext>
                  </a:extLst>
                </p:cNvPr>
                <p:cNvSpPr/>
                <p:nvPr/>
              </p:nvSpPr>
              <p:spPr>
                <a:xfrm flipH="1">
                  <a:off x="6751609" y="1937414"/>
                  <a:ext cx="101428" cy="50806"/>
                </a:xfrm>
                <a:custGeom>
                  <a:avLst/>
                  <a:gdLst/>
                  <a:ahLst/>
                  <a:cxnLst/>
                  <a:rect l="l" t="t" r="r" b="b"/>
                  <a:pathLst>
                    <a:path w="6079" h="3045" extrusionOk="0">
                      <a:moveTo>
                        <a:pt x="776" y="0"/>
                      </a:moveTo>
                      <a:cubicBezTo>
                        <a:pt x="688" y="0"/>
                        <a:pt x="598" y="42"/>
                        <a:pt x="522" y="143"/>
                      </a:cubicBezTo>
                      <a:cubicBezTo>
                        <a:pt x="439" y="267"/>
                        <a:pt x="0" y="3045"/>
                        <a:pt x="3231" y="3045"/>
                      </a:cubicBezTo>
                      <a:cubicBezTo>
                        <a:pt x="3369" y="3045"/>
                        <a:pt x="3514" y="3040"/>
                        <a:pt x="3666" y="3029"/>
                      </a:cubicBezTo>
                      <a:cubicBezTo>
                        <a:pt x="5045" y="2986"/>
                        <a:pt x="6078" y="1823"/>
                        <a:pt x="6035" y="402"/>
                      </a:cubicBezTo>
                      <a:cubicBezTo>
                        <a:pt x="5988" y="330"/>
                        <a:pt x="5901" y="298"/>
                        <a:pt x="5811" y="298"/>
                      </a:cubicBezTo>
                      <a:cubicBezTo>
                        <a:pt x="5738" y="298"/>
                        <a:pt x="5663" y="320"/>
                        <a:pt x="5605" y="359"/>
                      </a:cubicBezTo>
                      <a:cubicBezTo>
                        <a:pt x="5553" y="384"/>
                        <a:pt x="4464" y="715"/>
                        <a:pt x="3263" y="715"/>
                      </a:cubicBezTo>
                      <a:cubicBezTo>
                        <a:pt x="2447" y="715"/>
                        <a:pt x="1580" y="562"/>
                        <a:pt x="953" y="57"/>
                      </a:cubicBezTo>
                      <a:cubicBezTo>
                        <a:pt x="899" y="21"/>
                        <a:pt x="838" y="0"/>
                        <a:pt x="776"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3" name="Google Shape;1799;p54">
                  <a:extLst>
                    <a:ext uri="{FF2B5EF4-FFF2-40B4-BE49-F238E27FC236}">
                      <a16:creationId xmlns:a16="http://schemas.microsoft.com/office/drawing/2014/main" id="{9EC438EC-203C-40B3-8E8D-9D9F8B5A42B2}"/>
                    </a:ext>
                  </a:extLst>
                </p:cNvPr>
                <p:cNvSpPr/>
                <p:nvPr/>
              </p:nvSpPr>
              <p:spPr>
                <a:xfrm flipH="1">
                  <a:off x="6477992" y="2336503"/>
                  <a:ext cx="124871" cy="206277"/>
                </a:xfrm>
                <a:custGeom>
                  <a:avLst/>
                  <a:gdLst/>
                  <a:ahLst/>
                  <a:cxnLst/>
                  <a:rect l="l" t="t" r="r" b="b"/>
                  <a:pathLst>
                    <a:path w="7484" h="12363" extrusionOk="0">
                      <a:moveTo>
                        <a:pt x="7452" y="0"/>
                      </a:moveTo>
                      <a:cubicBezTo>
                        <a:pt x="7452" y="1"/>
                        <a:pt x="7467" y="315"/>
                        <a:pt x="7453" y="841"/>
                      </a:cubicBezTo>
                      <a:lnTo>
                        <a:pt x="7453" y="841"/>
                      </a:lnTo>
                      <a:cubicBezTo>
                        <a:pt x="7482" y="547"/>
                        <a:pt x="7484" y="265"/>
                        <a:pt x="7452" y="0"/>
                      </a:cubicBezTo>
                      <a:close/>
                      <a:moveTo>
                        <a:pt x="7453" y="841"/>
                      </a:moveTo>
                      <a:lnTo>
                        <a:pt x="7453" y="841"/>
                      </a:lnTo>
                      <a:cubicBezTo>
                        <a:pt x="7081" y="4572"/>
                        <a:pt x="2197" y="10381"/>
                        <a:pt x="2197" y="10381"/>
                      </a:cubicBezTo>
                      <a:lnTo>
                        <a:pt x="905" y="9261"/>
                      </a:lnTo>
                      <a:lnTo>
                        <a:pt x="0" y="10295"/>
                      </a:lnTo>
                      <a:lnTo>
                        <a:pt x="2542" y="12362"/>
                      </a:lnTo>
                      <a:cubicBezTo>
                        <a:pt x="2542" y="12362"/>
                        <a:pt x="3317" y="11199"/>
                        <a:pt x="5040" y="9003"/>
                      </a:cubicBezTo>
                      <a:cubicBezTo>
                        <a:pt x="7075" y="6377"/>
                        <a:pt x="7409" y="2525"/>
                        <a:pt x="7453" y="841"/>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4" name="Google Shape;1800;p54">
                  <a:extLst>
                    <a:ext uri="{FF2B5EF4-FFF2-40B4-BE49-F238E27FC236}">
                      <a16:creationId xmlns:a16="http://schemas.microsoft.com/office/drawing/2014/main" id="{A54B69CE-6295-4ED4-885B-43BDAB201C8F}"/>
                    </a:ext>
                  </a:extLst>
                </p:cNvPr>
                <p:cNvSpPr/>
                <p:nvPr/>
              </p:nvSpPr>
              <p:spPr>
                <a:xfrm flipH="1">
                  <a:off x="6454082" y="2296859"/>
                  <a:ext cx="1135514" cy="381569"/>
                </a:xfrm>
                <a:custGeom>
                  <a:avLst/>
                  <a:gdLst/>
                  <a:ahLst/>
                  <a:cxnLst/>
                  <a:rect l="l" t="t" r="r" b="b"/>
                  <a:pathLst>
                    <a:path w="68056" h="22869" extrusionOk="0">
                      <a:moveTo>
                        <a:pt x="60144" y="0"/>
                      </a:moveTo>
                      <a:cubicBezTo>
                        <a:pt x="58524" y="0"/>
                        <a:pt x="56957" y="612"/>
                        <a:pt x="55737" y="1730"/>
                      </a:cubicBezTo>
                      <a:cubicBezTo>
                        <a:pt x="51774" y="5348"/>
                        <a:pt x="41264" y="13575"/>
                        <a:pt x="33037" y="14781"/>
                      </a:cubicBezTo>
                      <a:cubicBezTo>
                        <a:pt x="32240" y="14898"/>
                        <a:pt x="31403" y="14950"/>
                        <a:pt x="30544" y="14950"/>
                      </a:cubicBezTo>
                      <a:cubicBezTo>
                        <a:pt x="23467" y="14950"/>
                        <a:pt x="14904" y="11422"/>
                        <a:pt x="14904" y="11422"/>
                      </a:cubicBezTo>
                      <a:cubicBezTo>
                        <a:pt x="12750" y="9871"/>
                        <a:pt x="10726" y="8148"/>
                        <a:pt x="8873" y="6253"/>
                      </a:cubicBezTo>
                      <a:cubicBezTo>
                        <a:pt x="8346" y="5725"/>
                        <a:pt x="7874" y="5522"/>
                        <a:pt x="7533" y="5522"/>
                      </a:cubicBezTo>
                      <a:cubicBezTo>
                        <a:pt x="6927" y="5522"/>
                        <a:pt x="6732" y="6164"/>
                        <a:pt x="7366" y="6770"/>
                      </a:cubicBezTo>
                      <a:lnTo>
                        <a:pt x="9304" y="8622"/>
                      </a:lnTo>
                      <a:cubicBezTo>
                        <a:pt x="9304" y="8622"/>
                        <a:pt x="9907" y="9225"/>
                        <a:pt x="9649" y="9440"/>
                      </a:cubicBezTo>
                      <a:cubicBezTo>
                        <a:pt x="9543" y="9530"/>
                        <a:pt x="9393" y="9569"/>
                        <a:pt x="9211" y="9569"/>
                      </a:cubicBezTo>
                      <a:cubicBezTo>
                        <a:pt x="7986" y="9569"/>
                        <a:pt x="5306" y="7785"/>
                        <a:pt x="4781" y="7373"/>
                      </a:cubicBezTo>
                      <a:cubicBezTo>
                        <a:pt x="3642" y="6435"/>
                        <a:pt x="3025" y="6148"/>
                        <a:pt x="2685" y="6148"/>
                      </a:cubicBezTo>
                      <a:cubicBezTo>
                        <a:pt x="2587" y="6148"/>
                        <a:pt x="2513" y="6172"/>
                        <a:pt x="2456" y="6210"/>
                      </a:cubicBezTo>
                      <a:cubicBezTo>
                        <a:pt x="2240" y="6382"/>
                        <a:pt x="1809" y="6770"/>
                        <a:pt x="2757" y="7674"/>
                      </a:cubicBezTo>
                      <a:cubicBezTo>
                        <a:pt x="3705" y="8579"/>
                        <a:pt x="7495" y="11293"/>
                        <a:pt x="7495" y="11293"/>
                      </a:cubicBezTo>
                      <a:cubicBezTo>
                        <a:pt x="7495" y="11293"/>
                        <a:pt x="2408" y="8644"/>
                        <a:pt x="883" y="8644"/>
                      </a:cubicBezTo>
                      <a:cubicBezTo>
                        <a:pt x="713" y="8644"/>
                        <a:pt x="587" y="8678"/>
                        <a:pt x="517" y="8751"/>
                      </a:cubicBezTo>
                      <a:cubicBezTo>
                        <a:pt x="0" y="9311"/>
                        <a:pt x="690" y="9742"/>
                        <a:pt x="1508" y="10173"/>
                      </a:cubicBezTo>
                      <a:cubicBezTo>
                        <a:pt x="2326" y="10603"/>
                        <a:pt x="5600" y="12326"/>
                        <a:pt x="6203" y="12671"/>
                      </a:cubicBezTo>
                      <a:cubicBezTo>
                        <a:pt x="6411" y="12768"/>
                        <a:pt x="6324" y="12811"/>
                        <a:pt x="6082" y="12811"/>
                      </a:cubicBezTo>
                      <a:cubicBezTo>
                        <a:pt x="5573" y="12811"/>
                        <a:pt x="4375" y="12618"/>
                        <a:pt x="3791" y="12326"/>
                      </a:cubicBezTo>
                      <a:cubicBezTo>
                        <a:pt x="2886" y="11853"/>
                        <a:pt x="1422" y="11163"/>
                        <a:pt x="1422" y="11163"/>
                      </a:cubicBezTo>
                      <a:cubicBezTo>
                        <a:pt x="1422" y="11163"/>
                        <a:pt x="1226" y="11118"/>
                        <a:pt x="1023" y="11118"/>
                      </a:cubicBezTo>
                      <a:cubicBezTo>
                        <a:pt x="703" y="11118"/>
                        <a:pt x="364" y="11230"/>
                        <a:pt x="733" y="11809"/>
                      </a:cubicBezTo>
                      <a:cubicBezTo>
                        <a:pt x="1293" y="12800"/>
                        <a:pt x="4178" y="14480"/>
                        <a:pt x="5858" y="15040"/>
                      </a:cubicBezTo>
                      <a:cubicBezTo>
                        <a:pt x="6656" y="15325"/>
                        <a:pt x="6813" y="15723"/>
                        <a:pt x="6317" y="15723"/>
                      </a:cubicBezTo>
                      <a:cubicBezTo>
                        <a:pt x="6063" y="15723"/>
                        <a:pt x="5638" y="15618"/>
                        <a:pt x="5040" y="15341"/>
                      </a:cubicBezTo>
                      <a:cubicBezTo>
                        <a:pt x="3489" y="14609"/>
                        <a:pt x="3059" y="14437"/>
                        <a:pt x="2542" y="14437"/>
                      </a:cubicBezTo>
                      <a:cubicBezTo>
                        <a:pt x="2426" y="14425"/>
                        <a:pt x="2321" y="14419"/>
                        <a:pt x="2229" y="14419"/>
                      </a:cubicBezTo>
                      <a:cubicBezTo>
                        <a:pt x="1666" y="14419"/>
                        <a:pt x="1538" y="14645"/>
                        <a:pt x="1982" y="15126"/>
                      </a:cubicBezTo>
                      <a:cubicBezTo>
                        <a:pt x="2542" y="15643"/>
                        <a:pt x="8227" y="18184"/>
                        <a:pt x="11888" y="18830"/>
                      </a:cubicBezTo>
                      <a:cubicBezTo>
                        <a:pt x="12416" y="18906"/>
                        <a:pt x="21511" y="22868"/>
                        <a:pt x="32718" y="22868"/>
                      </a:cubicBezTo>
                      <a:cubicBezTo>
                        <a:pt x="40714" y="22868"/>
                        <a:pt x="49786" y="20851"/>
                        <a:pt x="57589" y="13963"/>
                      </a:cubicBezTo>
                      <a:cubicBezTo>
                        <a:pt x="68056" y="4745"/>
                        <a:pt x="64696" y="826"/>
                        <a:pt x="61465" y="137"/>
                      </a:cubicBezTo>
                      <a:cubicBezTo>
                        <a:pt x="61025" y="45"/>
                        <a:pt x="60582" y="0"/>
                        <a:pt x="60144" y="0"/>
                      </a:cubicBez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15" name="Google Shape;1801;p54">
                  <a:extLst>
                    <a:ext uri="{FF2B5EF4-FFF2-40B4-BE49-F238E27FC236}">
                      <a16:creationId xmlns:a16="http://schemas.microsoft.com/office/drawing/2014/main" id="{2BF1E777-CF0D-4E19-91BE-9F30F9F6BE36}"/>
                    </a:ext>
                  </a:extLst>
                </p:cNvPr>
                <p:cNvSpPr/>
                <p:nvPr/>
              </p:nvSpPr>
              <p:spPr>
                <a:xfrm flipH="1">
                  <a:off x="6451930" y="2209163"/>
                  <a:ext cx="286048" cy="301281"/>
                </a:xfrm>
                <a:custGeom>
                  <a:avLst/>
                  <a:gdLst/>
                  <a:ahLst/>
                  <a:cxnLst/>
                  <a:rect l="l" t="t" r="r" b="b"/>
                  <a:pathLst>
                    <a:path w="17144" h="18057" extrusionOk="0">
                      <a:moveTo>
                        <a:pt x="10222" y="1"/>
                      </a:moveTo>
                      <a:cubicBezTo>
                        <a:pt x="9524" y="1"/>
                        <a:pt x="8716" y="224"/>
                        <a:pt x="7754" y="741"/>
                      </a:cubicBezTo>
                      <a:cubicBezTo>
                        <a:pt x="6591" y="1387"/>
                        <a:pt x="1" y="8882"/>
                        <a:pt x="1" y="8882"/>
                      </a:cubicBezTo>
                      <a:lnTo>
                        <a:pt x="10295" y="18056"/>
                      </a:lnTo>
                      <a:cubicBezTo>
                        <a:pt x="10295" y="18056"/>
                        <a:pt x="17144" y="7805"/>
                        <a:pt x="15162" y="4703"/>
                      </a:cubicBezTo>
                      <a:cubicBezTo>
                        <a:pt x="13614" y="2365"/>
                        <a:pt x="12494" y="1"/>
                        <a:pt x="10222" y="1"/>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6" name="Google Shape;1802;p54">
                  <a:extLst>
                    <a:ext uri="{FF2B5EF4-FFF2-40B4-BE49-F238E27FC236}">
                      <a16:creationId xmlns:a16="http://schemas.microsoft.com/office/drawing/2014/main" id="{2F5C54B4-CD05-4387-A2DC-AC51F4E6FCCD}"/>
                    </a:ext>
                  </a:extLst>
                </p:cNvPr>
                <p:cNvSpPr/>
                <p:nvPr/>
              </p:nvSpPr>
              <p:spPr>
                <a:xfrm flipH="1">
                  <a:off x="6850784" y="2227984"/>
                  <a:ext cx="143041" cy="163146"/>
                </a:xfrm>
                <a:custGeom>
                  <a:avLst/>
                  <a:gdLst/>
                  <a:ahLst/>
                  <a:cxnLst/>
                  <a:rect l="l" t="t" r="r" b="b"/>
                  <a:pathLst>
                    <a:path w="8573" h="9778" extrusionOk="0">
                      <a:moveTo>
                        <a:pt x="8572" y="0"/>
                      </a:moveTo>
                      <a:lnTo>
                        <a:pt x="8572" y="0"/>
                      </a:lnTo>
                      <a:cubicBezTo>
                        <a:pt x="8571" y="1"/>
                        <a:pt x="1336" y="9003"/>
                        <a:pt x="1" y="9778"/>
                      </a:cubicBezTo>
                      <a:lnTo>
                        <a:pt x="1293" y="9778"/>
                      </a:lnTo>
                      <a:cubicBezTo>
                        <a:pt x="1293" y="9778"/>
                        <a:pt x="6548" y="3532"/>
                        <a:pt x="7539" y="1766"/>
                      </a:cubicBezTo>
                      <a:lnTo>
                        <a:pt x="8572"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7" name="Google Shape;1803;p54">
                  <a:extLst>
                    <a:ext uri="{FF2B5EF4-FFF2-40B4-BE49-F238E27FC236}">
                      <a16:creationId xmlns:a16="http://schemas.microsoft.com/office/drawing/2014/main" id="{56457F91-4D0D-4349-96AF-8DBFC53DCD22}"/>
                    </a:ext>
                  </a:extLst>
                </p:cNvPr>
                <p:cNvSpPr/>
                <p:nvPr/>
              </p:nvSpPr>
              <p:spPr>
                <a:xfrm flipH="1">
                  <a:off x="7803748" y="3137817"/>
                  <a:ext cx="208429" cy="158774"/>
                </a:xfrm>
                <a:custGeom>
                  <a:avLst/>
                  <a:gdLst/>
                  <a:ahLst/>
                  <a:cxnLst/>
                  <a:rect l="l" t="t" r="r" b="b"/>
                  <a:pathLst>
                    <a:path w="12492" h="9516" extrusionOk="0">
                      <a:moveTo>
                        <a:pt x="7969" y="1"/>
                      </a:moveTo>
                      <a:cubicBezTo>
                        <a:pt x="7969" y="1"/>
                        <a:pt x="6332" y="819"/>
                        <a:pt x="4695" y="1810"/>
                      </a:cubicBezTo>
                      <a:cubicBezTo>
                        <a:pt x="3446" y="2585"/>
                        <a:pt x="2886" y="2628"/>
                        <a:pt x="1680" y="3619"/>
                      </a:cubicBezTo>
                      <a:cubicBezTo>
                        <a:pt x="1082" y="4077"/>
                        <a:pt x="829" y="4506"/>
                        <a:pt x="1274" y="4506"/>
                      </a:cubicBezTo>
                      <a:cubicBezTo>
                        <a:pt x="1373" y="4506"/>
                        <a:pt x="1508" y="4484"/>
                        <a:pt x="1680" y="4437"/>
                      </a:cubicBezTo>
                      <a:cubicBezTo>
                        <a:pt x="2494" y="4226"/>
                        <a:pt x="3034" y="3825"/>
                        <a:pt x="3285" y="3825"/>
                      </a:cubicBezTo>
                      <a:cubicBezTo>
                        <a:pt x="3392" y="3825"/>
                        <a:pt x="3446" y="3899"/>
                        <a:pt x="3446" y="4093"/>
                      </a:cubicBezTo>
                      <a:cubicBezTo>
                        <a:pt x="3446" y="4351"/>
                        <a:pt x="1939" y="5514"/>
                        <a:pt x="1594" y="5859"/>
                      </a:cubicBezTo>
                      <a:cubicBezTo>
                        <a:pt x="604" y="6806"/>
                        <a:pt x="1" y="7065"/>
                        <a:pt x="130" y="7409"/>
                      </a:cubicBezTo>
                      <a:cubicBezTo>
                        <a:pt x="182" y="7532"/>
                        <a:pt x="263" y="7598"/>
                        <a:pt x="390" y="7598"/>
                      </a:cubicBezTo>
                      <a:cubicBezTo>
                        <a:pt x="575" y="7598"/>
                        <a:pt x="858" y="7458"/>
                        <a:pt x="1293" y="7151"/>
                      </a:cubicBezTo>
                      <a:cubicBezTo>
                        <a:pt x="2068" y="6677"/>
                        <a:pt x="3834" y="5256"/>
                        <a:pt x="3834" y="5256"/>
                      </a:cubicBezTo>
                      <a:lnTo>
                        <a:pt x="3834" y="5256"/>
                      </a:lnTo>
                      <a:cubicBezTo>
                        <a:pt x="3834" y="5256"/>
                        <a:pt x="819" y="8185"/>
                        <a:pt x="991" y="9003"/>
                      </a:cubicBezTo>
                      <a:cubicBezTo>
                        <a:pt x="1038" y="9212"/>
                        <a:pt x="1159" y="9333"/>
                        <a:pt x="1329" y="9333"/>
                      </a:cubicBezTo>
                      <a:cubicBezTo>
                        <a:pt x="1474" y="9333"/>
                        <a:pt x="1654" y="9245"/>
                        <a:pt x="1853" y="9046"/>
                      </a:cubicBezTo>
                      <a:cubicBezTo>
                        <a:pt x="2240" y="8658"/>
                        <a:pt x="4782" y="6117"/>
                        <a:pt x="5083" y="5816"/>
                      </a:cubicBezTo>
                      <a:cubicBezTo>
                        <a:pt x="5117" y="5782"/>
                        <a:pt x="5138" y="5766"/>
                        <a:pt x="5147" y="5766"/>
                      </a:cubicBezTo>
                      <a:cubicBezTo>
                        <a:pt x="5223" y="5766"/>
                        <a:pt x="4599" y="6726"/>
                        <a:pt x="4179" y="7108"/>
                      </a:cubicBezTo>
                      <a:cubicBezTo>
                        <a:pt x="3748" y="7539"/>
                        <a:pt x="2585" y="8917"/>
                        <a:pt x="2585" y="8917"/>
                      </a:cubicBezTo>
                      <a:cubicBezTo>
                        <a:pt x="2585" y="8917"/>
                        <a:pt x="2376" y="9515"/>
                        <a:pt x="2754" y="9515"/>
                      </a:cubicBezTo>
                      <a:cubicBezTo>
                        <a:pt x="2830" y="9515"/>
                        <a:pt x="2929" y="9491"/>
                        <a:pt x="3059" y="9434"/>
                      </a:cubicBezTo>
                      <a:cubicBezTo>
                        <a:pt x="3834" y="9089"/>
                        <a:pt x="5729" y="6677"/>
                        <a:pt x="6461" y="5988"/>
                      </a:cubicBezTo>
                      <a:cubicBezTo>
                        <a:pt x="6721" y="5747"/>
                        <a:pt x="6933" y="5617"/>
                        <a:pt x="7025" y="5617"/>
                      </a:cubicBezTo>
                      <a:cubicBezTo>
                        <a:pt x="7145" y="5617"/>
                        <a:pt x="7056" y="5842"/>
                        <a:pt x="6591" y="6333"/>
                      </a:cubicBezTo>
                      <a:cubicBezTo>
                        <a:pt x="5945" y="7022"/>
                        <a:pt x="5342" y="7711"/>
                        <a:pt x="4825" y="8486"/>
                      </a:cubicBezTo>
                      <a:cubicBezTo>
                        <a:pt x="4648" y="8774"/>
                        <a:pt x="4675" y="8879"/>
                        <a:pt x="4802" y="8879"/>
                      </a:cubicBezTo>
                      <a:cubicBezTo>
                        <a:pt x="4922" y="8879"/>
                        <a:pt x="5132" y="8784"/>
                        <a:pt x="5342" y="8658"/>
                      </a:cubicBezTo>
                      <a:cubicBezTo>
                        <a:pt x="5772" y="8357"/>
                        <a:pt x="8486" y="6117"/>
                        <a:pt x="9907" y="4782"/>
                      </a:cubicBezTo>
                      <a:cubicBezTo>
                        <a:pt x="10984" y="3791"/>
                        <a:pt x="12492" y="2284"/>
                        <a:pt x="12492" y="2284"/>
                      </a:cubicBezTo>
                      <a:lnTo>
                        <a:pt x="7969" y="1"/>
                      </a:lnTo>
                      <a:close/>
                    </a:path>
                  </a:pathLst>
                </a:custGeom>
                <a:solidFill>
                  <a:srgbClr val="F3CC7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8" name="Google Shape;1804;p54">
                  <a:extLst>
                    <a:ext uri="{FF2B5EF4-FFF2-40B4-BE49-F238E27FC236}">
                      <a16:creationId xmlns:a16="http://schemas.microsoft.com/office/drawing/2014/main" id="{1C99A4F8-C326-4379-854D-2F5CC7E59229}"/>
                    </a:ext>
                  </a:extLst>
                </p:cNvPr>
                <p:cNvSpPr/>
                <p:nvPr/>
              </p:nvSpPr>
              <p:spPr>
                <a:xfrm flipH="1">
                  <a:off x="8342273" y="3192527"/>
                  <a:ext cx="47686" cy="79704"/>
                </a:xfrm>
                <a:custGeom>
                  <a:avLst/>
                  <a:gdLst/>
                  <a:ahLst/>
                  <a:cxnLst/>
                  <a:rect l="l" t="t" r="r" b="b"/>
                  <a:pathLst>
                    <a:path w="2858" h="4777" extrusionOk="0">
                      <a:moveTo>
                        <a:pt x="2186" y="0"/>
                      </a:moveTo>
                      <a:cubicBezTo>
                        <a:pt x="1926" y="0"/>
                        <a:pt x="1638" y="195"/>
                        <a:pt x="1494" y="555"/>
                      </a:cubicBezTo>
                      <a:cubicBezTo>
                        <a:pt x="1106" y="1460"/>
                        <a:pt x="589" y="2881"/>
                        <a:pt x="589" y="2881"/>
                      </a:cubicBezTo>
                      <a:cubicBezTo>
                        <a:pt x="0" y="4392"/>
                        <a:pt x="325" y="4776"/>
                        <a:pt x="721" y="4776"/>
                      </a:cubicBezTo>
                      <a:cubicBezTo>
                        <a:pt x="991" y="4776"/>
                        <a:pt x="1295" y="4597"/>
                        <a:pt x="1365" y="4475"/>
                      </a:cubicBezTo>
                      <a:cubicBezTo>
                        <a:pt x="1881" y="3441"/>
                        <a:pt x="2312" y="2321"/>
                        <a:pt x="2657" y="1201"/>
                      </a:cubicBezTo>
                      <a:cubicBezTo>
                        <a:pt x="2857" y="375"/>
                        <a:pt x="2548" y="0"/>
                        <a:pt x="2186" y="0"/>
                      </a:cubicBezTo>
                      <a:close/>
                    </a:path>
                  </a:pathLst>
                </a:custGeom>
                <a:solidFill>
                  <a:srgbClr val="F3CC7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9" name="Google Shape;1805;p54">
                  <a:extLst>
                    <a:ext uri="{FF2B5EF4-FFF2-40B4-BE49-F238E27FC236}">
                      <a16:creationId xmlns:a16="http://schemas.microsoft.com/office/drawing/2014/main" id="{8104AB90-E5E7-4178-928F-545BD3C9874A}"/>
                    </a:ext>
                  </a:extLst>
                </p:cNvPr>
                <p:cNvSpPr/>
                <p:nvPr/>
              </p:nvSpPr>
              <p:spPr>
                <a:xfrm flipH="1">
                  <a:off x="8322135" y="3194362"/>
                  <a:ext cx="47669" cy="79704"/>
                </a:xfrm>
                <a:custGeom>
                  <a:avLst/>
                  <a:gdLst/>
                  <a:ahLst/>
                  <a:cxnLst/>
                  <a:rect l="l" t="t" r="r" b="b"/>
                  <a:pathLst>
                    <a:path w="2857" h="4777" extrusionOk="0">
                      <a:moveTo>
                        <a:pt x="2197" y="1"/>
                      </a:moveTo>
                      <a:cubicBezTo>
                        <a:pt x="1941" y="1"/>
                        <a:pt x="1653" y="198"/>
                        <a:pt x="1492" y="575"/>
                      </a:cubicBezTo>
                      <a:cubicBezTo>
                        <a:pt x="1147" y="1436"/>
                        <a:pt x="587" y="2900"/>
                        <a:pt x="587" y="2900"/>
                      </a:cubicBezTo>
                      <a:cubicBezTo>
                        <a:pt x="1" y="4404"/>
                        <a:pt x="335" y="4777"/>
                        <a:pt x="741" y="4777"/>
                      </a:cubicBezTo>
                      <a:cubicBezTo>
                        <a:pt x="1021" y="4777"/>
                        <a:pt x="1335" y="4600"/>
                        <a:pt x="1406" y="4494"/>
                      </a:cubicBezTo>
                      <a:cubicBezTo>
                        <a:pt x="1923" y="3417"/>
                        <a:pt x="2353" y="2341"/>
                        <a:pt x="2655" y="1221"/>
                      </a:cubicBezTo>
                      <a:cubicBezTo>
                        <a:pt x="2856" y="390"/>
                        <a:pt x="2558" y="1"/>
                        <a:pt x="2197" y="1"/>
                      </a:cubicBezTo>
                      <a:close/>
                    </a:path>
                  </a:pathLst>
                </a:custGeom>
                <a:solidFill>
                  <a:srgbClr val="F3CC7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0" name="Google Shape;1806;p54">
                  <a:extLst>
                    <a:ext uri="{FF2B5EF4-FFF2-40B4-BE49-F238E27FC236}">
                      <a16:creationId xmlns:a16="http://schemas.microsoft.com/office/drawing/2014/main" id="{FC56BFE8-9440-4B34-BC4A-785041FBFD9C}"/>
                    </a:ext>
                  </a:extLst>
                </p:cNvPr>
                <p:cNvSpPr/>
                <p:nvPr/>
              </p:nvSpPr>
              <p:spPr>
                <a:xfrm flipH="1">
                  <a:off x="8302012" y="3189340"/>
                  <a:ext cx="47769" cy="79487"/>
                </a:xfrm>
                <a:custGeom>
                  <a:avLst/>
                  <a:gdLst/>
                  <a:ahLst/>
                  <a:cxnLst/>
                  <a:rect l="l" t="t" r="r" b="b"/>
                  <a:pathLst>
                    <a:path w="2863" h="4764" extrusionOk="0">
                      <a:moveTo>
                        <a:pt x="2212" y="0"/>
                      </a:moveTo>
                      <a:cubicBezTo>
                        <a:pt x="1962" y="0"/>
                        <a:pt x="1684" y="198"/>
                        <a:pt x="1541" y="574"/>
                      </a:cubicBezTo>
                      <a:cubicBezTo>
                        <a:pt x="1153" y="1435"/>
                        <a:pt x="593" y="2900"/>
                        <a:pt x="593" y="2900"/>
                      </a:cubicBezTo>
                      <a:cubicBezTo>
                        <a:pt x="1" y="4395"/>
                        <a:pt x="348" y="4764"/>
                        <a:pt x="760" y="4764"/>
                      </a:cubicBezTo>
                      <a:cubicBezTo>
                        <a:pt x="1037" y="4764"/>
                        <a:pt x="1342" y="4597"/>
                        <a:pt x="1412" y="4494"/>
                      </a:cubicBezTo>
                      <a:cubicBezTo>
                        <a:pt x="1929" y="3417"/>
                        <a:pt x="2359" y="2340"/>
                        <a:pt x="2661" y="1220"/>
                      </a:cubicBezTo>
                      <a:cubicBezTo>
                        <a:pt x="2862" y="390"/>
                        <a:pt x="2564" y="0"/>
                        <a:pt x="2212" y="0"/>
                      </a:cubicBezTo>
                      <a:close/>
                    </a:path>
                  </a:pathLst>
                </a:custGeom>
                <a:solidFill>
                  <a:srgbClr val="F3CC7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1" name="Google Shape;1807;p54">
                  <a:extLst>
                    <a:ext uri="{FF2B5EF4-FFF2-40B4-BE49-F238E27FC236}">
                      <a16:creationId xmlns:a16="http://schemas.microsoft.com/office/drawing/2014/main" id="{7A100405-E2E3-4CF4-B8B1-496ECD4F0CA4}"/>
                    </a:ext>
                  </a:extLst>
                </p:cNvPr>
                <p:cNvSpPr/>
                <p:nvPr/>
              </p:nvSpPr>
              <p:spPr>
                <a:xfrm flipH="1">
                  <a:off x="8289499" y="3201537"/>
                  <a:ext cx="40928" cy="68242"/>
                </a:xfrm>
                <a:custGeom>
                  <a:avLst/>
                  <a:gdLst/>
                  <a:ahLst/>
                  <a:cxnLst/>
                  <a:rect l="l" t="t" r="r" b="b"/>
                  <a:pathLst>
                    <a:path w="2453" h="4090" extrusionOk="0">
                      <a:moveTo>
                        <a:pt x="1877" y="0"/>
                      </a:moveTo>
                      <a:cubicBezTo>
                        <a:pt x="1656" y="0"/>
                        <a:pt x="1411" y="166"/>
                        <a:pt x="1285" y="489"/>
                      </a:cubicBezTo>
                      <a:cubicBezTo>
                        <a:pt x="984" y="1264"/>
                        <a:pt x="510" y="2470"/>
                        <a:pt x="510" y="2470"/>
                      </a:cubicBezTo>
                      <a:cubicBezTo>
                        <a:pt x="1" y="3770"/>
                        <a:pt x="290" y="4090"/>
                        <a:pt x="638" y="4090"/>
                      </a:cubicBezTo>
                      <a:cubicBezTo>
                        <a:pt x="878" y="4090"/>
                        <a:pt x="1146" y="3937"/>
                        <a:pt x="1199" y="3849"/>
                      </a:cubicBezTo>
                      <a:cubicBezTo>
                        <a:pt x="1630" y="2944"/>
                        <a:pt x="2018" y="1997"/>
                        <a:pt x="2276" y="1006"/>
                      </a:cubicBezTo>
                      <a:cubicBezTo>
                        <a:pt x="2452" y="327"/>
                        <a:pt x="2188" y="0"/>
                        <a:pt x="1877" y="0"/>
                      </a:cubicBezTo>
                      <a:close/>
                    </a:path>
                  </a:pathLst>
                </a:custGeom>
                <a:solidFill>
                  <a:srgbClr val="F3CC7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168" name="Google Shape;1808;p54">
              <a:extLst>
                <a:ext uri="{FF2B5EF4-FFF2-40B4-BE49-F238E27FC236}">
                  <a16:creationId xmlns:a16="http://schemas.microsoft.com/office/drawing/2014/main" id="{5FA0CEB3-36C8-4269-9E57-4CD722CA4D0F}"/>
                </a:ext>
              </a:extLst>
            </p:cNvPr>
            <p:cNvGrpSpPr/>
            <p:nvPr/>
          </p:nvGrpSpPr>
          <p:grpSpPr>
            <a:xfrm rot="3793336">
              <a:off x="8282674" y="1477322"/>
              <a:ext cx="476492" cy="266298"/>
              <a:chOff x="8282674" y="1477322"/>
              <a:chExt cx="476525" cy="266316"/>
            </a:xfrm>
          </p:grpSpPr>
          <p:sp>
            <p:nvSpPr>
              <p:cNvPr id="172" name="Google Shape;1809;p54">
                <a:extLst>
                  <a:ext uri="{FF2B5EF4-FFF2-40B4-BE49-F238E27FC236}">
                    <a16:creationId xmlns:a16="http://schemas.microsoft.com/office/drawing/2014/main" id="{1E991F0E-FD58-4D77-91DD-5D5106826571}"/>
                  </a:ext>
                </a:extLst>
              </p:cNvPr>
              <p:cNvSpPr/>
              <p:nvPr/>
            </p:nvSpPr>
            <p:spPr>
              <a:xfrm rot="5004499" flipH="1">
                <a:off x="8235714" y="1524282"/>
                <a:ext cx="266316" cy="172395"/>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accent3"/>
              </a:solidFill>
              <a:ln>
                <a:noFill/>
              </a:ln>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a:p>
            </p:txBody>
          </p:sp>
          <p:sp>
            <p:nvSpPr>
              <p:cNvPr id="173" name="Google Shape;1810;p54">
                <a:extLst>
                  <a:ext uri="{FF2B5EF4-FFF2-40B4-BE49-F238E27FC236}">
                    <a16:creationId xmlns:a16="http://schemas.microsoft.com/office/drawing/2014/main" id="{81FED147-3455-40A8-A7A4-CF15455AE545}"/>
                  </a:ext>
                </a:extLst>
              </p:cNvPr>
              <p:cNvSpPr/>
              <p:nvPr/>
            </p:nvSpPr>
            <p:spPr>
              <a:xfrm rot="8231197" flipH="1">
                <a:off x="8492886" y="1510633"/>
                <a:ext cx="266313" cy="172391"/>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accent3"/>
              </a:solidFill>
              <a:ln>
                <a:noFill/>
              </a:ln>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a:p>
            </p:txBody>
          </p:sp>
        </p:grpSp>
        <p:grpSp>
          <p:nvGrpSpPr>
            <p:cNvPr id="169" name="Google Shape;1811;p54">
              <a:extLst>
                <a:ext uri="{FF2B5EF4-FFF2-40B4-BE49-F238E27FC236}">
                  <a16:creationId xmlns:a16="http://schemas.microsoft.com/office/drawing/2014/main" id="{0D5498E2-B829-4166-AB2A-AD5FE2F21B34}"/>
                </a:ext>
              </a:extLst>
            </p:cNvPr>
            <p:cNvGrpSpPr/>
            <p:nvPr/>
          </p:nvGrpSpPr>
          <p:grpSpPr>
            <a:xfrm rot="-6987292">
              <a:off x="5977404" y="3658046"/>
              <a:ext cx="476533" cy="266320"/>
              <a:chOff x="5977404" y="3658046"/>
              <a:chExt cx="476525" cy="266316"/>
            </a:xfrm>
          </p:grpSpPr>
          <p:sp>
            <p:nvSpPr>
              <p:cNvPr id="170" name="Google Shape;1812;p54">
                <a:extLst>
                  <a:ext uri="{FF2B5EF4-FFF2-40B4-BE49-F238E27FC236}">
                    <a16:creationId xmlns:a16="http://schemas.microsoft.com/office/drawing/2014/main" id="{6E6A0948-C644-409F-8149-24F6E787A483}"/>
                  </a:ext>
                </a:extLst>
              </p:cNvPr>
              <p:cNvSpPr/>
              <p:nvPr/>
            </p:nvSpPr>
            <p:spPr>
              <a:xfrm rot="5004499" flipH="1">
                <a:off x="5930444" y="3705006"/>
                <a:ext cx="266316" cy="172395"/>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a:p>
            </p:txBody>
          </p:sp>
          <p:sp>
            <p:nvSpPr>
              <p:cNvPr id="171" name="Google Shape;1813;p54">
                <a:extLst>
                  <a:ext uri="{FF2B5EF4-FFF2-40B4-BE49-F238E27FC236}">
                    <a16:creationId xmlns:a16="http://schemas.microsoft.com/office/drawing/2014/main" id="{FCF25689-22F1-4640-AF36-CDD035849181}"/>
                  </a:ext>
                </a:extLst>
              </p:cNvPr>
              <p:cNvSpPr/>
              <p:nvPr/>
            </p:nvSpPr>
            <p:spPr>
              <a:xfrm rot="8231197" flipH="1">
                <a:off x="6187616" y="3691357"/>
                <a:ext cx="266313" cy="172391"/>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a:p>
            </p:txBody>
          </p:sp>
        </p:grpSp>
      </p:grpSp>
      <p:pic>
        <p:nvPicPr>
          <p:cNvPr id="3" name="Immagine 3" descr="Immagine che contiene testo&#10;&#10;Descrizione generata automaticamente">
            <a:extLst>
              <a:ext uri="{FF2B5EF4-FFF2-40B4-BE49-F238E27FC236}">
                <a16:creationId xmlns:a16="http://schemas.microsoft.com/office/drawing/2014/main" id="{6C02D426-738B-4FB5-9FD0-0B82DA9FAD66}"/>
              </a:ext>
            </a:extLst>
          </p:cNvPr>
          <p:cNvPicPr>
            <a:picLocks noChangeAspect="1"/>
          </p:cNvPicPr>
          <p:nvPr/>
        </p:nvPicPr>
        <p:blipFill>
          <a:blip r:embed="rId3"/>
          <a:stretch>
            <a:fillRect/>
          </a:stretch>
        </p:blipFill>
        <p:spPr>
          <a:xfrm>
            <a:off x="7704595" y="81682"/>
            <a:ext cx="1135251" cy="824655"/>
          </a:xfrm>
          <a:prstGeom prst="rect">
            <a:avLst/>
          </a:prstGeom>
        </p:spPr>
      </p:pic>
      <p:pic>
        <p:nvPicPr>
          <p:cNvPr id="12" name="Picture 11">
            <a:extLst>
              <a:ext uri="{FF2B5EF4-FFF2-40B4-BE49-F238E27FC236}">
                <a16:creationId xmlns:a16="http://schemas.microsoft.com/office/drawing/2014/main" id="{C8EF153D-E654-49EB-89C3-ABE7C65F7CCA}"/>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400670" y="2542690"/>
            <a:ext cx="2219578" cy="221957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E7555F-FB31-4EA6-8E30-D6A708CDE50F}"/>
              </a:ext>
            </a:extLst>
          </p:cNvPr>
          <p:cNvSpPr txBox="1"/>
          <p:nvPr/>
        </p:nvSpPr>
        <p:spPr>
          <a:xfrm>
            <a:off x="528320" y="923222"/>
            <a:ext cx="6302587" cy="3297056"/>
          </a:xfrm>
          <a:prstGeom prst="rect">
            <a:avLst/>
          </a:prstGeom>
          <a:noFill/>
        </p:spPr>
        <p:txBody>
          <a:bodyPr wrap="square">
            <a:spAutoFit/>
          </a:bodyPr>
          <a:lstStyle/>
          <a:p>
            <a:pPr marL="342900" indent="-342900">
              <a:lnSpc>
                <a:spcPct val="150000"/>
              </a:lnSpc>
              <a:buClr>
                <a:schemeClr val="accent1"/>
              </a:buClr>
              <a:buFont typeface="+mj-lt"/>
              <a:buAutoNum type="arabicPeriod"/>
            </a:pPr>
            <a:r>
              <a:rPr lang="en-US" dirty="0">
                <a:solidFill>
                  <a:schemeClr val="bg1"/>
                </a:solidFill>
                <a:latin typeface="Anaheim" panose="020B0604020202020204" charset="0"/>
              </a:rPr>
              <a:t>Search between available service providers by using filtering </a:t>
            </a:r>
          </a:p>
          <a:p>
            <a:pPr marL="342900" indent="-342900">
              <a:lnSpc>
                <a:spcPct val="150000"/>
              </a:lnSpc>
              <a:buClr>
                <a:schemeClr val="accent1"/>
              </a:buClr>
              <a:buFont typeface="+mj-lt"/>
              <a:buAutoNum type="arabicPeriod"/>
            </a:pPr>
            <a:r>
              <a:rPr lang="en-US" dirty="0">
                <a:solidFill>
                  <a:schemeClr val="bg1"/>
                </a:solidFill>
                <a:latin typeface="Anaheim" panose="020B0604020202020204" charset="0"/>
              </a:rPr>
              <a:t>Use application suggestions based on you profile.</a:t>
            </a:r>
          </a:p>
          <a:p>
            <a:pPr marL="342900" indent="-342900">
              <a:lnSpc>
                <a:spcPct val="150000"/>
              </a:lnSpc>
              <a:buClr>
                <a:schemeClr val="accent1"/>
              </a:buClr>
              <a:buFont typeface="+mj-lt"/>
              <a:buAutoNum type="arabicPeriod"/>
            </a:pPr>
            <a:r>
              <a:rPr lang="en-US" dirty="0">
                <a:solidFill>
                  <a:schemeClr val="bg1"/>
                </a:solidFill>
                <a:latin typeface="Anaheim" panose="020B0604020202020204" charset="0"/>
              </a:rPr>
              <a:t>We authorize them, you just select freely your best option.</a:t>
            </a:r>
          </a:p>
          <a:p>
            <a:pPr marL="342900" indent="-342900">
              <a:lnSpc>
                <a:spcPct val="150000"/>
              </a:lnSpc>
              <a:buClr>
                <a:schemeClr val="accent1"/>
              </a:buClr>
              <a:buFont typeface="+mj-lt"/>
              <a:buAutoNum type="arabicPeriod"/>
            </a:pPr>
            <a:r>
              <a:rPr lang="en-US" dirty="0">
                <a:solidFill>
                  <a:schemeClr val="bg1"/>
                </a:solidFill>
                <a:latin typeface="Anaheim" panose="020B0604020202020204" charset="0"/>
              </a:rPr>
              <a:t> Be sure that our professional nurses are up to date.</a:t>
            </a:r>
          </a:p>
          <a:p>
            <a:pPr marL="342900" indent="-342900">
              <a:lnSpc>
                <a:spcPct val="150000"/>
              </a:lnSpc>
              <a:buClr>
                <a:schemeClr val="accent1"/>
              </a:buClr>
              <a:buFont typeface="+mj-lt"/>
              <a:buAutoNum type="arabicPeriod"/>
            </a:pPr>
            <a:r>
              <a:rPr lang="en-US" dirty="0">
                <a:solidFill>
                  <a:schemeClr val="bg1"/>
                </a:solidFill>
                <a:latin typeface="Anaheim" panose="020B0604020202020204" charset="0"/>
              </a:rPr>
              <a:t>Hire your caregiver in easiest way</a:t>
            </a:r>
          </a:p>
          <a:p>
            <a:pPr marL="342900" indent="-342900">
              <a:lnSpc>
                <a:spcPct val="150000"/>
              </a:lnSpc>
              <a:buClr>
                <a:schemeClr val="accent1"/>
              </a:buClr>
              <a:buFont typeface="+mj-lt"/>
              <a:buAutoNum type="arabicPeriod"/>
            </a:pPr>
            <a:r>
              <a:rPr lang="en-US" dirty="0">
                <a:solidFill>
                  <a:schemeClr val="bg1"/>
                </a:solidFill>
                <a:latin typeface="Anaheim" panose="020B0604020202020204" charset="0"/>
              </a:rPr>
              <a:t>Use the feedbacks</a:t>
            </a:r>
          </a:p>
          <a:p>
            <a:pPr marL="342900" indent="-342900">
              <a:lnSpc>
                <a:spcPct val="150000"/>
              </a:lnSpc>
              <a:buClr>
                <a:schemeClr val="accent1"/>
              </a:buClr>
              <a:buFont typeface="+mj-lt"/>
              <a:buAutoNum type="arabicPeriod"/>
            </a:pPr>
            <a:r>
              <a:rPr lang="en-US" dirty="0">
                <a:solidFill>
                  <a:schemeClr val="bg1"/>
                </a:solidFill>
                <a:latin typeface="Anaheim" panose="020B0604020202020204" charset="0"/>
              </a:rPr>
              <a:t>Immediate caregiver replacement</a:t>
            </a:r>
          </a:p>
          <a:p>
            <a:pPr marL="342900" indent="-342900">
              <a:lnSpc>
                <a:spcPct val="150000"/>
              </a:lnSpc>
              <a:buClr>
                <a:schemeClr val="accent1"/>
              </a:buClr>
              <a:buFont typeface="+mj-lt"/>
              <a:buAutoNum type="arabicPeriod"/>
            </a:pPr>
            <a:r>
              <a:rPr lang="en-US" dirty="0">
                <a:solidFill>
                  <a:schemeClr val="bg1"/>
                </a:solidFill>
                <a:latin typeface="Anaheim" panose="020B0604020202020204" charset="0"/>
              </a:rPr>
              <a:t>Earn credit and use services by free.</a:t>
            </a:r>
          </a:p>
          <a:p>
            <a:pPr marL="342900" indent="-342900">
              <a:lnSpc>
                <a:spcPct val="150000"/>
              </a:lnSpc>
              <a:buClr>
                <a:schemeClr val="accent1"/>
              </a:buClr>
              <a:buFont typeface="+mj-lt"/>
              <a:buAutoNum type="arabicPeriod"/>
            </a:pPr>
            <a:r>
              <a:rPr lang="en-US" dirty="0">
                <a:solidFill>
                  <a:schemeClr val="bg1"/>
                </a:solidFill>
                <a:latin typeface="Anaheim" panose="020B0604020202020204" charset="0"/>
              </a:rPr>
              <a:t>Checking your satisfaction and feedbacks during the period.</a:t>
            </a:r>
          </a:p>
          <a:p>
            <a:pPr>
              <a:lnSpc>
                <a:spcPct val="150000"/>
              </a:lnSpc>
            </a:pPr>
            <a:endParaRPr lang="en-US" dirty="0">
              <a:solidFill>
                <a:schemeClr val="bg1"/>
              </a:solidFill>
              <a:latin typeface="Anaheim" panose="020B0604020202020204" charset="0"/>
            </a:endParaRPr>
          </a:p>
        </p:txBody>
      </p:sp>
      <p:grpSp>
        <p:nvGrpSpPr>
          <p:cNvPr id="106" name="Google Shape;2376;p63">
            <a:extLst>
              <a:ext uri="{FF2B5EF4-FFF2-40B4-BE49-F238E27FC236}">
                <a16:creationId xmlns:a16="http://schemas.microsoft.com/office/drawing/2014/main" id="{DDC99CFC-2218-41F8-9F13-910AFAD5C6E4}"/>
              </a:ext>
            </a:extLst>
          </p:cNvPr>
          <p:cNvGrpSpPr/>
          <p:nvPr/>
        </p:nvGrpSpPr>
        <p:grpSpPr>
          <a:xfrm>
            <a:off x="6344745" y="1100083"/>
            <a:ext cx="2270935" cy="3441953"/>
            <a:chOff x="1981150" y="1976108"/>
            <a:chExt cx="1645800" cy="2681542"/>
          </a:xfrm>
        </p:grpSpPr>
        <p:sp>
          <p:nvSpPr>
            <p:cNvPr id="107" name="Google Shape;2377;p63">
              <a:extLst>
                <a:ext uri="{FF2B5EF4-FFF2-40B4-BE49-F238E27FC236}">
                  <a16:creationId xmlns:a16="http://schemas.microsoft.com/office/drawing/2014/main" id="{14B9CF7B-B2A2-4109-88F6-491C26BA9381}"/>
                </a:ext>
              </a:extLst>
            </p:cNvPr>
            <p:cNvSpPr/>
            <p:nvPr/>
          </p:nvSpPr>
          <p:spPr>
            <a:xfrm>
              <a:off x="1981150" y="4468050"/>
              <a:ext cx="1645800" cy="189600"/>
            </a:xfrm>
            <a:prstGeom prst="ellipse">
              <a:avLst/>
            </a:prstGeom>
            <a:solidFill>
              <a:srgbClr val="8E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2378;p63">
              <a:extLst>
                <a:ext uri="{FF2B5EF4-FFF2-40B4-BE49-F238E27FC236}">
                  <a16:creationId xmlns:a16="http://schemas.microsoft.com/office/drawing/2014/main" id="{D1BF9E83-203C-4E50-8664-9AD73478E775}"/>
                </a:ext>
              </a:extLst>
            </p:cNvPr>
            <p:cNvGrpSpPr/>
            <p:nvPr/>
          </p:nvGrpSpPr>
          <p:grpSpPr>
            <a:xfrm>
              <a:off x="2014724" y="1976108"/>
              <a:ext cx="1575565" cy="2635253"/>
              <a:chOff x="2038447" y="1599269"/>
              <a:chExt cx="1685457" cy="2819357"/>
            </a:xfrm>
          </p:grpSpPr>
          <p:sp>
            <p:nvSpPr>
              <p:cNvPr id="109" name="Google Shape;2379;p63">
                <a:extLst>
                  <a:ext uri="{FF2B5EF4-FFF2-40B4-BE49-F238E27FC236}">
                    <a16:creationId xmlns:a16="http://schemas.microsoft.com/office/drawing/2014/main" id="{52078437-B722-43C9-9C99-00264F2377E6}"/>
                  </a:ext>
                </a:extLst>
              </p:cNvPr>
              <p:cNvSpPr/>
              <p:nvPr/>
            </p:nvSpPr>
            <p:spPr>
              <a:xfrm>
                <a:off x="2673871" y="2408054"/>
                <a:ext cx="681784" cy="339286"/>
              </a:xfrm>
              <a:custGeom>
                <a:avLst/>
                <a:gdLst/>
                <a:ahLst/>
                <a:cxnLst/>
                <a:rect l="l" t="t" r="r" b="b"/>
                <a:pathLst>
                  <a:path w="50516" h="25139" extrusionOk="0">
                    <a:moveTo>
                      <a:pt x="40022" y="0"/>
                    </a:moveTo>
                    <a:cubicBezTo>
                      <a:pt x="39688" y="525"/>
                      <a:pt x="39354" y="1050"/>
                      <a:pt x="38972" y="1574"/>
                    </a:cubicBezTo>
                    <a:cubicBezTo>
                      <a:pt x="37637" y="3530"/>
                      <a:pt x="36253" y="5438"/>
                      <a:pt x="34822" y="7346"/>
                    </a:cubicBezTo>
                    <a:cubicBezTo>
                      <a:pt x="32294" y="10638"/>
                      <a:pt x="29623" y="13881"/>
                      <a:pt x="26809" y="16934"/>
                    </a:cubicBezTo>
                    <a:lnTo>
                      <a:pt x="26666" y="16934"/>
                    </a:lnTo>
                    <a:cubicBezTo>
                      <a:pt x="26332" y="16886"/>
                      <a:pt x="25950" y="16791"/>
                      <a:pt x="25616" y="16743"/>
                    </a:cubicBezTo>
                    <a:cubicBezTo>
                      <a:pt x="25234" y="16696"/>
                      <a:pt x="24901" y="16600"/>
                      <a:pt x="24567" y="16553"/>
                    </a:cubicBezTo>
                    <a:cubicBezTo>
                      <a:pt x="23136" y="16266"/>
                      <a:pt x="21705" y="15885"/>
                      <a:pt x="20274" y="15455"/>
                    </a:cubicBezTo>
                    <a:lnTo>
                      <a:pt x="19176" y="15169"/>
                    </a:lnTo>
                    <a:lnTo>
                      <a:pt x="18127" y="14788"/>
                    </a:lnTo>
                    <a:lnTo>
                      <a:pt x="17555" y="14644"/>
                    </a:lnTo>
                    <a:lnTo>
                      <a:pt x="17030" y="14454"/>
                    </a:lnTo>
                    <a:lnTo>
                      <a:pt x="15981" y="14072"/>
                    </a:lnTo>
                    <a:lnTo>
                      <a:pt x="15694" y="13977"/>
                    </a:lnTo>
                    <a:lnTo>
                      <a:pt x="15456" y="13881"/>
                    </a:lnTo>
                    <a:lnTo>
                      <a:pt x="14931" y="13690"/>
                    </a:lnTo>
                    <a:lnTo>
                      <a:pt x="13834" y="13309"/>
                    </a:lnTo>
                    <a:lnTo>
                      <a:pt x="3101" y="9063"/>
                    </a:lnTo>
                    <a:lnTo>
                      <a:pt x="1" y="16409"/>
                    </a:lnTo>
                    <a:lnTo>
                      <a:pt x="10781" y="20703"/>
                    </a:lnTo>
                    <a:lnTo>
                      <a:pt x="11974" y="21180"/>
                    </a:lnTo>
                    <a:lnTo>
                      <a:pt x="12594" y="21370"/>
                    </a:lnTo>
                    <a:lnTo>
                      <a:pt x="12880" y="21466"/>
                    </a:lnTo>
                    <a:lnTo>
                      <a:pt x="13166" y="21561"/>
                    </a:lnTo>
                    <a:lnTo>
                      <a:pt x="14359" y="21990"/>
                    </a:lnTo>
                    <a:lnTo>
                      <a:pt x="14979" y="22181"/>
                    </a:lnTo>
                    <a:lnTo>
                      <a:pt x="15551" y="22372"/>
                    </a:lnTo>
                    <a:lnTo>
                      <a:pt x="16744" y="22754"/>
                    </a:lnTo>
                    <a:lnTo>
                      <a:pt x="17936" y="23135"/>
                    </a:lnTo>
                    <a:cubicBezTo>
                      <a:pt x="19558" y="23565"/>
                      <a:pt x="21180" y="23994"/>
                      <a:pt x="22849" y="24328"/>
                    </a:cubicBezTo>
                    <a:lnTo>
                      <a:pt x="24137" y="24614"/>
                    </a:lnTo>
                    <a:cubicBezTo>
                      <a:pt x="24567" y="24662"/>
                      <a:pt x="24948" y="24757"/>
                      <a:pt x="25425" y="24805"/>
                    </a:cubicBezTo>
                    <a:lnTo>
                      <a:pt x="26045" y="24900"/>
                    </a:lnTo>
                    <a:lnTo>
                      <a:pt x="26713" y="24996"/>
                    </a:lnTo>
                    <a:lnTo>
                      <a:pt x="27095" y="25043"/>
                    </a:lnTo>
                    <a:lnTo>
                      <a:pt x="27429" y="25043"/>
                    </a:lnTo>
                    <a:lnTo>
                      <a:pt x="27810" y="25091"/>
                    </a:lnTo>
                    <a:lnTo>
                      <a:pt x="28240" y="25091"/>
                    </a:lnTo>
                    <a:lnTo>
                      <a:pt x="29957" y="25139"/>
                    </a:lnTo>
                    <a:lnTo>
                      <a:pt x="31197" y="23946"/>
                    </a:lnTo>
                    <a:cubicBezTo>
                      <a:pt x="35109" y="20655"/>
                      <a:pt x="38782" y="17173"/>
                      <a:pt x="42311" y="13500"/>
                    </a:cubicBezTo>
                    <a:cubicBezTo>
                      <a:pt x="44076" y="11687"/>
                      <a:pt x="45794" y="9779"/>
                      <a:pt x="47463" y="7871"/>
                    </a:cubicBezTo>
                    <a:cubicBezTo>
                      <a:pt x="48274" y="6869"/>
                      <a:pt x="49133" y="5915"/>
                      <a:pt x="49944" y="4866"/>
                    </a:cubicBezTo>
                    <a:lnTo>
                      <a:pt x="50516" y="4150"/>
                    </a:lnTo>
                    <a:cubicBezTo>
                      <a:pt x="49276" y="3530"/>
                      <a:pt x="47988" y="2958"/>
                      <a:pt x="46652" y="2385"/>
                    </a:cubicBezTo>
                    <a:cubicBezTo>
                      <a:pt x="44506" y="1527"/>
                      <a:pt x="42264" y="716"/>
                      <a:pt x="40022" y="0"/>
                    </a:cubicBezTo>
                    <a:close/>
                  </a:path>
                </a:pathLst>
              </a:cu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380;p63">
                <a:extLst>
                  <a:ext uri="{FF2B5EF4-FFF2-40B4-BE49-F238E27FC236}">
                    <a16:creationId xmlns:a16="http://schemas.microsoft.com/office/drawing/2014/main" id="{510DB414-D656-48C3-A3A6-B0162401978A}"/>
                  </a:ext>
                </a:extLst>
              </p:cNvPr>
              <p:cNvSpPr/>
              <p:nvPr/>
            </p:nvSpPr>
            <p:spPr>
              <a:xfrm>
                <a:off x="3096848" y="2305684"/>
                <a:ext cx="313535" cy="327058"/>
              </a:xfrm>
              <a:custGeom>
                <a:avLst/>
                <a:gdLst/>
                <a:ahLst/>
                <a:cxnLst/>
                <a:rect l="l" t="t" r="r" b="b"/>
                <a:pathLst>
                  <a:path w="23231" h="24233" extrusionOk="0">
                    <a:moveTo>
                      <a:pt x="21561" y="1"/>
                    </a:moveTo>
                    <a:cubicBezTo>
                      <a:pt x="19271" y="478"/>
                      <a:pt x="16982" y="1146"/>
                      <a:pt x="14787" y="2052"/>
                    </a:cubicBezTo>
                    <a:cubicBezTo>
                      <a:pt x="10876" y="3626"/>
                      <a:pt x="7298" y="6011"/>
                      <a:pt x="4341" y="9064"/>
                    </a:cubicBezTo>
                    <a:cubicBezTo>
                      <a:pt x="4150" y="9303"/>
                      <a:pt x="4007" y="9493"/>
                      <a:pt x="3816" y="9732"/>
                    </a:cubicBezTo>
                    <a:cubicBezTo>
                      <a:pt x="2385" y="11688"/>
                      <a:pt x="1145" y="13739"/>
                      <a:pt x="0" y="15838"/>
                    </a:cubicBezTo>
                    <a:cubicBezTo>
                      <a:pt x="1050" y="16839"/>
                      <a:pt x="2147" y="17793"/>
                      <a:pt x="3244" y="18747"/>
                    </a:cubicBezTo>
                    <a:cubicBezTo>
                      <a:pt x="5390" y="20655"/>
                      <a:pt x="7632" y="22468"/>
                      <a:pt x="9922" y="24233"/>
                    </a:cubicBezTo>
                    <a:cubicBezTo>
                      <a:pt x="14072" y="20560"/>
                      <a:pt x="17697" y="16315"/>
                      <a:pt x="20655" y="11640"/>
                    </a:cubicBezTo>
                    <a:cubicBezTo>
                      <a:pt x="21227" y="10781"/>
                      <a:pt x="21752" y="9875"/>
                      <a:pt x="22181" y="8921"/>
                    </a:cubicBezTo>
                    <a:cubicBezTo>
                      <a:pt x="23183" y="6393"/>
                      <a:pt x="23231" y="2529"/>
                      <a:pt x="215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381;p63">
                <a:extLst>
                  <a:ext uri="{FF2B5EF4-FFF2-40B4-BE49-F238E27FC236}">
                    <a16:creationId xmlns:a16="http://schemas.microsoft.com/office/drawing/2014/main" id="{B1F7000A-438F-49CA-A481-35D135C58BF4}"/>
                  </a:ext>
                </a:extLst>
              </p:cNvPr>
              <p:cNvSpPr/>
              <p:nvPr/>
            </p:nvSpPr>
            <p:spPr>
              <a:xfrm>
                <a:off x="2590828" y="3385328"/>
                <a:ext cx="179624" cy="486073"/>
              </a:xfrm>
              <a:custGeom>
                <a:avLst/>
                <a:gdLst/>
                <a:ahLst/>
                <a:cxnLst/>
                <a:rect l="l" t="t" r="r" b="b"/>
                <a:pathLst>
                  <a:path w="13309" h="36015" extrusionOk="0">
                    <a:moveTo>
                      <a:pt x="0" y="0"/>
                    </a:moveTo>
                    <a:lnTo>
                      <a:pt x="2147" y="36014"/>
                    </a:lnTo>
                    <a:lnTo>
                      <a:pt x="13309" y="36014"/>
                    </a:lnTo>
                    <a:lnTo>
                      <a:pt x="13309" y="0"/>
                    </a:lnTo>
                    <a:close/>
                  </a:path>
                </a:pathLst>
              </a:custGeom>
              <a:solidFill>
                <a:srgbClr val="D6A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382;p63">
                <a:extLst>
                  <a:ext uri="{FF2B5EF4-FFF2-40B4-BE49-F238E27FC236}">
                    <a16:creationId xmlns:a16="http://schemas.microsoft.com/office/drawing/2014/main" id="{5E042601-22A3-40F3-8EEA-CF0BC068E95D}"/>
                  </a:ext>
                </a:extLst>
              </p:cNvPr>
              <p:cNvSpPr/>
              <p:nvPr/>
            </p:nvSpPr>
            <p:spPr>
              <a:xfrm>
                <a:off x="2592110" y="3714519"/>
                <a:ext cx="335426" cy="678518"/>
              </a:xfrm>
              <a:custGeom>
                <a:avLst/>
                <a:gdLst/>
                <a:ahLst/>
                <a:cxnLst/>
                <a:rect l="l" t="t" r="r" b="b"/>
                <a:pathLst>
                  <a:path w="24853" h="50274" extrusionOk="0">
                    <a:moveTo>
                      <a:pt x="8036" y="0"/>
                    </a:moveTo>
                    <a:cubicBezTo>
                      <a:pt x="3753" y="0"/>
                      <a:pt x="1" y="700"/>
                      <a:pt x="1" y="700"/>
                    </a:cubicBezTo>
                    <a:lnTo>
                      <a:pt x="192" y="11814"/>
                    </a:lnTo>
                    <a:lnTo>
                      <a:pt x="192" y="12530"/>
                    </a:lnTo>
                    <a:lnTo>
                      <a:pt x="192" y="15344"/>
                    </a:lnTo>
                    <a:lnTo>
                      <a:pt x="192" y="16012"/>
                    </a:lnTo>
                    <a:lnTo>
                      <a:pt x="287" y="29320"/>
                    </a:lnTo>
                    <a:lnTo>
                      <a:pt x="287" y="30227"/>
                    </a:lnTo>
                    <a:lnTo>
                      <a:pt x="287" y="32898"/>
                    </a:lnTo>
                    <a:lnTo>
                      <a:pt x="287" y="33804"/>
                    </a:lnTo>
                    <a:lnTo>
                      <a:pt x="287" y="36380"/>
                    </a:lnTo>
                    <a:lnTo>
                      <a:pt x="287" y="36571"/>
                    </a:lnTo>
                    <a:cubicBezTo>
                      <a:pt x="287" y="39051"/>
                      <a:pt x="192" y="41580"/>
                      <a:pt x="430" y="44012"/>
                    </a:cubicBezTo>
                    <a:cubicBezTo>
                      <a:pt x="478" y="45539"/>
                      <a:pt x="716" y="46970"/>
                      <a:pt x="1146" y="48401"/>
                    </a:cubicBezTo>
                    <a:cubicBezTo>
                      <a:pt x="1241" y="48687"/>
                      <a:pt x="1384" y="48973"/>
                      <a:pt x="1527" y="49212"/>
                    </a:cubicBezTo>
                    <a:cubicBezTo>
                      <a:pt x="1766" y="49593"/>
                      <a:pt x="2147" y="49927"/>
                      <a:pt x="2577" y="50070"/>
                    </a:cubicBezTo>
                    <a:cubicBezTo>
                      <a:pt x="3054" y="50213"/>
                      <a:pt x="3531" y="50261"/>
                      <a:pt x="4008" y="50261"/>
                    </a:cubicBezTo>
                    <a:cubicBezTo>
                      <a:pt x="6393" y="50261"/>
                      <a:pt x="8778" y="50273"/>
                      <a:pt x="11163" y="50273"/>
                    </a:cubicBezTo>
                    <a:cubicBezTo>
                      <a:pt x="13548" y="50273"/>
                      <a:pt x="15933" y="50261"/>
                      <a:pt x="18318" y="50213"/>
                    </a:cubicBezTo>
                    <a:cubicBezTo>
                      <a:pt x="22802" y="50070"/>
                      <a:pt x="24853" y="44585"/>
                      <a:pt x="21609" y="41484"/>
                    </a:cubicBezTo>
                    <a:cubicBezTo>
                      <a:pt x="20560" y="40482"/>
                      <a:pt x="19367" y="39672"/>
                      <a:pt x="18079" y="39004"/>
                    </a:cubicBezTo>
                    <a:lnTo>
                      <a:pt x="17698" y="38813"/>
                    </a:lnTo>
                    <a:cubicBezTo>
                      <a:pt x="16935" y="38431"/>
                      <a:pt x="16171" y="38145"/>
                      <a:pt x="15313" y="37907"/>
                    </a:cubicBezTo>
                    <a:lnTo>
                      <a:pt x="15313" y="36810"/>
                    </a:lnTo>
                    <a:lnTo>
                      <a:pt x="15313" y="35903"/>
                    </a:lnTo>
                    <a:cubicBezTo>
                      <a:pt x="15313" y="32564"/>
                      <a:pt x="15265" y="28462"/>
                      <a:pt x="15170" y="24264"/>
                    </a:cubicBezTo>
                    <a:lnTo>
                      <a:pt x="15170" y="23501"/>
                    </a:lnTo>
                    <a:cubicBezTo>
                      <a:pt x="15122" y="21927"/>
                      <a:pt x="15074" y="20305"/>
                      <a:pt x="15026" y="18731"/>
                    </a:cubicBezTo>
                    <a:lnTo>
                      <a:pt x="15026" y="17968"/>
                    </a:lnTo>
                    <a:cubicBezTo>
                      <a:pt x="14883" y="12864"/>
                      <a:pt x="14693" y="8094"/>
                      <a:pt x="14597" y="4850"/>
                    </a:cubicBezTo>
                    <a:lnTo>
                      <a:pt x="14597" y="4039"/>
                    </a:lnTo>
                    <a:cubicBezTo>
                      <a:pt x="14502" y="1988"/>
                      <a:pt x="14454" y="700"/>
                      <a:pt x="14454" y="700"/>
                    </a:cubicBezTo>
                    <a:cubicBezTo>
                      <a:pt x="12451" y="175"/>
                      <a:pt x="10177" y="0"/>
                      <a:pt x="80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383;p63">
                <a:extLst>
                  <a:ext uri="{FF2B5EF4-FFF2-40B4-BE49-F238E27FC236}">
                    <a16:creationId xmlns:a16="http://schemas.microsoft.com/office/drawing/2014/main" id="{8D248A75-0D25-4BF0-B8E9-A7CE2C58557A}"/>
                  </a:ext>
                </a:extLst>
              </p:cNvPr>
              <p:cNvSpPr/>
              <p:nvPr/>
            </p:nvSpPr>
            <p:spPr>
              <a:xfrm>
                <a:off x="2593406" y="3769665"/>
                <a:ext cx="195725" cy="114611"/>
              </a:xfrm>
              <a:custGeom>
                <a:avLst/>
                <a:gdLst/>
                <a:ahLst/>
                <a:cxnLst/>
                <a:rect l="l" t="t" r="r" b="b"/>
                <a:pathLst>
                  <a:path w="14502" h="8492" extrusionOk="0">
                    <a:moveTo>
                      <a:pt x="14453" y="1"/>
                    </a:moveTo>
                    <a:cubicBezTo>
                      <a:pt x="14167" y="287"/>
                      <a:pt x="13881" y="525"/>
                      <a:pt x="13547" y="812"/>
                    </a:cubicBezTo>
                    <a:cubicBezTo>
                      <a:pt x="12402" y="1718"/>
                      <a:pt x="11210" y="2577"/>
                      <a:pt x="9970" y="3387"/>
                    </a:cubicBezTo>
                    <a:cubicBezTo>
                      <a:pt x="7441" y="4962"/>
                      <a:pt x="4770" y="6250"/>
                      <a:pt x="1956" y="7204"/>
                    </a:cubicBezTo>
                    <a:cubicBezTo>
                      <a:pt x="1336" y="7394"/>
                      <a:pt x="668" y="7585"/>
                      <a:pt x="0" y="7776"/>
                    </a:cubicBezTo>
                    <a:lnTo>
                      <a:pt x="0" y="8491"/>
                    </a:lnTo>
                    <a:cubicBezTo>
                      <a:pt x="525" y="8348"/>
                      <a:pt x="1050" y="8158"/>
                      <a:pt x="1574" y="8014"/>
                    </a:cubicBezTo>
                    <a:cubicBezTo>
                      <a:pt x="5867" y="6631"/>
                      <a:pt x="9874" y="4485"/>
                      <a:pt x="13404" y="1718"/>
                    </a:cubicBezTo>
                    <a:cubicBezTo>
                      <a:pt x="13786" y="1384"/>
                      <a:pt x="14167" y="1098"/>
                      <a:pt x="14501" y="812"/>
                    </a:cubicBezTo>
                    <a:cubicBezTo>
                      <a:pt x="14501" y="525"/>
                      <a:pt x="14501" y="239"/>
                      <a:pt x="14453"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384;p63">
                <a:extLst>
                  <a:ext uri="{FF2B5EF4-FFF2-40B4-BE49-F238E27FC236}">
                    <a16:creationId xmlns:a16="http://schemas.microsoft.com/office/drawing/2014/main" id="{BF7A2E06-04E4-41C9-BB07-F0BB84DF3FD5}"/>
                  </a:ext>
                </a:extLst>
              </p:cNvPr>
              <p:cNvSpPr/>
              <p:nvPr/>
            </p:nvSpPr>
            <p:spPr>
              <a:xfrm>
                <a:off x="2593406" y="3922242"/>
                <a:ext cx="202163" cy="46617"/>
              </a:xfrm>
              <a:custGeom>
                <a:avLst/>
                <a:gdLst/>
                <a:ahLst/>
                <a:cxnLst/>
                <a:rect l="l" t="t" r="r" b="b"/>
                <a:pathLst>
                  <a:path w="14979" h="3454" extrusionOk="0">
                    <a:moveTo>
                      <a:pt x="0" y="1"/>
                    </a:moveTo>
                    <a:lnTo>
                      <a:pt x="0" y="669"/>
                    </a:lnTo>
                    <a:lnTo>
                      <a:pt x="191" y="764"/>
                    </a:lnTo>
                    <a:cubicBezTo>
                      <a:pt x="906" y="1098"/>
                      <a:pt x="1622" y="1384"/>
                      <a:pt x="2337" y="1670"/>
                    </a:cubicBezTo>
                    <a:cubicBezTo>
                      <a:pt x="3959" y="2243"/>
                      <a:pt x="5581" y="2672"/>
                      <a:pt x="7251" y="2958"/>
                    </a:cubicBezTo>
                    <a:cubicBezTo>
                      <a:pt x="9005" y="3283"/>
                      <a:pt x="10760" y="3453"/>
                      <a:pt x="12514" y="3453"/>
                    </a:cubicBezTo>
                    <a:cubicBezTo>
                      <a:pt x="13336" y="3453"/>
                      <a:pt x="14157" y="3416"/>
                      <a:pt x="14978" y="3340"/>
                    </a:cubicBezTo>
                    <a:cubicBezTo>
                      <a:pt x="14978" y="3101"/>
                      <a:pt x="14978" y="2863"/>
                      <a:pt x="14978" y="2577"/>
                    </a:cubicBezTo>
                    <a:cubicBezTo>
                      <a:pt x="14072" y="2672"/>
                      <a:pt x="13166" y="2720"/>
                      <a:pt x="12307" y="2720"/>
                    </a:cubicBezTo>
                    <a:cubicBezTo>
                      <a:pt x="10637" y="2720"/>
                      <a:pt x="9016" y="2577"/>
                      <a:pt x="7394" y="2290"/>
                    </a:cubicBezTo>
                    <a:cubicBezTo>
                      <a:pt x="5772" y="2004"/>
                      <a:pt x="4198" y="1623"/>
                      <a:pt x="2671" y="1050"/>
                    </a:cubicBezTo>
                    <a:cubicBezTo>
                      <a:pt x="1908" y="764"/>
                      <a:pt x="1097" y="478"/>
                      <a:pt x="334" y="144"/>
                    </a:cubicBezTo>
                    <a:lnTo>
                      <a:pt x="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385;p63">
                <a:extLst>
                  <a:ext uri="{FF2B5EF4-FFF2-40B4-BE49-F238E27FC236}">
                    <a16:creationId xmlns:a16="http://schemas.microsoft.com/office/drawing/2014/main" id="{DFE17B48-33B0-4E5F-98F7-0283DCD8353D}"/>
                  </a:ext>
                </a:extLst>
              </p:cNvPr>
              <p:cNvSpPr/>
              <p:nvPr/>
            </p:nvSpPr>
            <p:spPr>
              <a:xfrm>
                <a:off x="2595336" y="4031684"/>
                <a:ext cx="202163" cy="90790"/>
              </a:xfrm>
              <a:custGeom>
                <a:avLst/>
                <a:gdLst/>
                <a:ahLst/>
                <a:cxnLst/>
                <a:rect l="l" t="t" r="r" b="b"/>
                <a:pathLst>
                  <a:path w="14979" h="6727" extrusionOk="0">
                    <a:moveTo>
                      <a:pt x="14978" y="1"/>
                    </a:moveTo>
                    <a:cubicBezTo>
                      <a:pt x="13500" y="1193"/>
                      <a:pt x="11878" y="2243"/>
                      <a:pt x="10161" y="3102"/>
                    </a:cubicBezTo>
                    <a:cubicBezTo>
                      <a:pt x="7632" y="4342"/>
                      <a:pt x="4866" y="5200"/>
                      <a:pt x="2051" y="5630"/>
                    </a:cubicBezTo>
                    <a:cubicBezTo>
                      <a:pt x="1384" y="5725"/>
                      <a:pt x="668" y="5773"/>
                      <a:pt x="0" y="5820"/>
                    </a:cubicBezTo>
                    <a:lnTo>
                      <a:pt x="0" y="6727"/>
                    </a:lnTo>
                    <a:cubicBezTo>
                      <a:pt x="477" y="6727"/>
                      <a:pt x="1002" y="6679"/>
                      <a:pt x="1479" y="6584"/>
                    </a:cubicBezTo>
                    <a:cubicBezTo>
                      <a:pt x="2958" y="6393"/>
                      <a:pt x="4389" y="6107"/>
                      <a:pt x="5820" y="5725"/>
                    </a:cubicBezTo>
                    <a:cubicBezTo>
                      <a:pt x="8634" y="4866"/>
                      <a:pt x="11353" y="3531"/>
                      <a:pt x="13738" y="1766"/>
                    </a:cubicBezTo>
                    <a:cubicBezTo>
                      <a:pt x="14167" y="1480"/>
                      <a:pt x="14597" y="1146"/>
                      <a:pt x="14978" y="764"/>
                    </a:cubicBezTo>
                    <a:lnTo>
                      <a:pt x="14978"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386;p63">
                <a:extLst>
                  <a:ext uri="{FF2B5EF4-FFF2-40B4-BE49-F238E27FC236}">
                    <a16:creationId xmlns:a16="http://schemas.microsoft.com/office/drawing/2014/main" id="{BB97D579-B74D-4B98-BCE7-6FD1C01F7AF6}"/>
                  </a:ext>
                </a:extLst>
              </p:cNvPr>
              <p:cNvSpPr/>
              <p:nvPr/>
            </p:nvSpPr>
            <p:spPr>
              <a:xfrm>
                <a:off x="2595336" y="4158523"/>
                <a:ext cx="204740" cy="56078"/>
              </a:xfrm>
              <a:custGeom>
                <a:avLst/>
                <a:gdLst/>
                <a:ahLst/>
                <a:cxnLst/>
                <a:rect l="l" t="t" r="r" b="b"/>
                <a:pathLst>
                  <a:path w="15170" h="4155" extrusionOk="0">
                    <a:moveTo>
                      <a:pt x="0" y="0"/>
                    </a:moveTo>
                    <a:lnTo>
                      <a:pt x="0" y="859"/>
                    </a:lnTo>
                    <a:cubicBezTo>
                      <a:pt x="382" y="1145"/>
                      <a:pt x="811" y="1336"/>
                      <a:pt x="1240" y="1574"/>
                    </a:cubicBezTo>
                    <a:cubicBezTo>
                      <a:pt x="2433" y="2194"/>
                      <a:pt x="3673" y="2719"/>
                      <a:pt x="5009" y="3148"/>
                    </a:cubicBezTo>
                    <a:cubicBezTo>
                      <a:pt x="7190" y="3811"/>
                      <a:pt x="9467" y="4155"/>
                      <a:pt x="11736" y="4155"/>
                    </a:cubicBezTo>
                    <a:cubicBezTo>
                      <a:pt x="12245" y="4155"/>
                      <a:pt x="12754" y="4137"/>
                      <a:pt x="13261" y="4102"/>
                    </a:cubicBezTo>
                    <a:cubicBezTo>
                      <a:pt x="13881" y="4102"/>
                      <a:pt x="14549" y="4007"/>
                      <a:pt x="15169" y="3912"/>
                    </a:cubicBezTo>
                    <a:lnTo>
                      <a:pt x="15169" y="3005"/>
                    </a:lnTo>
                    <a:cubicBezTo>
                      <a:pt x="14692" y="3101"/>
                      <a:pt x="14215" y="3148"/>
                      <a:pt x="13738" y="3196"/>
                    </a:cubicBezTo>
                    <a:cubicBezTo>
                      <a:pt x="13070" y="3244"/>
                      <a:pt x="12402" y="3268"/>
                      <a:pt x="11735" y="3268"/>
                    </a:cubicBezTo>
                    <a:cubicBezTo>
                      <a:pt x="11067" y="3268"/>
                      <a:pt x="10399" y="3244"/>
                      <a:pt x="9731" y="3196"/>
                    </a:cubicBezTo>
                    <a:cubicBezTo>
                      <a:pt x="7060" y="2957"/>
                      <a:pt x="4484" y="2242"/>
                      <a:pt x="2051" y="1097"/>
                    </a:cubicBezTo>
                    <a:cubicBezTo>
                      <a:pt x="1384" y="763"/>
                      <a:pt x="763" y="429"/>
                      <a:pt x="96" y="48"/>
                    </a:cubicBezTo>
                    <a:lnTo>
                      <a:pt x="0"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387;p63">
                <a:extLst>
                  <a:ext uri="{FF2B5EF4-FFF2-40B4-BE49-F238E27FC236}">
                    <a16:creationId xmlns:a16="http://schemas.microsoft.com/office/drawing/2014/main" id="{7FDA5699-9F34-4701-8103-377F927AF5C3}"/>
                  </a:ext>
                </a:extLst>
              </p:cNvPr>
              <p:cNvSpPr/>
              <p:nvPr/>
            </p:nvSpPr>
            <p:spPr>
              <a:xfrm>
                <a:off x="2606916" y="4238989"/>
                <a:ext cx="230491" cy="139080"/>
              </a:xfrm>
              <a:custGeom>
                <a:avLst/>
                <a:gdLst/>
                <a:ahLst/>
                <a:cxnLst/>
                <a:rect l="l" t="t" r="r" b="b"/>
                <a:pathLst>
                  <a:path w="17078" h="10305" extrusionOk="0">
                    <a:moveTo>
                      <a:pt x="16696" y="1"/>
                    </a:moveTo>
                    <a:cubicBezTo>
                      <a:pt x="15074" y="2195"/>
                      <a:pt x="13071" y="4008"/>
                      <a:pt x="10734" y="5439"/>
                    </a:cubicBezTo>
                    <a:cubicBezTo>
                      <a:pt x="8110" y="7108"/>
                      <a:pt x="5153" y="8348"/>
                      <a:pt x="2100" y="9112"/>
                    </a:cubicBezTo>
                    <a:cubicBezTo>
                      <a:pt x="1432" y="9255"/>
                      <a:pt x="716" y="9398"/>
                      <a:pt x="1" y="9541"/>
                    </a:cubicBezTo>
                    <a:cubicBezTo>
                      <a:pt x="96" y="9827"/>
                      <a:pt x="239" y="10066"/>
                      <a:pt x="430" y="10304"/>
                    </a:cubicBezTo>
                    <a:cubicBezTo>
                      <a:pt x="812" y="10256"/>
                      <a:pt x="1241" y="10161"/>
                      <a:pt x="1623" y="10066"/>
                    </a:cubicBezTo>
                    <a:cubicBezTo>
                      <a:pt x="6488" y="9016"/>
                      <a:pt x="10924" y="6679"/>
                      <a:pt x="14597" y="3340"/>
                    </a:cubicBezTo>
                    <a:cubicBezTo>
                      <a:pt x="15551" y="2433"/>
                      <a:pt x="16410" y="1336"/>
                      <a:pt x="17078" y="191"/>
                    </a:cubicBezTo>
                    <a:lnTo>
                      <a:pt x="16696"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388;p63">
                <a:extLst>
                  <a:ext uri="{FF2B5EF4-FFF2-40B4-BE49-F238E27FC236}">
                    <a16:creationId xmlns:a16="http://schemas.microsoft.com/office/drawing/2014/main" id="{EA4C88C3-1377-466C-84DE-C4BFF04EBCFA}"/>
                  </a:ext>
                </a:extLst>
              </p:cNvPr>
              <p:cNvSpPr/>
              <p:nvPr/>
            </p:nvSpPr>
            <p:spPr>
              <a:xfrm>
                <a:off x="2170429" y="4227004"/>
                <a:ext cx="284572" cy="186804"/>
              </a:xfrm>
              <a:custGeom>
                <a:avLst/>
                <a:gdLst/>
                <a:ahLst/>
                <a:cxnLst/>
                <a:rect l="l" t="t" r="r" b="b"/>
                <a:pathLst>
                  <a:path w="21085" h="13841" extrusionOk="0">
                    <a:moveTo>
                      <a:pt x="15981" y="0"/>
                    </a:moveTo>
                    <a:cubicBezTo>
                      <a:pt x="14806" y="0"/>
                      <a:pt x="13613" y="129"/>
                      <a:pt x="12451" y="316"/>
                    </a:cubicBezTo>
                    <a:cubicBezTo>
                      <a:pt x="11163" y="507"/>
                      <a:pt x="10018" y="555"/>
                      <a:pt x="9016" y="1413"/>
                    </a:cubicBezTo>
                    <a:cubicBezTo>
                      <a:pt x="7060" y="3131"/>
                      <a:pt x="5009" y="4705"/>
                      <a:pt x="3292" y="6660"/>
                    </a:cubicBezTo>
                    <a:cubicBezTo>
                      <a:pt x="2338" y="7710"/>
                      <a:pt x="1527" y="8902"/>
                      <a:pt x="812" y="10143"/>
                    </a:cubicBezTo>
                    <a:cubicBezTo>
                      <a:pt x="335" y="11049"/>
                      <a:pt x="1" y="12241"/>
                      <a:pt x="668" y="13005"/>
                    </a:cubicBezTo>
                    <a:cubicBezTo>
                      <a:pt x="1145" y="13434"/>
                      <a:pt x="1766" y="13672"/>
                      <a:pt x="2386" y="13672"/>
                    </a:cubicBezTo>
                    <a:cubicBezTo>
                      <a:pt x="3408" y="13787"/>
                      <a:pt x="4436" y="13840"/>
                      <a:pt x="5464" y="13840"/>
                    </a:cubicBezTo>
                    <a:cubicBezTo>
                      <a:pt x="9136" y="13840"/>
                      <a:pt x="12822" y="13163"/>
                      <a:pt x="16362" y="12194"/>
                    </a:cubicBezTo>
                    <a:cubicBezTo>
                      <a:pt x="17936" y="11812"/>
                      <a:pt x="19606" y="11240"/>
                      <a:pt x="20369" y="9809"/>
                    </a:cubicBezTo>
                    <a:cubicBezTo>
                      <a:pt x="20751" y="9045"/>
                      <a:pt x="20941" y="8187"/>
                      <a:pt x="20989" y="7328"/>
                    </a:cubicBezTo>
                    <a:cubicBezTo>
                      <a:pt x="21084" y="5420"/>
                      <a:pt x="21084" y="3560"/>
                      <a:pt x="20941" y="1700"/>
                    </a:cubicBezTo>
                    <a:cubicBezTo>
                      <a:pt x="20941" y="1509"/>
                      <a:pt x="20894" y="1318"/>
                      <a:pt x="20798" y="1175"/>
                    </a:cubicBezTo>
                    <a:cubicBezTo>
                      <a:pt x="20655" y="1032"/>
                      <a:pt x="20512" y="889"/>
                      <a:pt x="20369" y="841"/>
                    </a:cubicBezTo>
                    <a:cubicBezTo>
                      <a:pt x="19272" y="316"/>
                      <a:pt x="18127" y="30"/>
                      <a:pt x="16934" y="30"/>
                    </a:cubicBezTo>
                    <a:cubicBezTo>
                      <a:pt x="16618" y="10"/>
                      <a:pt x="16300" y="0"/>
                      <a:pt x="159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389;p63">
                <a:extLst>
                  <a:ext uri="{FF2B5EF4-FFF2-40B4-BE49-F238E27FC236}">
                    <a16:creationId xmlns:a16="http://schemas.microsoft.com/office/drawing/2014/main" id="{2B233597-8A94-4FE2-AEDF-6880083B59B2}"/>
                  </a:ext>
                </a:extLst>
              </p:cNvPr>
              <p:cNvSpPr/>
              <p:nvPr/>
            </p:nvSpPr>
            <p:spPr>
              <a:xfrm>
                <a:off x="2243822" y="3107856"/>
                <a:ext cx="566552" cy="1163200"/>
              </a:xfrm>
              <a:custGeom>
                <a:avLst/>
                <a:gdLst/>
                <a:ahLst/>
                <a:cxnLst/>
                <a:rect l="l" t="t" r="r" b="b"/>
                <a:pathLst>
                  <a:path w="41978" h="86186" extrusionOk="0">
                    <a:moveTo>
                      <a:pt x="4055" y="0"/>
                    </a:moveTo>
                    <a:cubicBezTo>
                      <a:pt x="4055" y="0"/>
                      <a:pt x="1" y="52900"/>
                      <a:pt x="1336" y="85528"/>
                    </a:cubicBezTo>
                    <a:cubicBezTo>
                      <a:pt x="1336" y="85528"/>
                      <a:pt x="3986" y="86185"/>
                      <a:pt x="8368" y="86185"/>
                    </a:cubicBezTo>
                    <a:cubicBezTo>
                      <a:pt x="10558" y="86185"/>
                      <a:pt x="13182" y="86021"/>
                      <a:pt x="16123" y="85528"/>
                    </a:cubicBezTo>
                    <a:cubicBezTo>
                      <a:pt x="16123" y="85528"/>
                      <a:pt x="20369" y="30529"/>
                      <a:pt x="20035" y="16457"/>
                    </a:cubicBezTo>
                    <a:lnTo>
                      <a:pt x="23946" y="16457"/>
                    </a:lnTo>
                    <a:cubicBezTo>
                      <a:pt x="23851" y="20321"/>
                      <a:pt x="24089" y="27380"/>
                      <a:pt x="24519" y="35537"/>
                    </a:cubicBezTo>
                    <a:lnTo>
                      <a:pt x="41977" y="35537"/>
                    </a:lnTo>
                    <a:cubicBezTo>
                      <a:pt x="41119" y="15837"/>
                      <a:pt x="39926" y="0"/>
                      <a:pt x="39926" y="0"/>
                    </a:cubicBezTo>
                    <a:close/>
                  </a:path>
                </a:pathLst>
              </a:custGeom>
              <a:solidFill>
                <a:srgbClr val="F5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390;p63">
                <a:extLst>
                  <a:ext uri="{FF2B5EF4-FFF2-40B4-BE49-F238E27FC236}">
                    <a16:creationId xmlns:a16="http://schemas.microsoft.com/office/drawing/2014/main" id="{4FC55E7F-7B25-4FD1-8709-25430E880783}"/>
                  </a:ext>
                </a:extLst>
              </p:cNvPr>
              <p:cNvSpPr/>
              <p:nvPr/>
            </p:nvSpPr>
            <p:spPr>
              <a:xfrm>
                <a:off x="2329146" y="3212574"/>
                <a:ext cx="27452" cy="31622"/>
              </a:xfrm>
              <a:custGeom>
                <a:avLst/>
                <a:gdLst/>
                <a:ahLst/>
                <a:cxnLst/>
                <a:rect l="l" t="t" r="r" b="b"/>
                <a:pathLst>
                  <a:path w="2034" h="2343" extrusionOk="0">
                    <a:moveTo>
                      <a:pt x="640" y="1"/>
                    </a:moveTo>
                    <a:cubicBezTo>
                      <a:pt x="318" y="1"/>
                      <a:pt x="0" y="319"/>
                      <a:pt x="166" y="684"/>
                    </a:cubicBezTo>
                    <a:lnTo>
                      <a:pt x="1024" y="2115"/>
                    </a:lnTo>
                    <a:cubicBezTo>
                      <a:pt x="1127" y="2276"/>
                      <a:pt x="1270" y="2343"/>
                      <a:pt x="1410" y="2343"/>
                    </a:cubicBezTo>
                    <a:cubicBezTo>
                      <a:pt x="1728" y="2343"/>
                      <a:pt x="2034" y="2002"/>
                      <a:pt x="1835" y="1638"/>
                    </a:cubicBezTo>
                    <a:lnTo>
                      <a:pt x="1024" y="207"/>
                    </a:lnTo>
                    <a:cubicBezTo>
                      <a:pt x="923" y="62"/>
                      <a:pt x="781" y="1"/>
                      <a:pt x="6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391;p63">
                <a:extLst>
                  <a:ext uri="{FF2B5EF4-FFF2-40B4-BE49-F238E27FC236}">
                    <a16:creationId xmlns:a16="http://schemas.microsoft.com/office/drawing/2014/main" id="{DE529236-8980-4B6D-9391-66E723DAF764}"/>
                  </a:ext>
                </a:extLst>
              </p:cNvPr>
              <p:cNvSpPr/>
              <p:nvPr/>
            </p:nvSpPr>
            <p:spPr>
              <a:xfrm>
                <a:off x="2403174" y="3216853"/>
                <a:ext cx="24145" cy="28356"/>
              </a:xfrm>
              <a:custGeom>
                <a:avLst/>
                <a:gdLst/>
                <a:ahLst/>
                <a:cxnLst/>
                <a:rect l="l" t="t" r="r" b="b"/>
                <a:pathLst>
                  <a:path w="1789" h="2101" extrusionOk="0">
                    <a:moveTo>
                      <a:pt x="1226" y="1"/>
                    </a:moveTo>
                    <a:cubicBezTo>
                      <a:pt x="1076" y="1"/>
                      <a:pt x="942" y="75"/>
                      <a:pt x="882" y="224"/>
                    </a:cubicBezTo>
                    <a:cubicBezTo>
                      <a:pt x="596" y="606"/>
                      <a:pt x="357" y="987"/>
                      <a:pt x="166" y="1417"/>
                    </a:cubicBezTo>
                    <a:cubicBezTo>
                      <a:pt x="1" y="1782"/>
                      <a:pt x="296" y="2100"/>
                      <a:pt x="604" y="2100"/>
                    </a:cubicBezTo>
                    <a:cubicBezTo>
                      <a:pt x="738" y="2100"/>
                      <a:pt x="876" y="2039"/>
                      <a:pt x="977" y="1894"/>
                    </a:cubicBezTo>
                    <a:cubicBezTo>
                      <a:pt x="1168" y="1464"/>
                      <a:pt x="1407" y="1083"/>
                      <a:pt x="1693" y="701"/>
                    </a:cubicBezTo>
                    <a:cubicBezTo>
                      <a:pt x="1788" y="463"/>
                      <a:pt x="1741" y="176"/>
                      <a:pt x="1502" y="81"/>
                    </a:cubicBezTo>
                    <a:cubicBezTo>
                      <a:pt x="1413" y="27"/>
                      <a:pt x="1317" y="1"/>
                      <a:pt x="12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392;p63">
                <a:extLst>
                  <a:ext uri="{FF2B5EF4-FFF2-40B4-BE49-F238E27FC236}">
                    <a16:creationId xmlns:a16="http://schemas.microsoft.com/office/drawing/2014/main" id="{44330E0D-4DBC-4F32-B142-71933B76895B}"/>
                  </a:ext>
                </a:extLst>
              </p:cNvPr>
              <p:cNvSpPr/>
              <p:nvPr/>
            </p:nvSpPr>
            <p:spPr>
              <a:xfrm>
                <a:off x="2379015" y="3269448"/>
                <a:ext cx="12889" cy="34767"/>
              </a:xfrm>
              <a:custGeom>
                <a:avLst/>
                <a:gdLst/>
                <a:ahLst/>
                <a:cxnLst/>
                <a:rect l="l" t="t" r="r" b="b"/>
                <a:pathLst>
                  <a:path w="955" h="2576" extrusionOk="0">
                    <a:moveTo>
                      <a:pt x="478" y="0"/>
                    </a:moveTo>
                    <a:cubicBezTo>
                      <a:pt x="239" y="0"/>
                      <a:pt x="1" y="143"/>
                      <a:pt x="1" y="429"/>
                    </a:cubicBezTo>
                    <a:cubicBezTo>
                      <a:pt x="48" y="1050"/>
                      <a:pt x="48" y="1574"/>
                      <a:pt x="1" y="2147"/>
                    </a:cubicBezTo>
                    <a:cubicBezTo>
                      <a:pt x="1" y="2433"/>
                      <a:pt x="239" y="2576"/>
                      <a:pt x="478" y="2576"/>
                    </a:cubicBezTo>
                    <a:cubicBezTo>
                      <a:pt x="716" y="2576"/>
                      <a:pt x="955" y="2433"/>
                      <a:pt x="955" y="2147"/>
                    </a:cubicBezTo>
                    <a:cubicBezTo>
                      <a:pt x="955" y="1527"/>
                      <a:pt x="955" y="1002"/>
                      <a:pt x="955" y="429"/>
                    </a:cubicBezTo>
                    <a:cubicBezTo>
                      <a:pt x="955" y="143"/>
                      <a:pt x="716" y="0"/>
                      <a:pt x="4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393;p63">
                <a:extLst>
                  <a:ext uri="{FF2B5EF4-FFF2-40B4-BE49-F238E27FC236}">
                    <a16:creationId xmlns:a16="http://schemas.microsoft.com/office/drawing/2014/main" id="{992AC2E7-EB26-4AFC-B837-90002A0704DC}"/>
                  </a:ext>
                </a:extLst>
              </p:cNvPr>
              <p:cNvSpPr/>
              <p:nvPr/>
            </p:nvSpPr>
            <p:spPr>
              <a:xfrm>
                <a:off x="2443879" y="3266546"/>
                <a:ext cx="31055" cy="23443"/>
              </a:xfrm>
              <a:custGeom>
                <a:avLst/>
                <a:gdLst/>
                <a:ahLst/>
                <a:cxnLst/>
                <a:rect l="l" t="t" r="r" b="b"/>
                <a:pathLst>
                  <a:path w="2301" h="1737" extrusionOk="0">
                    <a:moveTo>
                      <a:pt x="670" y="1"/>
                    </a:moveTo>
                    <a:cubicBezTo>
                      <a:pt x="314" y="1"/>
                      <a:pt x="1" y="452"/>
                      <a:pt x="299" y="788"/>
                    </a:cubicBezTo>
                    <a:cubicBezTo>
                      <a:pt x="633" y="1026"/>
                      <a:pt x="967" y="1312"/>
                      <a:pt x="1300" y="1598"/>
                    </a:cubicBezTo>
                    <a:cubicBezTo>
                      <a:pt x="1398" y="1696"/>
                      <a:pt x="1508" y="1737"/>
                      <a:pt x="1614" y="1737"/>
                    </a:cubicBezTo>
                    <a:cubicBezTo>
                      <a:pt x="1976" y="1737"/>
                      <a:pt x="2300" y="1262"/>
                      <a:pt x="1968" y="931"/>
                    </a:cubicBezTo>
                    <a:cubicBezTo>
                      <a:pt x="1634" y="644"/>
                      <a:pt x="1300" y="358"/>
                      <a:pt x="967" y="120"/>
                    </a:cubicBezTo>
                    <a:cubicBezTo>
                      <a:pt x="873" y="36"/>
                      <a:pt x="769" y="1"/>
                      <a:pt x="6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394;p63">
                <a:extLst>
                  <a:ext uri="{FF2B5EF4-FFF2-40B4-BE49-F238E27FC236}">
                    <a16:creationId xmlns:a16="http://schemas.microsoft.com/office/drawing/2014/main" id="{B8DAB66C-AAE5-4238-8151-A500185213A0}"/>
                  </a:ext>
                </a:extLst>
              </p:cNvPr>
              <p:cNvSpPr/>
              <p:nvPr/>
            </p:nvSpPr>
            <p:spPr>
              <a:xfrm>
                <a:off x="2514303" y="3211643"/>
                <a:ext cx="27519" cy="29341"/>
              </a:xfrm>
              <a:custGeom>
                <a:avLst/>
                <a:gdLst/>
                <a:ahLst/>
                <a:cxnLst/>
                <a:rect l="l" t="t" r="r" b="b"/>
                <a:pathLst>
                  <a:path w="2039" h="2174" extrusionOk="0">
                    <a:moveTo>
                      <a:pt x="1391" y="1"/>
                    </a:moveTo>
                    <a:cubicBezTo>
                      <a:pt x="1245" y="1"/>
                      <a:pt x="1098" y="68"/>
                      <a:pt x="996" y="229"/>
                    </a:cubicBezTo>
                    <a:cubicBezTo>
                      <a:pt x="757" y="658"/>
                      <a:pt x="471" y="1087"/>
                      <a:pt x="232" y="1469"/>
                    </a:cubicBezTo>
                    <a:cubicBezTo>
                      <a:pt x="1" y="1833"/>
                      <a:pt x="320" y="2173"/>
                      <a:pt x="648" y="2173"/>
                    </a:cubicBezTo>
                    <a:cubicBezTo>
                      <a:pt x="794" y="2173"/>
                      <a:pt x="941" y="2107"/>
                      <a:pt x="1043" y="1946"/>
                    </a:cubicBezTo>
                    <a:cubicBezTo>
                      <a:pt x="1282" y="1564"/>
                      <a:pt x="1568" y="1135"/>
                      <a:pt x="1807" y="706"/>
                    </a:cubicBezTo>
                    <a:cubicBezTo>
                      <a:pt x="2038" y="342"/>
                      <a:pt x="1719" y="1"/>
                      <a:pt x="13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395;p63">
                <a:extLst>
                  <a:ext uri="{FF2B5EF4-FFF2-40B4-BE49-F238E27FC236}">
                    <a16:creationId xmlns:a16="http://schemas.microsoft.com/office/drawing/2014/main" id="{53E95F46-7C4A-4D17-B595-73B1CF1B1816}"/>
                  </a:ext>
                </a:extLst>
              </p:cNvPr>
              <p:cNvSpPr/>
              <p:nvPr/>
            </p:nvSpPr>
            <p:spPr>
              <a:xfrm>
                <a:off x="2523224" y="3259785"/>
                <a:ext cx="36710" cy="14819"/>
              </a:xfrm>
              <a:custGeom>
                <a:avLst/>
                <a:gdLst/>
                <a:ahLst/>
                <a:cxnLst/>
                <a:rect l="l" t="t" r="r" b="b"/>
                <a:pathLst>
                  <a:path w="2720" h="1098" extrusionOk="0">
                    <a:moveTo>
                      <a:pt x="621" y="1"/>
                    </a:moveTo>
                    <a:cubicBezTo>
                      <a:pt x="1" y="1"/>
                      <a:pt x="1" y="907"/>
                      <a:pt x="621" y="907"/>
                    </a:cubicBezTo>
                    <a:lnTo>
                      <a:pt x="2100" y="1098"/>
                    </a:lnTo>
                    <a:cubicBezTo>
                      <a:pt x="2720" y="1098"/>
                      <a:pt x="2720" y="144"/>
                      <a:pt x="2100" y="144"/>
                    </a:cubicBezTo>
                    <a:lnTo>
                      <a:pt x="6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396;p63">
                <a:extLst>
                  <a:ext uri="{FF2B5EF4-FFF2-40B4-BE49-F238E27FC236}">
                    <a16:creationId xmlns:a16="http://schemas.microsoft.com/office/drawing/2014/main" id="{B5A32998-A053-43E5-BCA9-8FA276AD2B5D}"/>
                  </a:ext>
                </a:extLst>
              </p:cNvPr>
              <p:cNvSpPr/>
              <p:nvPr/>
            </p:nvSpPr>
            <p:spPr>
              <a:xfrm>
                <a:off x="2605269" y="3302258"/>
                <a:ext cx="24078" cy="31190"/>
              </a:xfrm>
              <a:custGeom>
                <a:avLst/>
                <a:gdLst/>
                <a:ahLst/>
                <a:cxnLst/>
                <a:rect l="l" t="t" r="r" b="b"/>
                <a:pathLst>
                  <a:path w="1784" h="2311" extrusionOk="0">
                    <a:moveTo>
                      <a:pt x="1152" y="1"/>
                    </a:moveTo>
                    <a:cubicBezTo>
                      <a:pt x="1027" y="1"/>
                      <a:pt x="909" y="70"/>
                      <a:pt x="838" y="240"/>
                    </a:cubicBezTo>
                    <a:cubicBezTo>
                      <a:pt x="600" y="717"/>
                      <a:pt x="361" y="1147"/>
                      <a:pt x="171" y="1624"/>
                    </a:cubicBezTo>
                    <a:cubicBezTo>
                      <a:pt x="0" y="1931"/>
                      <a:pt x="342" y="2311"/>
                      <a:pt x="655" y="2311"/>
                    </a:cubicBezTo>
                    <a:cubicBezTo>
                      <a:pt x="780" y="2311"/>
                      <a:pt x="900" y="2250"/>
                      <a:pt x="981" y="2101"/>
                    </a:cubicBezTo>
                    <a:cubicBezTo>
                      <a:pt x="1172" y="1624"/>
                      <a:pt x="1411" y="1147"/>
                      <a:pt x="1649" y="717"/>
                    </a:cubicBezTo>
                    <a:cubicBezTo>
                      <a:pt x="1783" y="383"/>
                      <a:pt x="1447" y="1"/>
                      <a:pt x="1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397;p63">
                <a:extLst>
                  <a:ext uri="{FF2B5EF4-FFF2-40B4-BE49-F238E27FC236}">
                    <a16:creationId xmlns:a16="http://schemas.microsoft.com/office/drawing/2014/main" id="{A1E85E74-7FDF-43D0-B7A1-BD7331362D24}"/>
                  </a:ext>
                </a:extLst>
              </p:cNvPr>
              <p:cNvSpPr/>
              <p:nvPr/>
            </p:nvSpPr>
            <p:spPr>
              <a:xfrm>
                <a:off x="2596888" y="3233750"/>
                <a:ext cx="30650" cy="30070"/>
              </a:xfrm>
              <a:custGeom>
                <a:avLst/>
                <a:gdLst/>
                <a:ahLst/>
                <a:cxnLst/>
                <a:rect l="l" t="t" r="r" b="b"/>
                <a:pathLst>
                  <a:path w="2271" h="2228" extrusionOk="0">
                    <a:moveTo>
                      <a:pt x="668" y="1"/>
                    </a:moveTo>
                    <a:cubicBezTo>
                      <a:pt x="296" y="1"/>
                      <a:pt x="1" y="471"/>
                      <a:pt x="362" y="832"/>
                    </a:cubicBezTo>
                    <a:lnTo>
                      <a:pt x="1459" y="2120"/>
                    </a:lnTo>
                    <a:cubicBezTo>
                      <a:pt x="1531" y="2192"/>
                      <a:pt x="1650" y="2228"/>
                      <a:pt x="1775" y="2228"/>
                    </a:cubicBezTo>
                    <a:cubicBezTo>
                      <a:pt x="1901" y="2228"/>
                      <a:pt x="2032" y="2192"/>
                      <a:pt x="2127" y="2120"/>
                    </a:cubicBezTo>
                    <a:cubicBezTo>
                      <a:pt x="2270" y="1930"/>
                      <a:pt x="2270" y="1596"/>
                      <a:pt x="2127" y="1453"/>
                    </a:cubicBezTo>
                    <a:lnTo>
                      <a:pt x="1030" y="165"/>
                    </a:lnTo>
                    <a:cubicBezTo>
                      <a:pt x="914" y="49"/>
                      <a:pt x="787" y="1"/>
                      <a:pt x="6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398;p63">
                <a:extLst>
                  <a:ext uri="{FF2B5EF4-FFF2-40B4-BE49-F238E27FC236}">
                    <a16:creationId xmlns:a16="http://schemas.microsoft.com/office/drawing/2014/main" id="{5118CDB1-5F64-4252-8ED3-7FF475D45BA3}"/>
                  </a:ext>
                </a:extLst>
              </p:cNvPr>
              <p:cNvSpPr/>
              <p:nvPr/>
            </p:nvSpPr>
            <p:spPr>
              <a:xfrm>
                <a:off x="2663884" y="3204328"/>
                <a:ext cx="27546" cy="31379"/>
              </a:xfrm>
              <a:custGeom>
                <a:avLst/>
                <a:gdLst/>
                <a:ahLst/>
                <a:cxnLst/>
                <a:rect l="l" t="t" r="r" b="b"/>
                <a:pathLst>
                  <a:path w="2041" h="2325" extrusionOk="0">
                    <a:moveTo>
                      <a:pt x="1394" y="1"/>
                    </a:moveTo>
                    <a:cubicBezTo>
                      <a:pt x="1259" y="1"/>
                      <a:pt x="1125" y="58"/>
                      <a:pt x="1027" y="198"/>
                    </a:cubicBezTo>
                    <a:cubicBezTo>
                      <a:pt x="741" y="675"/>
                      <a:pt x="455" y="1152"/>
                      <a:pt x="168" y="1629"/>
                    </a:cubicBezTo>
                    <a:cubicBezTo>
                      <a:pt x="0" y="1965"/>
                      <a:pt x="353" y="2325"/>
                      <a:pt x="659" y="2325"/>
                    </a:cubicBezTo>
                    <a:cubicBezTo>
                      <a:pt x="788" y="2325"/>
                      <a:pt x="909" y="2261"/>
                      <a:pt x="979" y="2106"/>
                    </a:cubicBezTo>
                    <a:cubicBezTo>
                      <a:pt x="1265" y="1581"/>
                      <a:pt x="1552" y="1152"/>
                      <a:pt x="1838" y="675"/>
                    </a:cubicBezTo>
                    <a:cubicBezTo>
                      <a:pt x="2040" y="338"/>
                      <a:pt x="1718" y="1"/>
                      <a:pt x="13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399;p63">
                <a:extLst>
                  <a:ext uri="{FF2B5EF4-FFF2-40B4-BE49-F238E27FC236}">
                    <a16:creationId xmlns:a16="http://schemas.microsoft.com/office/drawing/2014/main" id="{0DEDBAA9-3BF7-4441-815D-B2EF21911E27}"/>
                  </a:ext>
                </a:extLst>
              </p:cNvPr>
              <p:cNvSpPr/>
              <p:nvPr/>
            </p:nvSpPr>
            <p:spPr>
              <a:xfrm>
                <a:off x="2688069" y="3270150"/>
                <a:ext cx="31595" cy="27060"/>
              </a:xfrm>
              <a:custGeom>
                <a:avLst/>
                <a:gdLst/>
                <a:ahLst/>
                <a:cxnLst/>
                <a:rect l="l" t="t" r="r" b="b"/>
                <a:pathLst>
                  <a:path w="2341" h="2005" extrusionOk="0">
                    <a:moveTo>
                      <a:pt x="686" y="1"/>
                    </a:moveTo>
                    <a:cubicBezTo>
                      <a:pt x="324" y="1"/>
                      <a:pt x="0" y="475"/>
                      <a:pt x="332" y="807"/>
                    </a:cubicBezTo>
                    <a:cubicBezTo>
                      <a:pt x="761" y="1236"/>
                      <a:pt x="1000" y="1522"/>
                      <a:pt x="1334" y="1904"/>
                    </a:cubicBezTo>
                    <a:cubicBezTo>
                      <a:pt x="1404" y="1974"/>
                      <a:pt x="1493" y="2004"/>
                      <a:pt x="1585" y="2004"/>
                    </a:cubicBezTo>
                    <a:cubicBezTo>
                      <a:pt x="1935" y="2004"/>
                      <a:pt x="2341" y="1575"/>
                      <a:pt x="2002" y="1236"/>
                    </a:cubicBezTo>
                    <a:lnTo>
                      <a:pt x="1000" y="139"/>
                    </a:lnTo>
                    <a:cubicBezTo>
                      <a:pt x="902" y="41"/>
                      <a:pt x="793" y="1"/>
                      <a:pt x="6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400;p63">
                <a:extLst>
                  <a:ext uri="{FF2B5EF4-FFF2-40B4-BE49-F238E27FC236}">
                    <a16:creationId xmlns:a16="http://schemas.microsoft.com/office/drawing/2014/main" id="{0D20FC26-62D4-492A-B343-548127B6DD19}"/>
                  </a:ext>
                </a:extLst>
              </p:cNvPr>
              <p:cNvSpPr/>
              <p:nvPr/>
            </p:nvSpPr>
            <p:spPr>
              <a:xfrm>
                <a:off x="2754026" y="3229688"/>
                <a:ext cx="13213" cy="32526"/>
              </a:xfrm>
              <a:custGeom>
                <a:avLst/>
                <a:gdLst/>
                <a:ahLst/>
                <a:cxnLst/>
                <a:rect l="l" t="t" r="r" b="b"/>
                <a:pathLst>
                  <a:path w="979" h="2410" extrusionOk="0">
                    <a:moveTo>
                      <a:pt x="466" y="1"/>
                    </a:moveTo>
                    <a:cubicBezTo>
                      <a:pt x="227" y="1"/>
                      <a:pt x="0" y="156"/>
                      <a:pt x="24" y="466"/>
                    </a:cubicBezTo>
                    <a:cubicBezTo>
                      <a:pt x="24" y="943"/>
                      <a:pt x="24" y="1467"/>
                      <a:pt x="24" y="1944"/>
                    </a:cubicBezTo>
                    <a:cubicBezTo>
                      <a:pt x="24" y="2254"/>
                      <a:pt x="251" y="2409"/>
                      <a:pt x="483" y="2409"/>
                    </a:cubicBezTo>
                    <a:cubicBezTo>
                      <a:pt x="716" y="2409"/>
                      <a:pt x="955" y="2254"/>
                      <a:pt x="978" y="1944"/>
                    </a:cubicBezTo>
                    <a:cubicBezTo>
                      <a:pt x="978" y="1467"/>
                      <a:pt x="978" y="943"/>
                      <a:pt x="978" y="466"/>
                    </a:cubicBezTo>
                    <a:cubicBezTo>
                      <a:pt x="955" y="156"/>
                      <a:pt x="704" y="1"/>
                      <a:pt x="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401;p63">
                <a:extLst>
                  <a:ext uri="{FF2B5EF4-FFF2-40B4-BE49-F238E27FC236}">
                    <a16:creationId xmlns:a16="http://schemas.microsoft.com/office/drawing/2014/main" id="{A65633E4-B0D1-42F7-9C90-D84BA9E64F77}"/>
                  </a:ext>
                </a:extLst>
              </p:cNvPr>
              <p:cNvSpPr/>
              <p:nvPr/>
            </p:nvSpPr>
            <p:spPr>
              <a:xfrm>
                <a:off x="2747912" y="3328225"/>
                <a:ext cx="27155" cy="25130"/>
              </a:xfrm>
              <a:custGeom>
                <a:avLst/>
                <a:gdLst/>
                <a:ahLst/>
                <a:cxnLst/>
                <a:rect l="l" t="t" r="r" b="b"/>
                <a:pathLst>
                  <a:path w="2012" h="1862" extrusionOk="0">
                    <a:moveTo>
                      <a:pt x="521" y="1"/>
                    </a:moveTo>
                    <a:cubicBezTo>
                      <a:pt x="378" y="1"/>
                      <a:pt x="233" y="75"/>
                      <a:pt x="143" y="224"/>
                    </a:cubicBezTo>
                    <a:cubicBezTo>
                      <a:pt x="0" y="463"/>
                      <a:pt x="96" y="749"/>
                      <a:pt x="287" y="892"/>
                    </a:cubicBezTo>
                    <a:cubicBezTo>
                      <a:pt x="573" y="1083"/>
                      <a:pt x="811" y="1369"/>
                      <a:pt x="1002" y="1655"/>
                    </a:cubicBezTo>
                    <a:cubicBezTo>
                      <a:pt x="1104" y="1801"/>
                      <a:pt x="1245" y="1862"/>
                      <a:pt x="1385" y="1862"/>
                    </a:cubicBezTo>
                    <a:cubicBezTo>
                      <a:pt x="1704" y="1862"/>
                      <a:pt x="2012" y="1543"/>
                      <a:pt x="1813" y="1178"/>
                    </a:cubicBezTo>
                    <a:cubicBezTo>
                      <a:pt x="1527" y="749"/>
                      <a:pt x="1193" y="367"/>
                      <a:pt x="764" y="81"/>
                    </a:cubicBezTo>
                    <a:cubicBezTo>
                      <a:pt x="692" y="28"/>
                      <a:pt x="607" y="1"/>
                      <a:pt x="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402;p63">
                <a:extLst>
                  <a:ext uri="{FF2B5EF4-FFF2-40B4-BE49-F238E27FC236}">
                    <a16:creationId xmlns:a16="http://schemas.microsoft.com/office/drawing/2014/main" id="{EC984E39-E2F2-4DAA-B95D-3880294E48DB}"/>
                  </a:ext>
                </a:extLst>
              </p:cNvPr>
              <p:cNvSpPr/>
              <p:nvPr/>
            </p:nvSpPr>
            <p:spPr>
              <a:xfrm>
                <a:off x="2674222" y="3339117"/>
                <a:ext cx="24428" cy="30623"/>
              </a:xfrm>
              <a:custGeom>
                <a:avLst/>
                <a:gdLst/>
                <a:ahLst/>
                <a:cxnLst/>
                <a:rect l="l" t="t" r="r" b="b"/>
                <a:pathLst>
                  <a:path w="1810" h="2269" extrusionOk="0">
                    <a:moveTo>
                      <a:pt x="1168" y="1"/>
                    </a:moveTo>
                    <a:cubicBezTo>
                      <a:pt x="1033" y="1"/>
                      <a:pt x="906" y="67"/>
                      <a:pt x="833" y="228"/>
                    </a:cubicBezTo>
                    <a:lnTo>
                      <a:pt x="166" y="1564"/>
                    </a:lnTo>
                    <a:cubicBezTo>
                      <a:pt x="0" y="1928"/>
                      <a:pt x="339" y="2269"/>
                      <a:pt x="642" y="2269"/>
                    </a:cubicBezTo>
                    <a:cubicBezTo>
                      <a:pt x="776" y="2269"/>
                      <a:pt x="903" y="2202"/>
                      <a:pt x="976" y="2041"/>
                    </a:cubicBezTo>
                    <a:lnTo>
                      <a:pt x="1644" y="705"/>
                    </a:lnTo>
                    <a:cubicBezTo>
                      <a:pt x="1810" y="342"/>
                      <a:pt x="1471" y="1"/>
                      <a:pt x="11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403;p63">
                <a:extLst>
                  <a:ext uri="{FF2B5EF4-FFF2-40B4-BE49-F238E27FC236}">
                    <a16:creationId xmlns:a16="http://schemas.microsoft.com/office/drawing/2014/main" id="{20EEA34A-4E5E-48C8-A447-DCC79850A530}"/>
                  </a:ext>
                </a:extLst>
              </p:cNvPr>
              <p:cNvSpPr/>
              <p:nvPr/>
            </p:nvSpPr>
            <p:spPr>
              <a:xfrm>
                <a:off x="2727303" y="3383560"/>
                <a:ext cx="13537" cy="32513"/>
              </a:xfrm>
              <a:custGeom>
                <a:avLst/>
                <a:gdLst/>
                <a:ahLst/>
                <a:cxnLst/>
                <a:rect l="l" t="t" r="r" b="b"/>
                <a:pathLst>
                  <a:path w="1003" h="2409" extrusionOk="0">
                    <a:moveTo>
                      <a:pt x="460" y="0"/>
                    </a:moveTo>
                    <a:cubicBezTo>
                      <a:pt x="227" y="0"/>
                      <a:pt x="1" y="155"/>
                      <a:pt x="1" y="465"/>
                    </a:cubicBezTo>
                    <a:cubicBezTo>
                      <a:pt x="49" y="942"/>
                      <a:pt x="49" y="1467"/>
                      <a:pt x="1" y="1944"/>
                    </a:cubicBezTo>
                    <a:cubicBezTo>
                      <a:pt x="1" y="2254"/>
                      <a:pt x="239" y="2409"/>
                      <a:pt x="478" y="2409"/>
                    </a:cubicBezTo>
                    <a:cubicBezTo>
                      <a:pt x="716" y="2409"/>
                      <a:pt x="955" y="2254"/>
                      <a:pt x="955" y="1944"/>
                    </a:cubicBezTo>
                    <a:cubicBezTo>
                      <a:pt x="1003" y="1467"/>
                      <a:pt x="1003" y="942"/>
                      <a:pt x="955" y="465"/>
                    </a:cubicBezTo>
                    <a:cubicBezTo>
                      <a:pt x="931" y="155"/>
                      <a:pt x="693" y="0"/>
                      <a:pt x="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404;p63">
                <a:extLst>
                  <a:ext uri="{FF2B5EF4-FFF2-40B4-BE49-F238E27FC236}">
                    <a16:creationId xmlns:a16="http://schemas.microsoft.com/office/drawing/2014/main" id="{21D95716-B498-463F-8D75-4F075799F125}"/>
                  </a:ext>
                </a:extLst>
              </p:cNvPr>
              <p:cNvSpPr/>
              <p:nvPr/>
            </p:nvSpPr>
            <p:spPr>
              <a:xfrm>
                <a:off x="2755349" y="3446966"/>
                <a:ext cx="27978" cy="26480"/>
              </a:xfrm>
              <a:custGeom>
                <a:avLst/>
                <a:gdLst/>
                <a:ahLst/>
                <a:cxnLst/>
                <a:rect l="l" t="t" r="r" b="b"/>
                <a:pathLst>
                  <a:path w="2073" h="1962" extrusionOk="0">
                    <a:moveTo>
                      <a:pt x="1548" y="1"/>
                    </a:moveTo>
                    <a:cubicBezTo>
                      <a:pt x="1429" y="1"/>
                      <a:pt x="1310" y="36"/>
                      <a:pt x="1214" y="108"/>
                    </a:cubicBezTo>
                    <a:cubicBezTo>
                      <a:pt x="880" y="442"/>
                      <a:pt x="546" y="823"/>
                      <a:pt x="260" y="1205"/>
                    </a:cubicBezTo>
                    <a:cubicBezTo>
                      <a:pt x="1" y="1594"/>
                      <a:pt x="337" y="1962"/>
                      <a:pt x="669" y="1962"/>
                    </a:cubicBezTo>
                    <a:cubicBezTo>
                      <a:pt x="825" y="1962"/>
                      <a:pt x="980" y="1880"/>
                      <a:pt x="1071" y="1682"/>
                    </a:cubicBezTo>
                    <a:cubicBezTo>
                      <a:pt x="1310" y="1348"/>
                      <a:pt x="1596" y="1062"/>
                      <a:pt x="1882" y="776"/>
                    </a:cubicBezTo>
                    <a:cubicBezTo>
                      <a:pt x="2073" y="585"/>
                      <a:pt x="2073" y="299"/>
                      <a:pt x="1882" y="108"/>
                    </a:cubicBezTo>
                    <a:cubicBezTo>
                      <a:pt x="1787" y="36"/>
                      <a:pt x="1667" y="1"/>
                      <a:pt x="15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405;p63">
                <a:extLst>
                  <a:ext uri="{FF2B5EF4-FFF2-40B4-BE49-F238E27FC236}">
                    <a16:creationId xmlns:a16="http://schemas.microsoft.com/office/drawing/2014/main" id="{7C7F46A5-D6B7-42EE-8977-05A5C47018CE}"/>
                  </a:ext>
                </a:extLst>
              </p:cNvPr>
              <p:cNvSpPr/>
              <p:nvPr/>
            </p:nvSpPr>
            <p:spPr>
              <a:xfrm>
                <a:off x="2647810" y="3416019"/>
                <a:ext cx="28774" cy="29125"/>
              </a:xfrm>
              <a:custGeom>
                <a:avLst/>
                <a:gdLst/>
                <a:ahLst/>
                <a:cxnLst/>
                <a:rect l="l" t="t" r="r" b="b"/>
                <a:pathLst>
                  <a:path w="2132" h="2158" extrusionOk="0">
                    <a:moveTo>
                      <a:pt x="604" y="0"/>
                    </a:moveTo>
                    <a:cubicBezTo>
                      <a:pt x="296" y="0"/>
                      <a:pt x="1" y="319"/>
                      <a:pt x="167" y="684"/>
                    </a:cubicBezTo>
                    <a:cubicBezTo>
                      <a:pt x="453" y="1161"/>
                      <a:pt x="787" y="1590"/>
                      <a:pt x="1169" y="2019"/>
                    </a:cubicBezTo>
                    <a:cubicBezTo>
                      <a:pt x="1255" y="2117"/>
                      <a:pt x="1357" y="2158"/>
                      <a:pt x="1457" y="2158"/>
                    </a:cubicBezTo>
                    <a:cubicBezTo>
                      <a:pt x="1799" y="2158"/>
                      <a:pt x="2131" y="1683"/>
                      <a:pt x="1836" y="1352"/>
                    </a:cubicBezTo>
                    <a:cubicBezTo>
                      <a:pt x="1502" y="970"/>
                      <a:pt x="1216" y="588"/>
                      <a:pt x="978" y="207"/>
                    </a:cubicBezTo>
                    <a:cubicBezTo>
                      <a:pt x="876" y="61"/>
                      <a:pt x="739" y="0"/>
                      <a:pt x="6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406;p63">
                <a:extLst>
                  <a:ext uri="{FF2B5EF4-FFF2-40B4-BE49-F238E27FC236}">
                    <a16:creationId xmlns:a16="http://schemas.microsoft.com/office/drawing/2014/main" id="{0F79A96F-47D1-42EA-B2B5-9FA1367EAE0E}"/>
                  </a:ext>
                </a:extLst>
              </p:cNvPr>
              <p:cNvSpPr/>
              <p:nvPr/>
            </p:nvSpPr>
            <p:spPr>
              <a:xfrm>
                <a:off x="2594688" y="3378243"/>
                <a:ext cx="25117" cy="21257"/>
              </a:xfrm>
              <a:custGeom>
                <a:avLst/>
                <a:gdLst/>
                <a:ahLst/>
                <a:cxnLst/>
                <a:rect l="l" t="t" r="r" b="b"/>
                <a:pathLst>
                  <a:path w="1861" h="1575" extrusionOk="0">
                    <a:moveTo>
                      <a:pt x="1336" y="1"/>
                    </a:moveTo>
                    <a:cubicBezTo>
                      <a:pt x="1217" y="1"/>
                      <a:pt x="1098" y="48"/>
                      <a:pt x="1002" y="144"/>
                    </a:cubicBezTo>
                    <a:lnTo>
                      <a:pt x="191" y="764"/>
                    </a:lnTo>
                    <a:cubicBezTo>
                      <a:pt x="1" y="955"/>
                      <a:pt x="1" y="1241"/>
                      <a:pt x="191" y="1432"/>
                    </a:cubicBezTo>
                    <a:cubicBezTo>
                      <a:pt x="287" y="1527"/>
                      <a:pt x="406" y="1575"/>
                      <a:pt x="525" y="1575"/>
                    </a:cubicBezTo>
                    <a:cubicBezTo>
                      <a:pt x="644" y="1575"/>
                      <a:pt x="764" y="1527"/>
                      <a:pt x="859" y="1432"/>
                    </a:cubicBezTo>
                    <a:lnTo>
                      <a:pt x="1670" y="811"/>
                    </a:lnTo>
                    <a:cubicBezTo>
                      <a:pt x="1861" y="621"/>
                      <a:pt x="1861" y="334"/>
                      <a:pt x="1670" y="144"/>
                    </a:cubicBezTo>
                    <a:cubicBezTo>
                      <a:pt x="1575" y="48"/>
                      <a:pt x="1455" y="1"/>
                      <a:pt x="13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407;p63">
                <a:extLst>
                  <a:ext uri="{FF2B5EF4-FFF2-40B4-BE49-F238E27FC236}">
                    <a16:creationId xmlns:a16="http://schemas.microsoft.com/office/drawing/2014/main" id="{2382F397-2DA7-46A2-A80E-24067E40DDBE}"/>
                  </a:ext>
                </a:extLst>
              </p:cNvPr>
              <p:cNvSpPr/>
              <p:nvPr/>
            </p:nvSpPr>
            <p:spPr>
              <a:xfrm>
                <a:off x="2599074" y="3463931"/>
                <a:ext cx="24482" cy="29449"/>
              </a:xfrm>
              <a:custGeom>
                <a:avLst/>
                <a:gdLst/>
                <a:ahLst/>
                <a:cxnLst/>
                <a:rect l="l" t="t" r="r" b="b"/>
                <a:pathLst>
                  <a:path w="1814" h="2182" extrusionOk="0">
                    <a:moveTo>
                      <a:pt x="675" y="1"/>
                    </a:moveTo>
                    <a:cubicBezTo>
                      <a:pt x="333" y="1"/>
                      <a:pt x="1" y="475"/>
                      <a:pt x="296" y="807"/>
                    </a:cubicBezTo>
                    <a:cubicBezTo>
                      <a:pt x="534" y="1093"/>
                      <a:pt x="725" y="1475"/>
                      <a:pt x="820" y="1856"/>
                    </a:cubicBezTo>
                    <a:cubicBezTo>
                      <a:pt x="877" y="2082"/>
                      <a:pt x="1052" y="2181"/>
                      <a:pt x="1234" y="2181"/>
                    </a:cubicBezTo>
                    <a:cubicBezTo>
                      <a:pt x="1515" y="2181"/>
                      <a:pt x="1813" y="1946"/>
                      <a:pt x="1727" y="1570"/>
                    </a:cubicBezTo>
                    <a:cubicBezTo>
                      <a:pt x="1584" y="1045"/>
                      <a:pt x="1345" y="568"/>
                      <a:pt x="963" y="139"/>
                    </a:cubicBezTo>
                    <a:cubicBezTo>
                      <a:pt x="877" y="41"/>
                      <a:pt x="775" y="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408;p63">
                <a:extLst>
                  <a:ext uri="{FF2B5EF4-FFF2-40B4-BE49-F238E27FC236}">
                    <a16:creationId xmlns:a16="http://schemas.microsoft.com/office/drawing/2014/main" id="{9EAB9CB3-B465-4F9C-AFFC-716F1494DF46}"/>
                  </a:ext>
                </a:extLst>
              </p:cNvPr>
              <p:cNvSpPr/>
              <p:nvPr/>
            </p:nvSpPr>
            <p:spPr>
              <a:xfrm>
                <a:off x="2699757" y="3480748"/>
                <a:ext cx="22957" cy="28126"/>
              </a:xfrm>
              <a:custGeom>
                <a:avLst/>
                <a:gdLst/>
                <a:ahLst/>
                <a:cxnLst/>
                <a:rect l="l" t="t" r="r" b="b"/>
                <a:pathLst>
                  <a:path w="1701" h="2084" extrusionOk="0">
                    <a:moveTo>
                      <a:pt x="1075" y="1"/>
                    </a:moveTo>
                    <a:cubicBezTo>
                      <a:pt x="929" y="1"/>
                      <a:pt x="776" y="68"/>
                      <a:pt x="659" y="229"/>
                    </a:cubicBezTo>
                    <a:cubicBezTo>
                      <a:pt x="420" y="610"/>
                      <a:pt x="229" y="1039"/>
                      <a:pt x="86" y="1516"/>
                    </a:cubicBezTo>
                    <a:cubicBezTo>
                      <a:pt x="0" y="1860"/>
                      <a:pt x="275" y="2083"/>
                      <a:pt x="550" y="2083"/>
                    </a:cubicBezTo>
                    <a:cubicBezTo>
                      <a:pt x="733" y="2083"/>
                      <a:pt x="916" y="1984"/>
                      <a:pt x="992" y="1755"/>
                    </a:cubicBezTo>
                    <a:cubicBezTo>
                      <a:pt x="1088" y="1373"/>
                      <a:pt x="1279" y="1039"/>
                      <a:pt x="1469" y="706"/>
                    </a:cubicBezTo>
                    <a:cubicBezTo>
                      <a:pt x="1701" y="342"/>
                      <a:pt x="1405" y="1"/>
                      <a:pt x="10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409;p63">
                <a:extLst>
                  <a:ext uri="{FF2B5EF4-FFF2-40B4-BE49-F238E27FC236}">
                    <a16:creationId xmlns:a16="http://schemas.microsoft.com/office/drawing/2014/main" id="{4C323DCD-BA48-4093-B9EC-D1ACE39833D1}"/>
                  </a:ext>
                </a:extLst>
              </p:cNvPr>
              <p:cNvSpPr/>
              <p:nvPr/>
            </p:nvSpPr>
            <p:spPr>
              <a:xfrm>
                <a:off x="2470980" y="3334541"/>
                <a:ext cx="23551" cy="29409"/>
              </a:xfrm>
              <a:custGeom>
                <a:avLst/>
                <a:gdLst/>
                <a:ahLst/>
                <a:cxnLst/>
                <a:rect l="l" t="t" r="r" b="b"/>
                <a:pathLst>
                  <a:path w="1745" h="2179" extrusionOk="0">
                    <a:moveTo>
                      <a:pt x="1180" y="1"/>
                    </a:moveTo>
                    <a:cubicBezTo>
                      <a:pt x="991" y="1"/>
                      <a:pt x="800" y="100"/>
                      <a:pt x="723" y="329"/>
                    </a:cubicBezTo>
                    <a:cubicBezTo>
                      <a:pt x="580" y="710"/>
                      <a:pt x="390" y="1092"/>
                      <a:pt x="199" y="1474"/>
                    </a:cubicBezTo>
                    <a:cubicBezTo>
                      <a:pt x="0" y="1837"/>
                      <a:pt x="329" y="2178"/>
                      <a:pt x="645" y="2178"/>
                    </a:cubicBezTo>
                    <a:cubicBezTo>
                      <a:pt x="785" y="2178"/>
                      <a:pt x="922" y="2112"/>
                      <a:pt x="1010" y="1951"/>
                    </a:cubicBezTo>
                    <a:cubicBezTo>
                      <a:pt x="1248" y="1521"/>
                      <a:pt x="1439" y="1044"/>
                      <a:pt x="1630" y="567"/>
                    </a:cubicBezTo>
                    <a:cubicBezTo>
                      <a:pt x="1744" y="224"/>
                      <a:pt x="1464" y="1"/>
                      <a:pt x="1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410;p63">
                <a:extLst>
                  <a:ext uri="{FF2B5EF4-FFF2-40B4-BE49-F238E27FC236}">
                    <a16:creationId xmlns:a16="http://schemas.microsoft.com/office/drawing/2014/main" id="{D178483A-6B2E-4A0A-A7FE-DD0ED81B76B1}"/>
                  </a:ext>
                </a:extLst>
              </p:cNvPr>
              <p:cNvSpPr/>
              <p:nvPr/>
            </p:nvSpPr>
            <p:spPr>
              <a:xfrm>
                <a:off x="2400326" y="3377851"/>
                <a:ext cx="26345" cy="30934"/>
              </a:xfrm>
              <a:custGeom>
                <a:avLst/>
                <a:gdLst/>
                <a:ahLst/>
                <a:cxnLst/>
                <a:rect l="l" t="t" r="r" b="b"/>
                <a:pathLst>
                  <a:path w="1952" h="2292" extrusionOk="0">
                    <a:moveTo>
                      <a:pt x="662" y="1"/>
                    </a:moveTo>
                    <a:cubicBezTo>
                      <a:pt x="329" y="1"/>
                      <a:pt x="0" y="349"/>
                      <a:pt x="234" y="650"/>
                    </a:cubicBezTo>
                    <a:cubicBezTo>
                      <a:pt x="568" y="1079"/>
                      <a:pt x="807" y="1556"/>
                      <a:pt x="998" y="2033"/>
                    </a:cubicBezTo>
                    <a:cubicBezTo>
                      <a:pt x="1095" y="2195"/>
                      <a:pt x="1258" y="2291"/>
                      <a:pt x="1428" y="2291"/>
                    </a:cubicBezTo>
                    <a:cubicBezTo>
                      <a:pt x="1508" y="2291"/>
                      <a:pt x="1589" y="2270"/>
                      <a:pt x="1665" y="2224"/>
                    </a:cubicBezTo>
                    <a:cubicBezTo>
                      <a:pt x="1856" y="2081"/>
                      <a:pt x="1952" y="1794"/>
                      <a:pt x="1808" y="1556"/>
                    </a:cubicBezTo>
                    <a:cubicBezTo>
                      <a:pt x="1618" y="1079"/>
                      <a:pt x="1379" y="650"/>
                      <a:pt x="1045" y="220"/>
                    </a:cubicBezTo>
                    <a:cubicBezTo>
                      <a:pt x="946" y="64"/>
                      <a:pt x="803" y="1"/>
                      <a:pt x="6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411;p63">
                <a:extLst>
                  <a:ext uri="{FF2B5EF4-FFF2-40B4-BE49-F238E27FC236}">
                    <a16:creationId xmlns:a16="http://schemas.microsoft.com/office/drawing/2014/main" id="{B82D8049-6F05-4A07-8C56-11182E67016B}"/>
                  </a:ext>
                </a:extLst>
              </p:cNvPr>
              <p:cNvSpPr/>
              <p:nvPr/>
            </p:nvSpPr>
            <p:spPr>
              <a:xfrm>
                <a:off x="2462612" y="3454565"/>
                <a:ext cx="28315" cy="28477"/>
              </a:xfrm>
              <a:custGeom>
                <a:avLst/>
                <a:gdLst/>
                <a:ahLst/>
                <a:cxnLst/>
                <a:rect l="l" t="t" r="r" b="b"/>
                <a:pathLst>
                  <a:path w="2098" h="2110" extrusionOk="0">
                    <a:moveTo>
                      <a:pt x="1441" y="1"/>
                    </a:moveTo>
                    <a:cubicBezTo>
                      <a:pt x="1327" y="1"/>
                      <a:pt x="1209" y="49"/>
                      <a:pt x="1105" y="165"/>
                    </a:cubicBezTo>
                    <a:cubicBezTo>
                      <a:pt x="771" y="547"/>
                      <a:pt x="485" y="928"/>
                      <a:pt x="199" y="1405"/>
                    </a:cubicBezTo>
                    <a:cubicBezTo>
                      <a:pt x="0" y="1769"/>
                      <a:pt x="329" y="2110"/>
                      <a:pt x="645" y="2110"/>
                    </a:cubicBezTo>
                    <a:cubicBezTo>
                      <a:pt x="785" y="2110"/>
                      <a:pt x="922" y="2043"/>
                      <a:pt x="1010" y="1882"/>
                    </a:cubicBezTo>
                    <a:cubicBezTo>
                      <a:pt x="1248" y="1501"/>
                      <a:pt x="1487" y="1119"/>
                      <a:pt x="1773" y="833"/>
                    </a:cubicBezTo>
                    <a:cubicBezTo>
                      <a:pt x="2098" y="472"/>
                      <a:pt x="1794" y="1"/>
                      <a:pt x="14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412;p63">
                <a:extLst>
                  <a:ext uri="{FF2B5EF4-FFF2-40B4-BE49-F238E27FC236}">
                    <a16:creationId xmlns:a16="http://schemas.microsoft.com/office/drawing/2014/main" id="{B4DF8A8C-DDE9-4E1D-960B-F4736A6F8912}"/>
                  </a:ext>
                </a:extLst>
              </p:cNvPr>
              <p:cNvSpPr/>
              <p:nvPr/>
            </p:nvSpPr>
            <p:spPr>
              <a:xfrm>
                <a:off x="2306918" y="3344124"/>
                <a:ext cx="39275" cy="13375"/>
              </a:xfrm>
              <a:custGeom>
                <a:avLst/>
                <a:gdLst/>
                <a:ahLst/>
                <a:cxnLst/>
                <a:rect l="l" t="t" r="r" b="b"/>
                <a:pathLst>
                  <a:path w="2910" h="991" extrusionOk="0">
                    <a:moveTo>
                      <a:pt x="620" y="0"/>
                    </a:moveTo>
                    <a:cubicBezTo>
                      <a:pt x="0" y="0"/>
                      <a:pt x="0" y="907"/>
                      <a:pt x="620" y="954"/>
                    </a:cubicBezTo>
                    <a:cubicBezTo>
                      <a:pt x="907" y="978"/>
                      <a:pt x="1193" y="990"/>
                      <a:pt x="1479" y="990"/>
                    </a:cubicBezTo>
                    <a:cubicBezTo>
                      <a:pt x="1765" y="990"/>
                      <a:pt x="2051" y="978"/>
                      <a:pt x="2338" y="954"/>
                    </a:cubicBezTo>
                    <a:cubicBezTo>
                      <a:pt x="2862" y="907"/>
                      <a:pt x="2910" y="0"/>
                      <a:pt x="2338" y="0"/>
                    </a:cubicBezTo>
                    <a:cubicBezTo>
                      <a:pt x="2051" y="24"/>
                      <a:pt x="1765" y="36"/>
                      <a:pt x="1479" y="36"/>
                    </a:cubicBezTo>
                    <a:cubicBezTo>
                      <a:pt x="1193" y="36"/>
                      <a:pt x="907" y="24"/>
                      <a:pt x="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413;p63">
                <a:extLst>
                  <a:ext uri="{FF2B5EF4-FFF2-40B4-BE49-F238E27FC236}">
                    <a16:creationId xmlns:a16="http://schemas.microsoft.com/office/drawing/2014/main" id="{026BB3F0-6486-4988-85C6-19791C0848BF}"/>
                  </a:ext>
                </a:extLst>
              </p:cNvPr>
              <p:cNvSpPr/>
              <p:nvPr/>
            </p:nvSpPr>
            <p:spPr>
              <a:xfrm>
                <a:off x="2305298" y="3276048"/>
                <a:ext cx="17721" cy="29382"/>
              </a:xfrm>
              <a:custGeom>
                <a:avLst/>
                <a:gdLst/>
                <a:ahLst/>
                <a:cxnLst/>
                <a:rect l="l" t="t" r="r" b="b"/>
                <a:pathLst>
                  <a:path w="1313" h="2177" extrusionOk="0">
                    <a:moveTo>
                      <a:pt x="466" y="0"/>
                    </a:moveTo>
                    <a:cubicBezTo>
                      <a:pt x="228" y="0"/>
                      <a:pt x="1" y="155"/>
                      <a:pt x="25" y="465"/>
                    </a:cubicBezTo>
                    <a:cubicBezTo>
                      <a:pt x="25" y="942"/>
                      <a:pt x="120" y="1371"/>
                      <a:pt x="263" y="1848"/>
                    </a:cubicBezTo>
                    <a:cubicBezTo>
                      <a:pt x="340" y="2077"/>
                      <a:pt x="538" y="2177"/>
                      <a:pt x="733" y="2177"/>
                    </a:cubicBezTo>
                    <a:cubicBezTo>
                      <a:pt x="1027" y="2177"/>
                      <a:pt x="1313" y="1953"/>
                      <a:pt x="1170" y="1610"/>
                    </a:cubicBezTo>
                    <a:cubicBezTo>
                      <a:pt x="1074" y="1228"/>
                      <a:pt x="979" y="847"/>
                      <a:pt x="979" y="465"/>
                    </a:cubicBezTo>
                    <a:cubicBezTo>
                      <a:pt x="955" y="155"/>
                      <a:pt x="705" y="0"/>
                      <a:pt x="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414;p63">
                <a:extLst>
                  <a:ext uri="{FF2B5EF4-FFF2-40B4-BE49-F238E27FC236}">
                    <a16:creationId xmlns:a16="http://schemas.microsoft.com/office/drawing/2014/main" id="{A3F74D63-0EAC-48B2-BDB2-7B2FC03598AE}"/>
                  </a:ext>
                </a:extLst>
              </p:cNvPr>
              <p:cNvSpPr/>
              <p:nvPr/>
            </p:nvSpPr>
            <p:spPr>
              <a:xfrm>
                <a:off x="2308942" y="3421930"/>
                <a:ext cx="29692" cy="30218"/>
              </a:xfrm>
              <a:custGeom>
                <a:avLst/>
                <a:gdLst/>
                <a:ahLst/>
                <a:cxnLst/>
                <a:rect l="l" t="t" r="r" b="b"/>
                <a:pathLst>
                  <a:path w="2200" h="2239" extrusionOk="0">
                    <a:moveTo>
                      <a:pt x="1515" y="0"/>
                    </a:moveTo>
                    <a:cubicBezTo>
                      <a:pt x="1375" y="0"/>
                      <a:pt x="1236" y="58"/>
                      <a:pt x="1138" y="198"/>
                    </a:cubicBezTo>
                    <a:lnTo>
                      <a:pt x="232" y="1534"/>
                    </a:lnTo>
                    <a:cubicBezTo>
                      <a:pt x="0" y="1897"/>
                      <a:pt x="319" y="2238"/>
                      <a:pt x="648" y="2238"/>
                    </a:cubicBezTo>
                    <a:cubicBezTo>
                      <a:pt x="793" y="2238"/>
                      <a:pt x="940" y="2172"/>
                      <a:pt x="1043" y="2011"/>
                    </a:cubicBezTo>
                    <a:lnTo>
                      <a:pt x="1997" y="675"/>
                    </a:lnTo>
                    <a:cubicBezTo>
                      <a:pt x="2199" y="338"/>
                      <a:pt x="1853" y="0"/>
                      <a:pt x="15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415;p63">
                <a:extLst>
                  <a:ext uri="{FF2B5EF4-FFF2-40B4-BE49-F238E27FC236}">
                    <a16:creationId xmlns:a16="http://schemas.microsoft.com/office/drawing/2014/main" id="{48C2E3BD-3C1B-437E-ADD8-7C6148E040D5}"/>
                  </a:ext>
                </a:extLst>
              </p:cNvPr>
              <p:cNvSpPr/>
              <p:nvPr/>
            </p:nvSpPr>
            <p:spPr>
              <a:xfrm>
                <a:off x="2357124" y="3495931"/>
                <a:ext cx="27668" cy="36278"/>
              </a:xfrm>
              <a:custGeom>
                <a:avLst/>
                <a:gdLst/>
                <a:ahLst/>
                <a:cxnLst/>
                <a:rect l="l" t="t" r="r" b="b"/>
                <a:pathLst>
                  <a:path w="2050" h="2688" extrusionOk="0">
                    <a:moveTo>
                      <a:pt x="491" y="1"/>
                    </a:moveTo>
                    <a:cubicBezTo>
                      <a:pt x="456" y="1"/>
                      <a:pt x="419" y="4"/>
                      <a:pt x="383" y="10"/>
                    </a:cubicBezTo>
                    <a:cubicBezTo>
                      <a:pt x="144" y="105"/>
                      <a:pt x="1" y="391"/>
                      <a:pt x="49" y="630"/>
                    </a:cubicBezTo>
                    <a:cubicBezTo>
                      <a:pt x="335" y="1250"/>
                      <a:pt x="669" y="1870"/>
                      <a:pt x="1003" y="2490"/>
                    </a:cubicBezTo>
                    <a:cubicBezTo>
                      <a:pt x="1100" y="2630"/>
                      <a:pt x="1239" y="2688"/>
                      <a:pt x="1378" y="2688"/>
                    </a:cubicBezTo>
                    <a:cubicBezTo>
                      <a:pt x="1713" y="2688"/>
                      <a:pt x="2050" y="2351"/>
                      <a:pt x="1814" y="2013"/>
                    </a:cubicBezTo>
                    <a:cubicBezTo>
                      <a:pt x="1527" y="1489"/>
                      <a:pt x="1241" y="916"/>
                      <a:pt x="1003" y="344"/>
                    </a:cubicBezTo>
                    <a:cubicBezTo>
                      <a:pt x="920" y="136"/>
                      <a:pt x="728" y="1"/>
                      <a:pt x="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416;p63">
                <a:extLst>
                  <a:ext uri="{FF2B5EF4-FFF2-40B4-BE49-F238E27FC236}">
                    <a16:creationId xmlns:a16="http://schemas.microsoft.com/office/drawing/2014/main" id="{48F76FB6-8E5A-47B9-A50A-B63A5EF99EEF}"/>
                  </a:ext>
                </a:extLst>
              </p:cNvPr>
              <p:cNvSpPr/>
              <p:nvPr/>
            </p:nvSpPr>
            <p:spPr>
              <a:xfrm>
                <a:off x="2295662" y="3566895"/>
                <a:ext cx="26574" cy="29814"/>
              </a:xfrm>
              <a:custGeom>
                <a:avLst/>
                <a:gdLst/>
                <a:ahLst/>
                <a:cxnLst/>
                <a:rect l="l" t="t" r="r" b="b"/>
                <a:pathLst>
                  <a:path w="1969" h="2209" extrusionOk="0">
                    <a:moveTo>
                      <a:pt x="1341" y="0"/>
                    </a:moveTo>
                    <a:cubicBezTo>
                      <a:pt x="1190" y="0"/>
                      <a:pt x="1036" y="71"/>
                      <a:pt x="930" y="237"/>
                    </a:cubicBezTo>
                    <a:lnTo>
                      <a:pt x="166" y="1525"/>
                    </a:lnTo>
                    <a:cubicBezTo>
                      <a:pt x="1" y="1890"/>
                      <a:pt x="296" y="2209"/>
                      <a:pt x="604" y="2209"/>
                    </a:cubicBezTo>
                    <a:cubicBezTo>
                      <a:pt x="738" y="2209"/>
                      <a:pt x="876" y="2148"/>
                      <a:pt x="977" y="2002"/>
                    </a:cubicBezTo>
                    <a:cubicBezTo>
                      <a:pt x="1216" y="1573"/>
                      <a:pt x="1502" y="1144"/>
                      <a:pt x="1741" y="714"/>
                    </a:cubicBezTo>
                    <a:cubicBezTo>
                      <a:pt x="1968" y="324"/>
                      <a:pt x="1663" y="0"/>
                      <a:pt x="13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417;p63">
                <a:extLst>
                  <a:ext uri="{FF2B5EF4-FFF2-40B4-BE49-F238E27FC236}">
                    <a16:creationId xmlns:a16="http://schemas.microsoft.com/office/drawing/2014/main" id="{D4DA01EC-CF91-4B98-9D99-667282422551}"/>
                  </a:ext>
                </a:extLst>
              </p:cNvPr>
              <p:cNvSpPr/>
              <p:nvPr/>
            </p:nvSpPr>
            <p:spPr>
              <a:xfrm>
                <a:off x="2376438" y="3581687"/>
                <a:ext cx="12889" cy="33485"/>
              </a:xfrm>
              <a:custGeom>
                <a:avLst/>
                <a:gdLst/>
                <a:ahLst/>
                <a:cxnLst/>
                <a:rect l="l" t="t" r="r" b="b"/>
                <a:pathLst>
                  <a:path w="955" h="2481" extrusionOk="0">
                    <a:moveTo>
                      <a:pt x="496" y="0"/>
                    </a:moveTo>
                    <a:cubicBezTo>
                      <a:pt x="275" y="0"/>
                      <a:pt x="49" y="143"/>
                      <a:pt x="1" y="429"/>
                    </a:cubicBezTo>
                    <a:lnTo>
                      <a:pt x="1" y="2051"/>
                    </a:lnTo>
                    <a:cubicBezTo>
                      <a:pt x="49" y="2337"/>
                      <a:pt x="275" y="2480"/>
                      <a:pt x="496" y="2480"/>
                    </a:cubicBezTo>
                    <a:cubicBezTo>
                      <a:pt x="716" y="2480"/>
                      <a:pt x="931" y="2337"/>
                      <a:pt x="955" y="2051"/>
                    </a:cubicBezTo>
                    <a:lnTo>
                      <a:pt x="955" y="429"/>
                    </a:lnTo>
                    <a:cubicBezTo>
                      <a:pt x="931" y="143"/>
                      <a:pt x="716" y="0"/>
                      <a:pt x="4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418;p63">
                <a:extLst>
                  <a:ext uri="{FF2B5EF4-FFF2-40B4-BE49-F238E27FC236}">
                    <a16:creationId xmlns:a16="http://schemas.microsoft.com/office/drawing/2014/main" id="{08E9F2DE-E5A7-4CDB-ACB7-B79738146457}"/>
                  </a:ext>
                </a:extLst>
              </p:cNvPr>
              <p:cNvSpPr/>
              <p:nvPr/>
            </p:nvSpPr>
            <p:spPr>
              <a:xfrm>
                <a:off x="2444041" y="3562752"/>
                <a:ext cx="32324" cy="27249"/>
              </a:xfrm>
              <a:custGeom>
                <a:avLst/>
                <a:gdLst/>
                <a:ahLst/>
                <a:cxnLst/>
                <a:rect l="l" t="t" r="r" b="b"/>
                <a:pathLst>
                  <a:path w="2395" h="2019" extrusionOk="0">
                    <a:moveTo>
                      <a:pt x="526" y="0"/>
                    </a:moveTo>
                    <a:cubicBezTo>
                      <a:pt x="356" y="0"/>
                      <a:pt x="193" y="96"/>
                      <a:pt x="96" y="258"/>
                    </a:cubicBezTo>
                    <a:cubicBezTo>
                      <a:pt x="1" y="449"/>
                      <a:pt x="48" y="735"/>
                      <a:pt x="287" y="878"/>
                    </a:cubicBezTo>
                    <a:cubicBezTo>
                      <a:pt x="716" y="1165"/>
                      <a:pt x="1098" y="1498"/>
                      <a:pt x="1432" y="1880"/>
                    </a:cubicBezTo>
                    <a:cubicBezTo>
                      <a:pt x="1518" y="1978"/>
                      <a:pt x="1620" y="2018"/>
                      <a:pt x="1720" y="2018"/>
                    </a:cubicBezTo>
                    <a:cubicBezTo>
                      <a:pt x="2062" y="2018"/>
                      <a:pt x="2394" y="1544"/>
                      <a:pt x="2099" y="1212"/>
                    </a:cubicBezTo>
                    <a:cubicBezTo>
                      <a:pt x="1670" y="783"/>
                      <a:pt x="1241" y="401"/>
                      <a:pt x="764" y="67"/>
                    </a:cubicBezTo>
                    <a:cubicBezTo>
                      <a:pt x="687" y="22"/>
                      <a:pt x="606" y="0"/>
                      <a:pt x="5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419;p63">
                <a:extLst>
                  <a:ext uri="{FF2B5EF4-FFF2-40B4-BE49-F238E27FC236}">
                    <a16:creationId xmlns:a16="http://schemas.microsoft.com/office/drawing/2014/main" id="{0DFA5A0D-9F25-4D87-B91B-5DAD7F0ADC40}"/>
                  </a:ext>
                </a:extLst>
              </p:cNvPr>
              <p:cNvSpPr/>
              <p:nvPr/>
            </p:nvSpPr>
            <p:spPr>
              <a:xfrm>
                <a:off x="2451896" y="3650074"/>
                <a:ext cx="30245" cy="31055"/>
              </a:xfrm>
              <a:custGeom>
                <a:avLst/>
                <a:gdLst/>
                <a:ahLst/>
                <a:cxnLst/>
                <a:rect l="l" t="t" r="r" b="b"/>
                <a:pathLst>
                  <a:path w="2241" h="2301" extrusionOk="0">
                    <a:moveTo>
                      <a:pt x="1596" y="0"/>
                    </a:moveTo>
                    <a:cubicBezTo>
                      <a:pt x="1456" y="0"/>
                      <a:pt x="1319" y="67"/>
                      <a:pt x="1231" y="228"/>
                    </a:cubicBezTo>
                    <a:cubicBezTo>
                      <a:pt x="993" y="705"/>
                      <a:pt x="706" y="1134"/>
                      <a:pt x="325" y="1516"/>
                    </a:cubicBezTo>
                    <a:cubicBezTo>
                      <a:pt x="0" y="1840"/>
                      <a:pt x="302" y="2301"/>
                      <a:pt x="655" y="2301"/>
                    </a:cubicBezTo>
                    <a:cubicBezTo>
                      <a:pt x="769" y="2301"/>
                      <a:pt x="888" y="2252"/>
                      <a:pt x="993" y="2136"/>
                    </a:cubicBezTo>
                    <a:cubicBezTo>
                      <a:pt x="1422" y="1707"/>
                      <a:pt x="1756" y="1230"/>
                      <a:pt x="2042" y="705"/>
                    </a:cubicBezTo>
                    <a:cubicBezTo>
                      <a:pt x="2240" y="341"/>
                      <a:pt x="1912" y="0"/>
                      <a:pt x="1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420;p63">
                <a:extLst>
                  <a:ext uri="{FF2B5EF4-FFF2-40B4-BE49-F238E27FC236}">
                    <a16:creationId xmlns:a16="http://schemas.microsoft.com/office/drawing/2014/main" id="{71456261-D5D5-424A-B1D6-DF3DFC44A14A}"/>
                  </a:ext>
                </a:extLst>
              </p:cNvPr>
              <p:cNvSpPr/>
              <p:nvPr/>
            </p:nvSpPr>
            <p:spPr>
              <a:xfrm>
                <a:off x="2385143" y="3665608"/>
                <a:ext cx="15440" cy="32621"/>
              </a:xfrm>
              <a:custGeom>
                <a:avLst/>
                <a:gdLst/>
                <a:ahLst/>
                <a:cxnLst/>
                <a:rect l="l" t="t" r="r" b="b"/>
                <a:pathLst>
                  <a:path w="1144" h="2417" extrusionOk="0">
                    <a:moveTo>
                      <a:pt x="449" y="1"/>
                    </a:moveTo>
                    <a:cubicBezTo>
                      <a:pt x="217" y="1"/>
                      <a:pt x="0" y="132"/>
                      <a:pt x="24" y="412"/>
                    </a:cubicBezTo>
                    <a:cubicBezTo>
                      <a:pt x="71" y="1033"/>
                      <a:pt x="119" y="1462"/>
                      <a:pt x="167" y="1987"/>
                    </a:cubicBezTo>
                    <a:cubicBezTo>
                      <a:pt x="192" y="2260"/>
                      <a:pt x="462" y="2417"/>
                      <a:pt x="709" y="2417"/>
                    </a:cubicBezTo>
                    <a:cubicBezTo>
                      <a:pt x="936" y="2417"/>
                      <a:pt x="1144" y="2284"/>
                      <a:pt x="1121" y="1987"/>
                    </a:cubicBezTo>
                    <a:cubicBezTo>
                      <a:pt x="1025" y="1462"/>
                      <a:pt x="1025" y="937"/>
                      <a:pt x="978" y="412"/>
                    </a:cubicBezTo>
                    <a:cubicBezTo>
                      <a:pt x="953" y="144"/>
                      <a:pt x="693" y="1"/>
                      <a:pt x="4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421;p63">
                <a:extLst>
                  <a:ext uri="{FF2B5EF4-FFF2-40B4-BE49-F238E27FC236}">
                    <a16:creationId xmlns:a16="http://schemas.microsoft.com/office/drawing/2014/main" id="{2688FC03-F33A-464C-A285-76D388702FE2}"/>
                  </a:ext>
                </a:extLst>
              </p:cNvPr>
              <p:cNvSpPr/>
              <p:nvPr/>
            </p:nvSpPr>
            <p:spPr>
              <a:xfrm>
                <a:off x="2306661" y="3656025"/>
                <a:ext cx="31163" cy="20474"/>
              </a:xfrm>
              <a:custGeom>
                <a:avLst/>
                <a:gdLst/>
                <a:ahLst/>
                <a:cxnLst/>
                <a:rect l="l" t="t" r="r" b="b"/>
                <a:pathLst>
                  <a:path w="2309" h="1517" extrusionOk="0">
                    <a:moveTo>
                      <a:pt x="1773" y="0"/>
                    </a:moveTo>
                    <a:cubicBezTo>
                      <a:pt x="1729" y="0"/>
                      <a:pt x="1684" y="8"/>
                      <a:pt x="1641" y="25"/>
                    </a:cubicBezTo>
                    <a:cubicBezTo>
                      <a:pt x="1212" y="168"/>
                      <a:pt x="782" y="407"/>
                      <a:pt x="449" y="645"/>
                    </a:cubicBezTo>
                    <a:cubicBezTo>
                      <a:pt x="1" y="890"/>
                      <a:pt x="283" y="1517"/>
                      <a:pt x="701" y="1517"/>
                    </a:cubicBezTo>
                    <a:cubicBezTo>
                      <a:pt x="773" y="1517"/>
                      <a:pt x="849" y="1498"/>
                      <a:pt x="926" y="1456"/>
                    </a:cubicBezTo>
                    <a:cubicBezTo>
                      <a:pt x="1212" y="1266"/>
                      <a:pt x="1498" y="1075"/>
                      <a:pt x="1832" y="979"/>
                    </a:cubicBezTo>
                    <a:cubicBezTo>
                      <a:pt x="2118" y="884"/>
                      <a:pt x="2309" y="645"/>
                      <a:pt x="2213" y="359"/>
                    </a:cubicBezTo>
                    <a:cubicBezTo>
                      <a:pt x="2174" y="164"/>
                      <a:pt x="1975" y="0"/>
                      <a:pt x="17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422;p63">
                <a:extLst>
                  <a:ext uri="{FF2B5EF4-FFF2-40B4-BE49-F238E27FC236}">
                    <a16:creationId xmlns:a16="http://schemas.microsoft.com/office/drawing/2014/main" id="{AC2029CC-A529-441D-818D-AE01B727CD9F}"/>
                  </a:ext>
                </a:extLst>
              </p:cNvPr>
              <p:cNvSpPr/>
              <p:nvPr/>
            </p:nvSpPr>
            <p:spPr>
              <a:xfrm>
                <a:off x="2279871" y="3735749"/>
                <a:ext cx="28005" cy="30569"/>
              </a:xfrm>
              <a:custGeom>
                <a:avLst/>
                <a:gdLst/>
                <a:ahLst/>
                <a:cxnLst/>
                <a:rect l="l" t="t" r="r" b="b"/>
                <a:pathLst>
                  <a:path w="2075" h="2265" extrusionOk="0">
                    <a:moveTo>
                      <a:pt x="565" y="0"/>
                    </a:moveTo>
                    <a:cubicBezTo>
                      <a:pt x="473" y="0"/>
                      <a:pt x="376" y="27"/>
                      <a:pt x="287" y="81"/>
                    </a:cubicBezTo>
                    <a:cubicBezTo>
                      <a:pt x="49" y="176"/>
                      <a:pt x="1" y="463"/>
                      <a:pt x="144" y="701"/>
                    </a:cubicBezTo>
                    <a:lnTo>
                      <a:pt x="1098" y="2037"/>
                    </a:lnTo>
                    <a:cubicBezTo>
                      <a:pt x="1186" y="2198"/>
                      <a:pt x="1318" y="2264"/>
                      <a:pt x="1453" y="2264"/>
                    </a:cubicBezTo>
                    <a:cubicBezTo>
                      <a:pt x="1758" y="2264"/>
                      <a:pt x="2074" y="1923"/>
                      <a:pt x="1909" y="1560"/>
                    </a:cubicBezTo>
                    <a:lnTo>
                      <a:pt x="955" y="224"/>
                    </a:lnTo>
                    <a:cubicBezTo>
                      <a:pt x="865" y="75"/>
                      <a:pt x="720" y="0"/>
                      <a:pt x="5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423;p63">
                <a:extLst>
                  <a:ext uri="{FF2B5EF4-FFF2-40B4-BE49-F238E27FC236}">
                    <a16:creationId xmlns:a16="http://schemas.microsoft.com/office/drawing/2014/main" id="{B52D97AD-1963-498A-A7D9-1A051A02CC04}"/>
                  </a:ext>
                </a:extLst>
              </p:cNvPr>
              <p:cNvSpPr/>
              <p:nvPr/>
            </p:nvSpPr>
            <p:spPr>
              <a:xfrm>
                <a:off x="2340780" y="3721443"/>
                <a:ext cx="26642" cy="29490"/>
              </a:xfrm>
              <a:custGeom>
                <a:avLst/>
                <a:gdLst/>
                <a:ahLst/>
                <a:cxnLst/>
                <a:rect l="l" t="t" r="r" b="b"/>
                <a:pathLst>
                  <a:path w="1974" h="2185" extrusionOk="0">
                    <a:moveTo>
                      <a:pt x="1287" y="1"/>
                    </a:moveTo>
                    <a:cubicBezTo>
                      <a:pt x="1181" y="1"/>
                      <a:pt x="1071" y="42"/>
                      <a:pt x="973" y="139"/>
                    </a:cubicBezTo>
                    <a:cubicBezTo>
                      <a:pt x="592" y="569"/>
                      <a:pt x="306" y="1046"/>
                      <a:pt x="115" y="1618"/>
                    </a:cubicBezTo>
                    <a:cubicBezTo>
                      <a:pt x="0" y="1961"/>
                      <a:pt x="281" y="2185"/>
                      <a:pt x="565" y="2185"/>
                    </a:cubicBezTo>
                    <a:cubicBezTo>
                      <a:pt x="754" y="2185"/>
                      <a:pt x="945" y="2085"/>
                      <a:pt x="1021" y="1856"/>
                    </a:cubicBezTo>
                    <a:cubicBezTo>
                      <a:pt x="1164" y="1475"/>
                      <a:pt x="1355" y="1093"/>
                      <a:pt x="1641" y="807"/>
                    </a:cubicBezTo>
                    <a:cubicBezTo>
                      <a:pt x="1973" y="475"/>
                      <a:pt x="1649" y="1"/>
                      <a:pt x="12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424;p63">
                <a:extLst>
                  <a:ext uri="{FF2B5EF4-FFF2-40B4-BE49-F238E27FC236}">
                    <a16:creationId xmlns:a16="http://schemas.microsoft.com/office/drawing/2014/main" id="{E89559B4-057F-4D14-8482-829256A8D324}"/>
                  </a:ext>
                </a:extLst>
              </p:cNvPr>
              <p:cNvSpPr/>
              <p:nvPr/>
            </p:nvSpPr>
            <p:spPr>
              <a:xfrm>
                <a:off x="2413782" y="3755116"/>
                <a:ext cx="33201" cy="33093"/>
              </a:xfrm>
              <a:custGeom>
                <a:avLst/>
                <a:gdLst/>
                <a:ahLst/>
                <a:cxnLst/>
                <a:rect l="l" t="t" r="r" b="b"/>
                <a:pathLst>
                  <a:path w="2460" h="2452" extrusionOk="0">
                    <a:moveTo>
                      <a:pt x="659" y="1"/>
                    </a:moveTo>
                    <a:cubicBezTo>
                      <a:pt x="603" y="1"/>
                      <a:pt x="542" y="10"/>
                      <a:pt x="478" y="29"/>
                    </a:cubicBezTo>
                    <a:cubicBezTo>
                      <a:pt x="1" y="172"/>
                      <a:pt x="48" y="840"/>
                      <a:pt x="525" y="983"/>
                    </a:cubicBezTo>
                    <a:cubicBezTo>
                      <a:pt x="621" y="1126"/>
                      <a:pt x="764" y="1317"/>
                      <a:pt x="859" y="1508"/>
                    </a:cubicBezTo>
                    <a:lnTo>
                      <a:pt x="1384" y="2224"/>
                    </a:lnTo>
                    <a:cubicBezTo>
                      <a:pt x="1486" y="2384"/>
                      <a:pt x="1638" y="2451"/>
                      <a:pt x="1788" y="2451"/>
                    </a:cubicBezTo>
                    <a:cubicBezTo>
                      <a:pt x="2128" y="2451"/>
                      <a:pt x="2459" y="2110"/>
                      <a:pt x="2195" y="1747"/>
                    </a:cubicBezTo>
                    <a:lnTo>
                      <a:pt x="1432" y="649"/>
                    </a:lnTo>
                    <a:cubicBezTo>
                      <a:pt x="1225" y="361"/>
                      <a:pt x="1019" y="1"/>
                      <a:pt x="6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425;p63">
                <a:extLst>
                  <a:ext uri="{FF2B5EF4-FFF2-40B4-BE49-F238E27FC236}">
                    <a16:creationId xmlns:a16="http://schemas.microsoft.com/office/drawing/2014/main" id="{D1F20262-8D27-45B8-8704-D1BBD0496C43}"/>
                  </a:ext>
                </a:extLst>
              </p:cNvPr>
              <p:cNvSpPr/>
              <p:nvPr/>
            </p:nvSpPr>
            <p:spPr>
              <a:xfrm>
                <a:off x="2446497" y="3831533"/>
                <a:ext cx="32931" cy="30151"/>
              </a:xfrm>
              <a:custGeom>
                <a:avLst/>
                <a:gdLst/>
                <a:ahLst/>
                <a:cxnLst/>
                <a:rect l="l" t="t" r="r" b="b"/>
                <a:pathLst>
                  <a:path w="2440" h="2234" extrusionOk="0">
                    <a:moveTo>
                      <a:pt x="1735" y="1"/>
                    </a:moveTo>
                    <a:cubicBezTo>
                      <a:pt x="1631" y="1"/>
                      <a:pt x="1527" y="42"/>
                      <a:pt x="1440" y="139"/>
                    </a:cubicBezTo>
                    <a:lnTo>
                      <a:pt x="296" y="1427"/>
                    </a:lnTo>
                    <a:cubicBezTo>
                      <a:pt x="1" y="1759"/>
                      <a:pt x="333" y="2233"/>
                      <a:pt x="675" y="2233"/>
                    </a:cubicBezTo>
                    <a:cubicBezTo>
                      <a:pt x="775" y="2233"/>
                      <a:pt x="877" y="2192"/>
                      <a:pt x="963" y="2095"/>
                    </a:cubicBezTo>
                    <a:lnTo>
                      <a:pt x="2108" y="807"/>
                    </a:lnTo>
                    <a:cubicBezTo>
                      <a:pt x="2440" y="475"/>
                      <a:pt x="2088" y="1"/>
                      <a:pt x="17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426;p63">
                <a:extLst>
                  <a:ext uri="{FF2B5EF4-FFF2-40B4-BE49-F238E27FC236}">
                    <a16:creationId xmlns:a16="http://schemas.microsoft.com/office/drawing/2014/main" id="{E1610E8B-8DEB-4034-A585-8BACE75B400E}"/>
                  </a:ext>
                </a:extLst>
              </p:cNvPr>
              <p:cNvSpPr/>
              <p:nvPr/>
            </p:nvSpPr>
            <p:spPr>
              <a:xfrm>
                <a:off x="2373225" y="3805323"/>
                <a:ext cx="21905" cy="33363"/>
              </a:xfrm>
              <a:custGeom>
                <a:avLst/>
                <a:gdLst/>
                <a:ahLst/>
                <a:cxnLst/>
                <a:rect l="l" t="t" r="r" b="b"/>
                <a:pathLst>
                  <a:path w="1623" h="2472" extrusionOk="0">
                    <a:moveTo>
                      <a:pt x="554" y="1"/>
                    </a:moveTo>
                    <a:cubicBezTo>
                      <a:pt x="499" y="1"/>
                      <a:pt x="442" y="10"/>
                      <a:pt x="382" y="30"/>
                    </a:cubicBezTo>
                    <a:cubicBezTo>
                      <a:pt x="144" y="78"/>
                      <a:pt x="0" y="364"/>
                      <a:pt x="48" y="602"/>
                    </a:cubicBezTo>
                    <a:lnTo>
                      <a:pt x="668" y="2129"/>
                    </a:lnTo>
                    <a:cubicBezTo>
                      <a:pt x="710" y="2336"/>
                      <a:pt x="932" y="2472"/>
                      <a:pt x="1146" y="2472"/>
                    </a:cubicBezTo>
                    <a:cubicBezTo>
                      <a:pt x="1178" y="2472"/>
                      <a:pt x="1210" y="2469"/>
                      <a:pt x="1241" y="2463"/>
                    </a:cubicBezTo>
                    <a:cubicBezTo>
                      <a:pt x="1527" y="2367"/>
                      <a:pt x="1622" y="2081"/>
                      <a:pt x="1575" y="1843"/>
                    </a:cubicBezTo>
                    <a:lnTo>
                      <a:pt x="1002" y="364"/>
                    </a:lnTo>
                    <a:cubicBezTo>
                      <a:pt x="927" y="137"/>
                      <a:pt x="762" y="1"/>
                      <a:pt x="5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427;p63">
                <a:extLst>
                  <a:ext uri="{FF2B5EF4-FFF2-40B4-BE49-F238E27FC236}">
                    <a16:creationId xmlns:a16="http://schemas.microsoft.com/office/drawing/2014/main" id="{30B8EEB7-DD77-4A99-AD51-C389813B11EE}"/>
                  </a:ext>
                </a:extLst>
              </p:cNvPr>
              <p:cNvSpPr/>
              <p:nvPr/>
            </p:nvSpPr>
            <p:spPr>
              <a:xfrm>
                <a:off x="2287388" y="3830979"/>
                <a:ext cx="28653" cy="30731"/>
              </a:xfrm>
              <a:custGeom>
                <a:avLst/>
                <a:gdLst/>
                <a:ahLst/>
                <a:cxnLst/>
                <a:rect l="l" t="t" r="r" b="b"/>
                <a:pathLst>
                  <a:path w="2123" h="2277" extrusionOk="0">
                    <a:moveTo>
                      <a:pt x="1478" y="0"/>
                    </a:moveTo>
                    <a:cubicBezTo>
                      <a:pt x="1338" y="0"/>
                      <a:pt x="1201" y="67"/>
                      <a:pt x="1113" y="228"/>
                    </a:cubicBezTo>
                    <a:cubicBezTo>
                      <a:pt x="827" y="657"/>
                      <a:pt x="493" y="1134"/>
                      <a:pt x="207" y="1563"/>
                    </a:cubicBezTo>
                    <a:cubicBezTo>
                      <a:pt x="1" y="1907"/>
                      <a:pt x="340" y="2276"/>
                      <a:pt x="671" y="2276"/>
                    </a:cubicBezTo>
                    <a:cubicBezTo>
                      <a:pt x="798" y="2276"/>
                      <a:pt x="925" y="2221"/>
                      <a:pt x="1018" y="2088"/>
                    </a:cubicBezTo>
                    <a:lnTo>
                      <a:pt x="1924" y="705"/>
                    </a:lnTo>
                    <a:cubicBezTo>
                      <a:pt x="2123" y="341"/>
                      <a:pt x="1794" y="0"/>
                      <a:pt x="14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428;p63">
                <a:extLst>
                  <a:ext uri="{FF2B5EF4-FFF2-40B4-BE49-F238E27FC236}">
                    <a16:creationId xmlns:a16="http://schemas.microsoft.com/office/drawing/2014/main" id="{560AD84D-D191-4491-8FB6-82F7927E3966}"/>
                  </a:ext>
                </a:extLst>
              </p:cNvPr>
              <p:cNvSpPr/>
              <p:nvPr/>
            </p:nvSpPr>
            <p:spPr>
              <a:xfrm>
                <a:off x="2348122" y="3881037"/>
                <a:ext cx="14495" cy="37358"/>
              </a:xfrm>
              <a:custGeom>
                <a:avLst/>
                <a:gdLst/>
                <a:ahLst/>
                <a:cxnLst/>
                <a:rect l="l" t="t" r="r" b="b"/>
                <a:pathLst>
                  <a:path w="1074" h="2768" extrusionOk="0">
                    <a:moveTo>
                      <a:pt x="543" y="1"/>
                    </a:moveTo>
                    <a:cubicBezTo>
                      <a:pt x="310" y="1"/>
                      <a:pt x="72" y="144"/>
                      <a:pt x="48" y="430"/>
                    </a:cubicBezTo>
                    <a:cubicBezTo>
                      <a:pt x="0" y="1050"/>
                      <a:pt x="48" y="1670"/>
                      <a:pt x="95" y="2338"/>
                    </a:cubicBezTo>
                    <a:cubicBezTo>
                      <a:pt x="119" y="2625"/>
                      <a:pt x="370" y="2768"/>
                      <a:pt x="608" y="2768"/>
                    </a:cubicBezTo>
                    <a:cubicBezTo>
                      <a:pt x="847" y="2768"/>
                      <a:pt x="1073" y="2625"/>
                      <a:pt x="1050" y="2338"/>
                    </a:cubicBezTo>
                    <a:cubicBezTo>
                      <a:pt x="954" y="1670"/>
                      <a:pt x="954" y="1050"/>
                      <a:pt x="1002" y="430"/>
                    </a:cubicBezTo>
                    <a:cubicBezTo>
                      <a:pt x="1002" y="144"/>
                      <a:pt x="775" y="1"/>
                      <a:pt x="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429;p63">
                <a:extLst>
                  <a:ext uri="{FF2B5EF4-FFF2-40B4-BE49-F238E27FC236}">
                    <a16:creationId xmlns:a16="http://schemas.microsoft.com/office/drawing/2014/main" id="{727A1316-9F0E-4D6F-BE2A-A22B59907B36}"/>
                  </a:ext>
                </a:extLst>
              </p:cNvPr>
              <p:cNvSpPr/>
              <p:nvPr/>
            </p:nvSpPr>
            <p:spPr>
              <a:xfrm>
                <a:off x="2418911" y="3920636"/>
                <a:ext cx="32864" cy="31393"/>
              </a:xfrm>
              <a:custGeom>
                <a:avLst/>
                <a:gdLst/>
                <a:ahLst/>
                <a:cxnLst/>
                <a:rect l="l" t="t" r="r" b="b"/>
                <a:pathLst>
                  <a:path w="2435" h="2326" extrusionOk="0">
                    <a:moveTo>
                      <a:pt x="702" y="1"/>
                    </a:moveTo>
                    <a:cubicBezTo>
                      <a:pt x="335" y="1"/>
                      <a:pt x="1" y="452"/>
                      <a:pt x="336" y="788"/>
                    </a:cubicBezTo>
                    <a:cubicBezTo>
                      <a:pt x="765" y="1265"/>
                      <a:pt x="1195" y="1694"/>
                      <a:pt x="1576" y="2219"/>
                    </a:cubicBezTo>
                    <a:cubicBezTo>
                      <a:pt x="1672" y="2290"/>
                      <a:pt x="1791" y="2326"/>
                      <a:pt x="1910" y="2326"/>
                    </a:cubicBezTo>
                    <a:cubicBezTo>
                      <a:pt x="2029" y="2326"/>
                      <a:pt x="2149" y="2290"/>
                      <a:pt x="2244" y="2219"/>
                    </a:cubicBezTo>
                    <a:cubicBezTo>
                      <a:pt x="2435" y="2028"/>
                      <a:pt x="2435" y="1694"/>
                      <a:pt x="2244" y="1551"/>
                    </a:cubicBezTo>
                    <a:cubicBezTo>
                      <a:pt x="1863" y="1026"/>
                      <a:pt x="1433" y="597"/>
                      <a:pt x="1004" y="120"/>
                    </a:cubicBezTo>
                    <a:cubicBezTo>
                      <a:pt x="910" y="36"/>
                      <a:pt x="804" y="1"/>
                      <a:pt x="7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430;p63">
                <a:extLst>
                  <a:ext uri="{FF2B5EF4-FFF2-40B4-BE49-F238E27FC236}">
                    <a16:creationId xmlns:a16="http://schemas.microsoft.com/office/drawing/2014/main" id="{23E764BA-F16E-4AC6-A6F7-A2E86AECAEED}"/>
                  </a:ext>
                </a:extLst>
              </p:cNvPr>
              <p:cNvSpPr/>
              <p:nvPr/>
            </p:nvSpPr>
            <p:spPr>
              <a:xfrm>
                <a:off x="2274081" y="3939693"/>
                <a:ext cx="30272" cy="35361"/>
              </a:xfrm>
              <a:custGeom>
                <a:avLst/>
                <a:gdLst/>
                <a:ahLst/>
                <a:cxnLst/>
                <a:rect l="l" t="t" r="r" b="b"/>
                <a:pathLst>
                  <a:path w="2243" h="2620" extrusionOk="0">
                    <a:moveTo>
                      <a:pt x="1733" y="0"/>
                    </a:moveTo>
                    <a:cubicBezTo>
                      <a:pt x="1486" y="0"/>
                      <a:pt x="1241" y="175"/>
                      <a:pt x="1241" y="473"/>
                    </a:cubicBezTo>
                    <a:cubicBezTo>
                      <a:pt x="1241" y="473"/>
                      <a:pt x="1193" y="473"/>
                      <a:pt x="1145" y="568"/>
                    </a:cubicBezTo>
                    <a:lnTo>
                      <a:pt x="1002" y="759"/>
                    </a:lnTo>
                    <a:lnTo>
                      <a:pt x="764" y="1093"/>
                    </a:lnTo>
                    <a:lnTo>
                      <a:pt x="144" y="1808"/>
                    </a:lnTo>
                    <a:cubicBezTo>
                      <a:pt x="0" y="1999"/>
                      <a:pt x="0" y="2285"/>
                      <a:pt x="144" y="2476"/>
                    </a:cubicBezTo>
                    <a:cubicBezTo>
                      <a:pt x="239" y="2572"/>
                      <a:pt x="358" y="2619"/>
                      <a:pt x="478" y="2619"/>
                    </a:cubicBezTo>
                    <a:cubicBezTo>
                      <a:pt x="597" y="2619"/>
                      <a:pt x="716" y="2572"/>
                      <a:pt x="811" y="2476"/>
                    </a:cubicBezTo>
                    <a:cubicBezTo>
                      <a:pt x="1098" y="2142"/>
                      <a:pt x="1432" y="1761"/>
                      <a:pt x="1670" y="1379"/>
                    </a:cubicBezTo>
                    <a:cubicBezTo>
                      <a:pt x="1956" y="1045"/>
                      <a:pt x="2242" y="759"/>
                      <a:pt x="2195" y="330"/>
                    </a:cubicBezTo>
                    <a:cubicBezTo>
                      <a:pt x="2112" y="102"/>
                      <a:pt x="1922" y="0"/>
                      <a:pt x="1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431;p63">
                <a:extLst>
                  <a:ext uri="{FF2B5EF4-FFF2-40B4-BE49-F238E27FC236}">
                    <a16:creationId xmlns:a16="http://schemas.microsoft.com/office/drawing/2014/main" id="{5564B1CC-0DF0-4CAE-AF1B-2E79413583EE}"/>
                  </a:ext>
                </a:extLst>
              </p:cNvPr>
              <p:cNvSpPr/>
              <p:nvPr/>
            </p:nvSpPr>
            <p:spPr>
              <a:xfrm>
                <a:off x="2328161" y="3991775"/>
                <a:ext cx="13847" cy="37358"/>
              </a:xfrm>
              <a:custGeom>
                <a:avLst/>
                <a:gdLst/>
                <a:ahLst/>
                <a:cxnLst/>
                <a:rect l="l" t="t" r="r" b="b"/>
                <a:pathLst>
                  <a:path w="1026" h="2768" extrusionOk="0">
                    <a:moveTo>
                      <a:pt x="519" y="1"/>
                    </a:moveTo>
                    <a:cubicBezTo>
                      <a:pt x="287" y="1"/>
                      <a:pt x="48" y="144"/>
                      <a:pt x="48" y="430"/>
                    </a:cubicBezTo>
                    <a:cubicBezTo>
                      <a:pt x="0" y="1050"/>
                      <a:pt x="0" y="1718"/>
                      <a:pt x="48" y="2338"/>
                    </a:cubicBezTo>
                    <a:cubicBezTo>
                      <a:pt x="72" y="2624"/>
                      <a:pt x="322" y="2767"/>
                      <a:pt x="561" y="2767"/>
                    </a:cubicBezTo>
                    <a:cubicBezTo>
                      <a:pt x="799" y="2767"/>
                      <a:pt x="1026" y="2624"/>
                      <a:pt x="1002" y="2338"/>
                    </a:cubicBezTo>
                    <a:cubicBezTo>
                      <a:pt x="954" y="1718"/>
                      <a:pt x="954" y="1050"/>
                      <a:pt x="954" y="430"/>
                    </a:cubicBezTo>
                    <a:cubicBezTo>
                      <a:pt x="978" y="144"/>
                      <a:pt x="752" y="1"/>
                      <a:pt x="5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432;p63">
                <a:extLst>
                  <a:ext uri="{FF2B5EF4-FFF2-40B4-BE49-F238E27FC236}">
                    <a16:creationId xmlns:a16="http://schemas.microsoft.com/office/drawing/2014/main" id="{094C9DCF-F07F-4BF5-B453-DA01563E238E}"/>
                  </a:ext>
                </a:extLst>
              </p:cNvPr>
              <p:cNvSpPr/>
              <p:nvPr/>
            </p:nvSpPr>
            <p:spPr>
              <a:xfrm>
                <a:off x="2382875" y="3992774"/>
                <a:ext cx="25765" cy="24105"/>
              </a:xfrm>
              <a:custGeom>
                <a:avLst/>
                <a:gdLst/>
                <a:ahLst/>
                <a:cxnLst/>
                <a:rect l="l" t="t" r="r" b="b"/>
                <a:pathLst>
                  <a:path w="1909" h="1786" extrusionOk="0">
                    <a:moveTo>
                      <a:pt x="517" y="1"/>
                    </a:moveTo>
                    <a:cubicBezTo>
                      <a:pt x="351" y="1"/>
                      <a:pt x="192" y="86"/>
                      <a:pt x="96" y="213"/>
                    </a:cubicBezTo>
                    <a:cubicBezTo>
                      <a:pt x="1" y="451"/>
                      <a:pt x="49" y="737"/>
                      <a:pt x="287" y="881"/>
                    </a:cubicBezTo>
                    <a:cubicBezTo>
                      <a:pt x="573" y="1071"/>
                      <a:pt x="764" y="1310"/>
                      <a:pt x="955" y="1548"/>
                    </a:cubicBezTo>
                    <a:cubicBezTo>
                      <a:pt x="1053" y="1711"/>
                      <a:pt x="1217" y="1785"/>
                      <a:pt x="1388" y="1785"/>
                    </a:cubicBezTo>
                    <a:cubicBezTo>
                      <a:pt x="1467" y="1785"/>
                      <a:pt x="1547" y="1769"/>
                      <a:pt x="1623" y="1739"/>
                    </a:cubicBezTo>
                    <a:cubicBezTo>
                      <a:pt x="1814" y="1596"/>
                      <a:pt x="1909" y="1310"/>
                      <a:pt x="1766" y="1071"/>
                    </a:cubicBezTo>
                    <a:cubicBezTo>
                      <a:pt x="1527" y="690"/>
                      <a:pt x="1146" y="356"/>
                      <a:pt x="764" y="70"/>
                    </a:cubicBezTo>
                    <a:cubicBezTo>
                      <a:pt x="685" y="22"/>
                      <a:pt x="600" y="1"/>
                      <a:pt x="5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433;p63">
                <a:extLst>
                  <a:ext uri="{FF2B5EF4-FFF2-40B4-BE49-F238E27FC236}">
                    <a16:creationId xmlns:a16="http://schemas.microsoft.com/office/drawing/2014/main" id="{3107924E-22F0-420B-A8A3-FD61C51EB624}"/>
                  </a:ext>
                </a:extLst>
              </p:cNvPr>
              <p:cNvSpPr/>
              <p:nvPr/>
            </p:nvSpPr>
            <p:spPr>
              <a:xfrm>
                <a:off x="2428466" y="4067868"/>
                <a:ext cx="36724" cy="35873"/>
              </a:xfrm>
              <a:custGeom>
                <a:avLst/>
                <a:gdLst/>
                <a:ahLst/>
                <a:cxnLst/>
                <a:rect l="l" t="t" r="r" b="b"/>
                <a:pathLst>
                  <a:path w="2721" h="2658" extrusionOk="0">
                    <a:moveTo>
                      <a:pt x="2079" y="1"/>
                    </a:moveTo>
                    <a:cubicBezTo>
                      <a:pt x="1932" y="1"/>
                      <a:pt x="1783" y="67"/>
                      <a:pt x="1679" y="230"/>
                    </a:cubicBezTo>
                    <a:cubicBezTo>
                      <a:pt x="1250" y="802"/>
                      <a:pt x="821" y="1327"/>
                      <a:pt x="296" y="1852"/>
                    </a:cubicBezTo>
                    <a:cubicBezTo>
                      <a:pt x="1" y="2183"/>
                      <a:pt x="333" y="2658"/>
                      <a:pt x="675" y="2658"/>
                    </a:cubicBezTo>
                    <a:cubicBezTo>
                      <a:pt x="776" y="2658"/>
                      <a:pt x="877" y="2617"/>
                      <a:pt x="964" y="2519"/>
                    </a:cubicBezTo>
                    <a:cubicBezTo>
                      <a:pt x="1536" y="1947"/>
                      <a:pt x="2013" y="1327"/>
                      <a:pt x="2490" y="659"/>
                    </a:cubicBezTo>
                    <a:cubicBezTo>
                      <a:pt x="2721" y="330"/>
                      <a:pt x="2406" y="1"/>
                      <a:pt x="20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434;p63">
                <a:extLst>
                  <a:ext uri="{FF2B5EF4-FFF2-40B4-BE49-F238E27FC236}">
                    <a16:creationId xmlns:a16="http://schemas.microsoft.com/office/drawing/2014/main" id="{E97D05FF-FAE6-438B-A76E-CFDE52EAB01F}"/>
                  </a:ext>
                </a:extLst>
              </p:cNvPr>
              <p:cNvSpPr/>
              <p:nvPr/>
            </p:nvSpPr>
            <p:spPr>
              <a:xfrm>
                <a:off x="2375695" y="4071107"/>
                <a:ext cx="22647" cy="27668"/>
              </a:xfrm>
              <a:custGeom>
                <a:avLst/>
                <a:gdLst/>
                <a:ahLst/>
                <a:cxnLst/>
                <a:rect l="l" t="t" r="r" b="b"/>
                <a:pathLst>
                  <a:path w="1678" h="2050" extrusionOk="0">
                    <a:moveTo>
                      <a:pt x="624" y="1"/>
                    </a:moveTo>
                    <a:cubicBezTo>
                      <a:pt x="307" y="1"/>
                      <a:pt x="1" y="341"/>
                      <a:pt x="199" y="705"/>
                    </a:cubicBezTo>
                    <a:cubicBezTo>
                      <a:pt x="390" y="991"/>
                      <a:pt x="581" y="1325"/>
                      <a:pt x="724" y="1707"/>
                    </a:cubicBezTo>
                    <a:cubicBezTo>
                      <a:pt x="765" y="1915"/>
                      <a:pt x="988" y="2050"/>
                      <a:pt x="1202" y="2050"/>
                    </a:cubicBezTo>
                    <a:cubicBezTo>
                      <a:pt x="1234" y="2050"/>
                      <a:pt x="1265" y="2047"/>
                      <a:pt x="1296" y="2041"/>
                    </a:cubicBezTo>
                    <a:cubicBezTo>
                      <a:pt x="1535" y="1945"/>
                      <a:pt x="1678" y="1707"/>
                      <a:pt x="1630" y="1468"/>
                    </a:cubicBezTo>
                    <a:cubicBezTo>
                      <a:pt x="1439" y="1039"/>
                      <a:pt x="1248" y="610"/>
                      <a:pt x="1010" y="228"/>
                    </a:cubicBezTo>
                    <a:cubicBezTo>
                      <a:pt x="908" y="67"/>
                      <a:pt x="765" y="1"/>
                      <a:pt x="6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435;p63">
                <a:extLst>
                  <a:ext uri="{FF2B5EF4-FFF2-40B4-BE49-F238E27FC236}">
                    <a16:creationId xmlns:a16="http://schemas.microsoft.com/office/drawing/2014/main" id="{B6BFD1EC-4C43-4683-A880-C8BBDD04FC12}"/>
                  </a:ext>
                </a:extLst>
              </p:cNvPr>
              <p:cNvSpPr/>
              <p:nvPr/>
            </p:nvSpPr>
            <p:spPr>
              <a:xfrm>
                <a:off x="2280519" y="4081243"/>
                <a:ext cx="39288" cy="14846"/>
              </a:xfrm>
              <a:custGeom>
                <a:avLst/>
                <a:gdLst/>
                <a:ahLst/>
                <a:cxnLst/>
                <a:rect l="l" t="t" r="r" b="b"/>
                <a:pathLst>
                  <a:path w="2911" h="1100" extrusionOk="0">
                    <a:moveTo>
                      <a:pt x="532" y="0"/>
                    </a:moveTo>
                    <a:cubicBezTo>
                      <a:pt x="1" y="0"/>
                      <a:pt x="14" y="909"/>
                      <a:pt x="573" y="956"/>
                    </a:cubicBezTo>
                    <a:lnTo>
                      <a:pt x="2290" y="1099"/>
                    </a:lnTo>
                    <a:cubicBezTo>
                      <a:pt x="2910" y="1099"/>
                      <a:pt x="2910" y="193"/>
                      <a:pt x="2290" y="145"/>
                    </a:cubicBezTo>
                    <a:lnTo>
                      <a:pt x="573" y="2"/>
                    </a:lnTo>
                    <a:cubicBezTo>
                      <a:pt x="559" y="1"/>
                      <a:pt x="545" y="0"/>
                      <a:pt x="5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436;p63">
                <a:extLst>
                  <a:ext uri="{FF2B5EF4-FFF2-40B4-BE49-F238E27FC236}">
                    <a16:creationId xmlns:a16="http://schemas.microsoft.com/office/drawing/2014/main" id="{28C8F4BE-80BC-40B7-9A47-2C730E903A50}"/>
                  </a:ext>
                </a:extLst>
              </p:cNvPr>
              <p:cNvSpPr/>
              <p:nvPr/>
            </p:nvSpPr>
            <p:spPr>
              <a:xfrm>
                <a:off x="2285553" y="4144258"/>
                <a:ext cx="38087" cy="39315"/>
              </a:xfrm>
              <a:custGeom>
                <a:avLst/>
                <a:gdLst/>
                <a:ahLst/>
                <a:cxnLst/>
                <a:rect l="l" t="t" r="r" b="b"/>
                <a:pathLst>
                  <a:path w="2822" h="2913" extrusionOk="0">
                    <a:moveTo>
                      <a:pt x="2149" y="1"/>
                    </a:moveTo>
                    <a:cubicBezTo>
                      <a:pt x="2011" y="1"/>
                      <a:pt x="1872" y="59"/>
                      <a:pt x="1774" y="198"/>
                    </a:cubicBezTo>
                    <a:cubicBezTo>
                      <a:pt x="1297" y="866"/>
                      <a:pt x="820" y="1486"/>
                      <a:pt x="295" y="2106"/>
                    </a:cubicBezTo>
                    <a:cubicBezTo>
                      <a:pt x="0" y="2438"/>
                      <a:pt x="332" y="2913"/>
                      <a:pt x="675" y="2913"/>
                    </a:cubicBezTo>
                    <a:cubicBezTo>
                      <a:pt x="775" y="2913"/>
                      <a:pt x="876" y="2872"/>
                      <a:pt x="963" y="2774"/>
                    </a:cubicBezTo>
                    <a:cubicBezTo>
                      <a:pt x="1536" y="2106"/>
                      <a:pt x="2060" y="1391"/>
                      <a:pt x="2585" y="675"/>
                    </a:cubicBezTo>
                    <a:cubicBezTo>
                      <a:pt x="2821" y="338"/>
                      <a:pt x="2485" y="1"/>
                      <a:pt x="21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437;p63">
                <a:extLst>
                  <a:ext uri="{FF2B5EF4-FFF2-40B4-BE49-F238E27FC236}">
                    <a16:creationId xmlns:a16="http://schemas.microsoft.com/office/drawing/2014/main" id="{BD60D039-D0AF-4FA8-8D12-735DC6CC5CEB}"/>
                  </a:ext>
                </a:extLst>
              </p:cNvPr>
              <p:cNvSpPr/>
              <p:nvPr/>
            </p:nvSpPr>
            <p:spPr>
              <a:xfrm>
                <a:off x="2358420" y="4153206"/>
                <a:ext cx="32756" cy="30934"/>
              </a:xfrm>
              <a:custGeom>
                <a:avLst/>
                <a:gdLst/>
                <a:ahLst/>
                <a:cxnLst/>
                <a:rect l="l" t="t" r="r" b="b"/>
                <a:pathLst>
                  <a:path w="2427" h="2292" extrusionOk="0">
                    <a:moveTo>
                      <a:pt x="525" y="1"/>
                    </a:moveTo>
                    <a:cubicBezTo>
                      <a:pt x="406" y="1"/>
                      <a:pt x="287" y="36"/>
                      <a:pt x="191" y="108"/>
                    </a:cubicBezTo>
                    <a:cubicBezTo>
                      <a:pt x="0" y="299"/>
                      <a:pt x="0" y="585"/>
                      <a:pt x="191" y="776"/>
                    </a:cubicBezTo>
                    <a:cubicBezTo>
                      <a:pt x="668" y="1157"/>
                      <a:pt x="1050" y="1587"/>
                      <a:pt x="1384" y="2064"/>
                    </a:cubicBezTo>
                    <a:cubicBezTo>
                      <a:pt x="1486" y="2224"/>
                      <a:pt x="1633" y="2291"/>
                      <a:pt x="1779" y="2291"/>
                    </a:cubicBezTo>
                    <a:cubicBezTo>
                      <a:pt x="2107" y="2291"/>
                      <a:pt x="2426" y="1950"/>
                      <a:pt x="2195" y="1587"/>
                    </a:cubicBezTo>
                    <a:cubicBezTo>
                      <a:pt x="1813" y="1062"/>
                      <a:pt x="1384" y="537"/>
                      <a:pt x="859" y="108"/>
                    </a:cubicBezTo>
                    <a:cubicBezTo>
                      <a:pt x="764" y="36"/>
                      <a:pt x="644" y="1"/>
                      <a:pt x="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438;p63">
                <a:extLst>
                  <a:ext uri="{FF2B5EF4-FFF2-40B4-BE49-F238E27FC236}">
                    <a16:creationId xmlns:a16="http://schemas.microsoft.com/office/drawing/2014/main" id="{134CE701-782F-47EE-BAA3-662F3387B784}"/>
                  </a:ext>
                </a:extLst>
              </p:cNvPr>
              <p:cNvSpPr/>
              <p:nvPr/>
            </p:nvSpPr>
            <p:spPr>
              <a:xfrm>
                <a:off x="2408019" y="4216436"/>
                <a:ext cx="34672" cy="29584"/>
              </a:xfrm>
              <a:custGeom>
                <a:avLst/>
                <a:gdLst/>
                <a:ahLst/>
                <a:cxnLst/>
                <a:rect l="l" t="t" r="r" b="b"/>
                <a:pathLst>
                  <a:path w="2569" h="2192" extrusionOk="0">
                    <a:moveTo>
                      <a:pt x="1899" y="1"/>
                    </a:moveTo>
                    <a:cubicBezTo>
                      <a:pt x="1789" y="1"/>
                      <a:pt x="1674" y="44"/>
                      <a:pt x="1572" y="145"/>
                    </a:cubicBezTo>
                    <a:lnTo>
                      <a:pt x="332" y="1385"/>
                    </a:lnTo>
                    <a:cubicBezTo>
                      <a:pt x="0" y="1717"/>
                      <a:pt x="324" y="2192"/>
                      <a:pt x="686" y="2192"/>
                    </a:cubicBezTo>
                    <a:cubicBezTo>
                      <a:pt x="793" y="2192"/>
                      <a:pt x="903" y="2151"/>
                      <a:pt x="1000" y="2053"/>
                    </a:cubicBezTo>
                    <a:lnTo>
                      <a:pt x="2240" y="813"/>
                    </a:lnTo>
                    <a:cubicBezTo>
                      <a:pt x="2568" y="449"/>
                      <a:pt x="2256" y="1"/>
                      <a:pt x="18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439;p63">
                <a:extLst>
                  <a:ext uri="{FF2B5EF4-FFF2-40B4-BE49-F238E27FC236}">
                    <a16:creationId xmlns:a16="http://schemas.microsoft.com/office/drawing/2014/main" id="{BD8D2F47-60D0-4B90-B00D-5C7E5E5012EB}"/>
                  </a:ext>
                </a:extLst>
              </p:cNvPr>
              <p:cNvSpPr/>
              <p:nvPr/>
            </p:nvSpPr>
            <p:spPr>
              <a:xfrm>
                <a:off x="2311115" y="4224615"/>
                <a:ext cx="24779" cy="27263"/>
              </a:xfrm>
              <a:custGeom>
                <a:avLst/>
                <a:gdLst/>
                <a:ahLst/>
                <a:cxnLst/>
                <a:rect l="l" t="t" r="r" b="b"/>
                <a:pathLst>
                  <a:path w="1836" h="2020" extrusionOk="0">
                    <a:moveTo>
                      <a:pt x="651" y="1"/>
                    </a:moveTo>
                    <a:cubicBezTo>
                      <a:pt x="247" y="1"/>
                      <a:pt x="1" y="592"/>
                      <a:pt x="405" y="875"/>
                    </a:cubicBezTo>
                    <a:cubicBezTo>
                      <a:pt x="691" y="1018"/>
                      <a:pt x="834" y="1256"/>
                      <a:pt x="882" y="1543"/>
                    </a:cubicBezTo>
                    <a:cubicBezTo>
                      <a:pt x="882" y="1829"/>
                      <a:pt x="1073" y="2020"/>
                      <a:pt x="1359" y="2020"/>
                    </a:cubicBezTo>
                    <a:cubicBezTo>
                      <a:pt x="1597" y="2020"/>
                      <a:pt x="1836" y="1829"/>
                      <a:pt x="1836" y="1543"/>
                    </a:cubicBezTo>
                    <a:cubicBezTo>
                      <a:pt x="1788" y="923"/>
                      <a:pt x="1406" y="350"/>
                      <a:pt x="882" y="64"/>
                    </a:cubicBezTo>
                    <a:cubicBezTo>
                      <a:pt x="802" y="20"/>
                      <a:pt x="724" y="1"/>
                      <a:pt x="6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440;p63">
                <a:extLst>
                  <a:ext uri="{FF2B5EF4-FFF2-40B4-BE49-F238E27FC236}">
                    <a16:creationId xmlns:a16="http://schemas.microsoft.com/office/drawing/2014/main" id="{543EA2E1-9BD2-4F82-B4F1-A8F155CC16B0}"/>
                  </a:ext>
                </a:extLst>
              </p:cNvPr>
              <p:cNvSpPr/>
              <p:nvPr/>
            </p:nvSpPr>
            <p:spPr>
              <a:xfrm>
                <a:off x="2563147" y="3521777"/>
                <a:ext cx="264543" cy="81019"/>
              </a:xfrm>
              <a:custGeom>
                <a:avLst/>
                <a:gdLst/>
                <a:ahLst/>
                <a:cxnLst/>
                <a:rect l="l" t="t" r="r" b="b"/>
                <a:pathLst>
                  <a:path w="19601" h="6003" extrusionOk="0">
                    <a:moveTo>
                      <a:pt x="18233" y="0"/>
                    </a:moveTo>
                    <a:cubicBezTo>
                      <a:pt x="18198" y="0"/>
                      <a:pt x="18163" y="1"/>
                      <a:pt x="18127" y="3"/>
                    </a:cubicBezTo>
                    <a:cubicBezTo>
                      <a:pt x="16791" y="98"/>
                      <a:pt x="15503" y="146"/>
                      <a:pt x="14215" y="241"/>
                    </a:cubicBezTo>
                    <a:cubicBezTo>
                      <a:pt x="11591" y="337"/>
                      <a:pt x="8968" y="432"/>
                      <a:pt x="6344" y="432"/>
                    </a:cubicBezTo>
                    <a:cubicBezTo>
                      <a:pt x="4866" y="384"/>
                      <a:pt x="3387" y="337"/>
                      <a:pt x="1908" y="289"/>
                    </a:cubicBezTo>
                    <a:cubicBezTo>
                      <a:pt x="1770" y="269"/>
                      <a:pt x="1632" y="258"/>
                      <a:pt x="1493" y="258"/>
                    </a:cubicBezTo>
                    <a:cubicBezTo>
                      <a:pt x="1298" y="258"/>
                      <a:pt x="1102" y="281"/>
                      <a:pt x="906" y="337"/>
                    </a:cubicBezTo>
                    <a:cubicBezTo>
                      <a:pt x="573" y="384"/>
                      <a:pt x="286" y="623"/>
                      <a:pt x="143" y="957"/>
                    </a:cubicBezTo>
                    <a:cubicBezTo>
                      <a:pt x="48" y="1338"/>
                      <a:pt x="286" y="1720"/>
                      <a:pt x="334" y="2149"/>
                    </a:cubicBezTo>
                    <a:cubicBezTo>
                      <a:pt x="334" y="2293"/>
                      <a:pt x="334" y="2388"/>
                      <a:pt x="334" y="2531"/>
                    </a:cubicBezTo>
                    <a:cubicBezTo>
                      <a:pt x="286" y="2722"/>
                      <a:pt x="239" y="2960"/>
                      <a:pt x="191" y="3151"/>
                    </a:cubicBezTo>
                    <a:cubicBezTo>
                      <a:pt x="48" y="3628"/>
                      <a:pt x="0" y="4105"/>
                      <a:pt x="48" y="4630"/>
                    </a:cubicBezTo>
                    <a:cubicBezTo>
                      <a:pt x="143" y="5011"/>
                      <a:pt x="429" y="5393"/>
                      <a:pt x="859" y="5536"/>
                    </a:cubicBezTo>
                    <a:cubicBezTo>
                      <a:pt x="1145" y="5632"/>
                      <a:pt x="1431" y="5679"/>
                      <a:pt x="1717" y="5679"/>
                    </a:cubicBezTo>
                    <a:cubicBezTo>
                      <a:pt x="4924" y="5887"/>
                      <a:pt x="8131" y="6003"/>
                      <a:pt x="11350" y="6003"/>
                    </a:cubicBezTo>
                    <a:cubicBezTo>
                      <a:pt x="13301" y="6003"/>
                      <a:pt x="15257" y="5960"/>
                      <a:pt x="17220" y="5870"/>
                    </a:cubicBezTo>
                    <a:cubicBezTo>
                      <a:pt x="17282" y="5876"/>
                      <a:pt x="17343" y="5879"/>
                      <a:pt x="17405" y="5879"/>
                    </a:cubicBezTo>
                    <a:cubicBezTo>
                      <a:pt x="17820" y="5879"/>
                      <a:pt x="18230" y="5744"/>
                      <a:pt x="18604" y="5536"/>
                    </a:cubicBezTo>
                    <a:cubicBezTo>
                      <a:pt x="19033" y="5107"/>
                      <a:pt x="19224" y="4487"/>
                      <a:pt x="19081" y="3914"/>
                    </a:cubicBezTo>
                    <a:cubicBezTo>
                      <a:pt x="18985" y="3724"/>
                      <a:pt x="18985" y="3580"/>
                      <a:pt x="18985" y="3390"/>
                    </a:cubicBezTo>
                    <a:cubicBezTo>
                      <a:pt x="18985" y="3390"/>
                      <a:pt x="18985" y="3342"/>
                      <a:pt x="18985" y="3294"/>
                    </a:cubicBezTo>
                    <a:cubicBezTo>
                      <a:pt x="18985" y="3199"/>
                      <a:pt x="19033" y="3103"/>
                      <a:pt x="19081" y="3008"/>
                    </a:cubicBezTo>
                    <a:cubicBezTo>
                      <a:pt x="19271" y="2531"/>
                      <a:pt x="19414" y="2054"/>
                      <a:pt x="19462" y="1577"/>
                    </a:cubicBezTo>
                    <a:cubicBezTo>
                      <a:pt x="19600" y="611"/>
                      <a:pt x="19162" y="0"/>
                      <a:pt x="182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441;p63">
                <a:extLst>
                  <a:ext uri="{FF2B5EF4-FFF2-40B4-BE49-F238E27FC236}">
                    <a16:creationId xmlns:a16="http://schemas.microsoft.com/office/drawing/2014/main" id="{2465CEF5-D6DB-48A8-970A-2CE2E4E89355}"/>
                  </a:ext>
                </a:extLst>
              </p:cNvPr>
              <p:cNvSpPr/>
              <p:nvPr/>
            </p:nvSpPr>
            <p:spPr>
              <a:xfrm>
                <a:off x="2079652" y="2376742"/>
                <a:ext cx="933519" cy="809176"/>
              </a:xfrm>
              <a:custGeom>
                <a:avLst/>
                <a:gdLst/>
                <a:ahLst/>
                <a:cxnLst/>
                <a:rect l="l" t="t" r="r" b="b"/>
                <a:pathLst>
                  <a:path w="69168" h="59955" extrusionOk="0">
                    <a:moveTo>
                      <a:pt x="34666" y="1"/>
                    </a:moveTo>
                    <a:cubicBezTo>
                      <a:pt x="31810" y="1"/>
                      <a:pt x="28957" y="206"/>
                      <a:pt x="26141" y="651"/>
                    </a:cubicBezTo>
                    <a:cubicBezTo>
                      <a:pt x="22086" y="1223"/>
                      <a:pt x="18223" y="2654"/>
                      <a:pt x="14740" y="4801"/>
                    </a:cubicBezTo>
                    <a:cubicBezTo>
                      <a:pt x="11831" y="6661"/>
                      <a:pt x="10257" y="9475"/>
                      <a:pt x="8730" y="12481"/>
                    </a:cubicBezTo>
                    <a:cubicBezTo>
                      <a:pt x="6679" y="16440"/>
                      <a:pt x="4771" y="20494"/>
                      <a:pt x="3101" y="24644"/>
                    </a:cubicBezTo>
                    <a:cubicBezTo>
                      <a:pt x="1718" y="27936"/>
                      <a:pt x="478" y="31322"/>
                      <a:pt x="96" y="34805"/>
                    </a:cubicBezTo>
                    <a:cubicBezTo>
                      <a:pt x="1" y="35186"/>
                      <a:pt x="49" y="35568"/>
                      <a:pt x="192" y="35902"/>
                    </a:cubicBezTo>
                    <a:cubicBezTo>
                      <a:pt x="239" y="35997"/>
                      <a:pt x="335" y="36093"/>
                      <a:pt x="478" y="36188"/>
                    </a:cubicBezTo>
                    <a:cubicBezTo>
                      <a:pt x="621" y="36331"/>
                      <a:pt x="859" y="36426"/>
                      <a:pt x="1050" y="36522"/>
                    </a:cubicBezTo>
                    <a:cubicBezTo>
                      <a:pt x="3912" y="37667"/>
                      <a:pt x="6917" y="38334"/>
                      <a:pt x="10018" y="38382"/>
                    </a:cubicBezTo>
                    <a:cubicBezTo>
                      <a:pt x="10247" y="38390"/>
                      <a:pt x="10475" y="38394"/>
                      <a:pt x="10702" y="38394"/>
                    </a:cubicBezTo>
                    <a:cubicBezTo>
                      <a:pt x="11797" y="38394"/>
                      <a:pt x="12871" y="38302"/>
                      <a:pt x="13977" y="38144"/>
                    </a:cubicBezTo>
                    <a:lnTo>
                      <a:pt x="13977" y="38144"/>
                    </a:lnTo>
                    <a:cubicBezTo>
                      <a:pt x="13786" y="40624"/>
                      <a:pt x="13643" y="43057"/>
                      <a:pt x="13500" y="45347"/>
                    </a:cubicBezTo>
                    <a:cubicBezTo>
                      <a:pt x="13214" y="49544"/>
                      <a:pt x="13214" y="53742"/>
                      <a:pt x="13405" y="57940"/>
                    </a:cubicBezTo>
                    <a:cubicBezTo>
                      <a:pt x="13405" y="58035"/>
                      <a:pt x="13452" y="58130"/>
                      <a:pt x="13548" y="58178"/>
                    </a:cubicBezTo>
                    <a:cubicBezTo>
                      <a:pt x="13834" y="58512"/>
                      <a:pt x="14740" y="58750"/>
                      <a:pt x="15933" y="58989"/>
                    </a:cubicBezTo>
                    <a:cubicBezTo>
                      <a:pt x="19224" y="59466"/>
                      <a:pt x="22563" y="59752"/>
                      <a:pt x="25902" y="59848"/>
                    </a:cubicBezTo>
                    <a:cubicBezTo>
                      <a:pt x="28693" y="59919"/>
                      <a:pt x="31495" y="59955"/>
                      <a:pt x="34304" y="59955"/>
                    </a:cubicBezTo>
                    <a:cubicBezTo>
                      <a:pt x="37112" y="59955"/>
                      <a:pt x="39926" y="59919"/>
                      <a:pt x="42741" y="59848"/>
                    </a:cubicBezTo>
                    <a:cubicBezTo>
                      <a:pt x="43647" y="59848"/>
                      <a:pt x="48751" y="59752"/>
                      <a:pt x="52472" y="59275"/>
                    </a:cubicBezTo>
                    <a:cubicBezTo>
                      <a:pt x="53569" y="59132"/>
                      <a:pt x="54618" y="58941"/>
                      <a:pt x="55668" y="58607"/>
                    </a:cubicBezTo>
                    <a:cubicBezTo>
                      <a:pt x="56240" y="58417"/>
                      <a:pt x="56574" y="58178"/>
                      <a:pt x="56574" y="57940"/>
                    </a:cubicBezTo>
                    <a:cubicBezTo>
                      <a:pt x="56765" y="53694"/>
                      <a:pt x="56717" y="49496"/>
                      <a:pt x="56431" y="45251"/>
                    </a:cubicBezTo>
                    <a:cubicBezTo>
                      <a:pt x="56336" y="43009"/>
                      <a:pt x="56192" y="40672"/>
                      <a:pt x="56002" y="38239"/>
                    </a:cubicBezTo>
                    <a:lnTo>
                      <a:pt x="56002" y="38239"/>
                    </a:lnTo>
                    <a:cubicBezTo>
                      <a:pt x="57051" y="38334"/>
                      <a:pt x="58100" y="38382"/>
                      <a:pt x="59150" y="38382"/>
                    </a:cubicBezTo>
                    <a:cubicBezTo>
                      <a:pt x="62203" y="38287"/>
                      <a:pt x="65208" y="37667"/>
                      <a:pt x="68070" y="36522"/>
                    </a:cubicBezTo>
                    <a:cubicBezTo>
                      <a:pt x="68261" y="36426"/>
                      <a:pt x="68499" y="36331"/>
                      <a:pt x="68690" y="36188"/>
                    </a:cubicBezTo>
                    <a:cubicBezTo>
                      <a:pt x="68785" y="36093"/>
                      <a:pt x="68881" y="35997"/>
                      <a:pt x="68929" y="35902"/>
                    </a:cubicBezTo>
                    <a:cubicBezTo>
                      <a:pt x="69119" y="35568"/>
                      <a:pt x="69167" y="35186"/>
                      <a:pt x="69119" y="34805"/>
                    </a:cubicBezTo>
                    <a:cubicBezTo>
                      <a:pt x="68738" y="31275"/>
                      <a:pt x="67498" y="27936"/>
                      <a:pt x="66114" y="24644"/>
                    </a:cubicBezTo>
                    <a:cubicBezTo>
                      <a:pt x="64445" y="20494"/>
                      <a:pt x="62537" y="16440"/>
                      <a:pt x="60486" y="12481"/>
                    </a:cubicBezTo>
                    <a:cubicBezTo>
                      <a:pt x="58577" y="8808"/>
                      <a:pt x="56049" y="5373"/>
                      <a:pt x="52376" y="3322"/>
                    </a:cubicBezTo>
                    <a:cubicBezTo>
                      <a:pt x="49991" y="2082"/>
                      <a:pt x="47415" y="1223"/>
                      <a:pt x="44744" y="842"/>
                    </a:cubicBezTo>
                    <a:cubicBezTo>
                      <a:pt x="43122" y="555"/>
                      <a:pt x="41501" y="365"/>
                      <a:pt x="39879" y="221"/>
                    </a:cubicBezTo>
                    <a:cubicBezTo>
                      <a:pt x="38145" y="77"/>
                      <a:pt x="36405" y="1"/>
                      <a:pt x="346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442;p63">
                <a:extLst>
                  <a:ext uri="{FF2B5EF4-FFF2-40B4-BE49-F238E27FC236}">
                    <a16:creationId xmlns:a16="http://schemas.microsoft.com/office/drawing/2014/main" id="{2824A57D-23FD-4792-BEDA-01228A17147E}"/>
                  </a:ext>
                </a:extLst>
              </p:cNvPr>
              <p:cNvSpPr/>
              <p:nvPr/>
            </p:nvSpPr>
            <p:spPr>
              <a:xfrm>
                <a:off x="2087385" y="2885746"/>
                <a:ext cx="202797" cy="1532880"/>
              </a:xfrm>
              <a:custGeom>
                <a:avLst/>
                <a:gdLst/>
                <a:ahLst/>
                <a:cxnLst/>
                <a:rect l="l" t="t" r="r" b="b"/>
                <a:pathLst>
                  <a:path w="15026" h="113577" extrusionOk="0">
                    <a:moveTo>
                      <a:pt x="10781" y="0"/>
                    </a:moveTo>
                    <a:lnTo>
                      <a:pt x="859" y="104227"/>
                    </a:lnTo>
                    <a:lnTo>
                      <a:pt x="0" y="113290"/>
                    </a:lnTo>
                    <a:lnTo>
                      <a:pt x="2862" y="113576"/>
                    </a:lnTo>
                    <a:lnTo>
                      <a:pt x="3864" y="104513"/>
                    </a:lnTo>
                    <a:lnTo>
                      <a:pt x="15026" y="430"/>
                    </a:lnTo>
                    <a:lnTo>
                      <a:pt x="107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443;p63">
                <a:extLst>
                  <a:ext uri="{FF2B5EF4-FFF2-40B4-BE49-F238E27FC236}">
                    <a16:creationId xmlns:a16="http://schemas.microsoft.com/office/drawing/2014/main" id="{7129E3D2-50CF-4F33-9CF6-DEC43BD06B1D}"/>
                  </a:ext>
                </a:extLst>
              </p:cNvPr>
              <p:cNvSpPr/>
              <p:nvPr/>
            </p:nvSpPr>
            <p:spPr>
              <a:xfrm>
                <a:off x="2209055" y="2539104"/>
                <a:ext cx="135207" cy="449929"/>
              </a:xfrm>
              <a:custGeom>
                <a:avLst/>
                <a:gdLst/>
                <a:ahLst/>
                <a:cxnLst/>
                <a:rect l="l" t="t" r="r" b="b"/>
                <a:pathLst>
                  <a:path w="10018" h="33337" extrusionOk="0">
                    <a:moveTo>
                      <a:pt x="5764" y="1"/>
                    </a:moveTo>
                    <a:cubicBezTo>
                      <a:pt x="4330" y="1"/>
                      <a:pt x="3091" y="1094"/>
                      <a:pt x="2958" y="2597"/>
                    </a:cubicBezTo>
                    <a:lnTo>
                      <a:pt x="144" y="30025"/>
                    </a:lnTo>
                    <a:cubicBezTo>
                      <a:pt x="1" y="31647"/>
                      <a:pt x="1146" y="33030"/>
                      <a:pt x="2720" y="33221"/>
                    </a:cubicBezTo>
                    <a:lnTo>
                      <a:pt x="3912" y="33317"/>
                    </a:lnTo>
                    <a:cubicBezTo>
                      <a:pt x="4024" y="33330"/>
                      <a:pt x="4134" y="33337"/>
                      <a:pt x="4244" y="33337"/>
                    </a:cubicBezTo>
                    <a:cubicBezTo>
                      <a:pt x="5682" y="33337"/>
                      <a:pt x="6927" y="32203"/>
                      <a:pt x="7060" y="30741"/>
                    </a:cubicBezTo>
                    <a:lnTo>
                      <a:pt x="9875" y="3313"/>
                    </a:lnTo>
                    <a:cubicBezTo>
                      <a:pt x="10018" y="1691"/>
                      <a:pt x="8873" y="260"/>
                      <a:pt x="7299" y="117"/>
                    </a:cubicBezTo>
                    <a:lnTo>
                      <a:pt x="6106" y="21"/>
                    </a:lnTo>
                    <a:cubicBezTo>
                      <a:pt x="5991" y="7"/>
                      <a:pt x="5877" y="1"/>
                      <a:pt x="57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444;p63">
                <a:extLst>
                  <a:ext uri="{FF2B5EF4-FFF2-40B4-BE49-F238E27FC236}">
                    <a16:creationId xmlns:a16="http://schemas.microsoft.com/office/drawing/2014/main" id="{9BD9C370-0E8B-47BC-8F05-5C4C32A0FA4E}"/>
                  </a:ext>
                </a:extLst>
              </p:cNvPr>
              <p:cNvSpPr/>
              <p:nvPr/>
            </p:nvSpPr>
            <p:spPr>
              <a:xfrm>
                <a:off x="2087385" y="4292421"/>
                <a:ext cx="52150" cy="126205"/>
              </a:xfrm>
              <a:custGeom>
                <a:avLst/>
                <a:gdLst/>
                <a:ahLst/>
                <a:cxnLst/>
                <a:rect l="l" t="t" r="r" b="b"/>
                <a:pathLst>
                  <a:path w="3864" h="9351" extrusionOk="0">
                    <a:moveTo>
                      <a:pt x="859" y="1"/>
                    </a:moveTo>
                    <a:lnTo>
                      <a:pt x="0" y="9064"/>
                    </a:lnTo>
                    <a:lnTo>
                      <a:pt x="2862" y="9350"/>
                    </a:lnTo>
                    <a:lnTo>
                      <a:pt x="3864" y="287"/>
                    </a:lnTo>
                    <a:lnTo>
                      <a:pt x="8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445;p63">
                <a:extLst>
                  <a:ext uri="{FF2B5EF4-FFF2-40B4-BE49-F238E27FC236}">
                    <a16:creationId xmlns:a16="http://schemas.microsoft.com/office/drawing/2014/main" id="{DCE6D15B-FC8B-4311-A7DA-DF74C3C3AECE}"/>
                  </a:ext>
                </a:extLst>
              </p:cNvPr>
              <p:cNvSpPr/>
              <p:nvPr/>
            </p:nvSpPr>
            <p:spPr>
              <a:xfrm>
                <a:off x="2038447" y="2865784"/>
                <a:ext cx="221489" cy="624330"/>
              </a:xfrm>
              <a:custGeom>
                <a:avLst/>
                <a:gdLst/>
                <a:ahLst/>
                <a:cxnLst/>
                <a:rect l="l" t="t" r="r" b="b"/>
                <a:pathLst>
                  <a:path w="16411" h="46259" extrusionOk="0">
                    <a:moveTo>
                      <a:pt x="3435" y="1"/>
                    </a:moveTo>
                    <a:cubicBezTo>
                      <a:pt x="3388" y="191"/>
                      <a:pt x="3340" y="382"/>
                      <a:pt x="3245" y="573"/>
                    </a:cubicBezTo>
                    <a:cubicBezTo>
                      <a:pt x="2481" y="2863"/>
                      <a:pt x="1766" y="5200"/>
                      <a:pt x="1146" y="7537"/>
                    </a:cubicBezTo>
                    <a:lnTo>
                      <a:pt x="716" y="9255"/>
                    </a:lnTo>
                    <a:cubicBezTo>
                      <a:pt x="621" y="9541"/>
                      <a:pt x="526" y="9875"/>
                      <a:pt x="478" y="10256"/>
                    </a:cubicBezTo>
                    <a:cubicBezTo>
                      <a:pt x="383" y="10590"/>
                      <a:pt x="287" y="10972"/>
                      <a:pt x="239" y="11353"/>
                    </a:cubicBezTo>
                    <a:cubicBezTo>
                      <a:pt x="96" y="12212"/>
                      <a:pt x="1" y="13071"/>
                      <a:pt x="49" y="13977"/>
                    </a:cubicBezTo>
                    <a:lnTo>
                      <a:pt x="49" y="14311"/>
                    </a:lnTo>
                    <a:lnTo>
                      <a:pt x="49" y="14454"/>
                    </a:lnTo>
                    <a:lnTo>
                      <a:pt x="49" y="14597"/>
                    </a:lnTo>
                    <a:lnTo>
                      <a:pt x="49" y="14740"/>
                    </a:lnTo>
                    <a:lnTo>
                      <a:pt x="49" y="14883"/>
                    </a:lnTo>
                    <a:cubicBezTo>
                      <a:pt x="96" y="15170"/>
                      <a:pt x="96" y="15360"/>
                      <a:pt x="144" y="15551"/>
                    </a:cubicBezTo>
                    <a:cubicBezTo>
                      <a:pt x="239" y="15933"/>
                      <a:pt x="287" y="16267"/>
                      <a:pt x="383" y="16601"/>
                    </a:cubicBezTo>
                    <a:cubicBezTo>
                      <a:pt x="526" y="17173"/>
                      <a:pt x="669" y="17793"/>
                      <a:pt x="860" y="18365"/>
                    </a:cubicBezTo>
                    <a:cubicBezTo>
                      <a:pt x="1003" y="18938"/>
                      <a:pt x="1146" y="19510"/>
                      <a:pt x="1337" y="20083"/>
                    </a:cubicBezTo>
                    <a:cubicBezTo>
                      <a:pt x="1670" y="21228"/>
                      <a:pt x="2004" y="22372"/>
                      <a:pt x="2338" y="23517"/>
                    </a:cubicBezTo>
                    <a:cubicBezTo>
                      <a:pt x="3006" y="25759"/>
                      <a:pt x="3722" y="28001"/>
                      <a:pt x="4485" y="30243"/>
                    </a:cubicBezTo>
                    <a:cubicBezTo>
                      <a:pt x="4866" y="31388"/>
                      <a:pt x="5296" y="32485"/>
                      <a:pt x="5677" y="33630"/>
                    </a:cubicBezTo>
                    <a:cubicBezTo>
                      <a:pt x="5868" y="34202"/>
                      <a:pt x="6107" y="34727"/>
                      <a:pt x="6297" y="35347"/>
                    </a:cubicBezTo>
                    <a:cubicBezTo>
                      <a:pt x="6441" y="35633"/>
                      <a:pt x="6536" y="35919"/>
                      <a:pt x="6679" y="36253"/>
                    </a:cubicBezTo>
                    <a:cubicBezTo>
                      <a:pt x="6822" y="36540"/>
                      <a:pt x="6918" y="36873"/>
                      <a:pt x="7108" y="37255"/>
                    </a:cubicBezTo>
                    <a:cubicBezTo>
                      <a:pt x="7156" y="38257"/>
                      <a:pt x="7299" y="39258"/>
                      <a:pt x="7633" y="40213"/>
                    </a:cubicBezTo>
                    <a:cubicBezTo>
                      <a:pt x="8301" y="41834"/>
                      <a:pt x="9255" y="43265"/>
                      <a:pt x="10495" y="44506"/>
                    </a:cubicBezTo>
                    <a:cubicBezTo>
                      <a:pt x="10877" y="44983"/>
                      <a:pt x="11354" y="45364"/>
                      <a:pt x="11878" y="45698"/>
                    </a:cubicBezTo>
                    <a:cubicBezTo>
                      <a:pt x="12499" y="45984"/>
                      <a:pt x="13166" y="46175"/>
                      <a:pt x="13834" y="46223"/>
                    </a:cubicBezTo>
                    <a:cubicBezTo>
                      <a:pt x="13930" y="46247"/>
                      <a:pt x="14025" y="46259"/>
                      <a:pt x="14114" y="46259"/>
                    </a:cubicBezTo>
                    <a:cubicBezTo>
                      <a:pt x="14204" y="46259"/>
                      <a:pt x="14287" y="46247"/>
                      <a:pt x="14359" y="46223"/>
                    </a:cubicBezTo>
                    <a:cubicBezTo>
                      <a:pt x="14693" y="46080"/>
                      <a:pt x="14836" y="45698"/>
                      <a:pt x="14788" y="45364"/>
                    </a:cubicBezTo>
                    <a:cubicBezTo>
                      <a:pt x="14693" y="45030"/>
                      <a:pt x="14502" y="44744"/>
                      <a:pt x="14311" y="44506"/>
                    </a:cubicBezTo>
                    <a:cubicBezTo>
                      <a:pt x="14931" y="44458"/>
                      <a:pt x="15361" y="43885"/>
                      <a:pt x="15361" y="43313"/>
                    </a:cubicBezTo>
                    <a:cubicBezTo>
                      <a:pt x="15265" y="42693"/>
                      <a:pt x="15074" y="42168"/>
                      <a:pt x="14693" y="41691"/>
                    </a:cubicBezTo>
                    <a:lnTo>
                      <a:pt x="14693" y="41691"/>
                    </a:lnTo>
                    <a:cubicBezTo>
                      <a:pt x="14832" y="41791"/>
                      <a:pt x="14996" y="41840"/>
                      <a:pt x="15157" y="41840"/>
                    </a:cubicBezTo>
                    <a:cubicBezTo>
                      <a:pt x="15383" y="41840"/>
                      <a:pt x="15603" y="41743"/>
                      <a:pt x="15742" y="41548"/>
                    </a:cubicBezTo>
                    <a:cubicBezTo>
                      <a:pt x="15981" y="41167"/>
                      <a:pt x="15981" y="40737"/>
                      <a:pt x="15742" y="40403"/>
                    </a:cubicBezTo>
                    <a:cubicBezTo>
                      <a:pt x="15551" y="40069"/>
                      <a:pt x="15265" y="39783"/>
                      <a:pt x="14979" y="39497"/>
                    </a:cubicBezTo>
                    <a:lnTo>
                      <a:pt x="14979" y="39497"/>
                    </a:lnTo>
                    <a:cubicBezTo>
                      <a:pt x="15116" y="39548"/>
                      <a:pt x="15259" y="39575"/>
                      <a:pt x="15400" y="39575"/>
                    </a:cubicBezTo>
                    <a:cubicBezTo>
                      <a:pt x="15650" y="39575"/>
                      <a:pt x="15893" y="39490"/>
                      <a:pt x="16076" y="39306"/>
                    </a:cubicBezTo>
                    <a:cubicBezTo>
                      <a:pt x="16315" y="39020"/>
                      <a:pt x="16410" y="38686"/>
                      <a:pt x="16315" y="38304"/>
                    </a:cubicBezTo>
                    <a:cubicBezTo>
                      <a:pt x="16172" y="37971"/>
                      <a:pt x="15981" y="37732"/>
                      <a:pt x="15742" y="37494"/>
                    </a:cubicBezTo>
                    <a:cubicBezTo>
                      <a:pt x="15122" y="36778"/>
                      <a:pt x="14693" y="35967"/>
                      <a:pt x="14407" y="35109"/>
                    </a:cubicBezTo>
                    <a:cubicBezTo>
                      <a:pt x="14359" y="34775"/>
                      <a:pt x="14264" y="34393"/>
                      <a:pt x="14120" y="34107"/>
                    </a:cubicBezTo>
                    <a:cubicBezTo>
                      <a:pt x="14073" y="33964"/>
                      <a:pt x="13977" y="33725"/>
                      <a:pt x="13882" y="33487"/>
                    </a:cubicBezTo>
                    <a:cubicBezTo>
                      <a:pt x="13834" y="33248"/>
                      <a:pt x="13739" y="33010"/>
                      <a:pt x="13643" y="32771"/>
                    </a:cubicBezTo>
                    <a:cubicBezTo>
                      <a:pt x="13500" y="32246"/>
                      <a:pt x="13310" y="31722"/>
                      <a:pt x="13166" y="31197"/>
                    </a:cubicBezTo>
                    <a:cubicBezTo>
                      <a:pt x="12785" y="30100"/>
                      <a:pt x="12499" y="29003"/>
                      <a:pt x="12212" y="27906"/>
                    </a:cubicBezTo>
                    <a:cubicBezTo>
                      <a:pt x="11545" y="25711"/>
                      <a:pt x="10972" y="23517"/>
                      <a:pt x="10400" y="21275"/>
                    </a:cubicBezTo>
                    <a:cubicBezTo>
                      <a:pt x="10114" y="20178"/>
                      <a:pt x="9875" y="19081"/>
                      <a:pt x="9589" y="17984"/>
                    </a:cubicBezTo>
                    <a:cubicBezTo>
                      <a:pt x="9446" y="17411"/>
                      <a:pt x="9350" y="16887"/>
                      <a:pt x="9207" y="16362"/>
                    </a:cubicBezTo>
                    <a:cubicBezTo>
                      <a:pt x="9112" y="15790"/>
                      <a:pt x="8969" y="15265"/>
                      <a:pt x="8873" y="14740"/>
                    </a:cubicBezTo>
                    <a:cubicBezTo>
                      <a:pt x="8826" y="14502"/>
                      <a:pt x="8778" y="14263"/>
                      <a:pt x="8778" y="14072"/>
                    </a:cubicBezTo>
                    <a:lnTo>
                      <a:pt x="8778" y="13977"/>
                    </a:lnTo>
                    <a:cubicBezTo>
                      <a:pt x="8778" y="13643"/>
                      <a:pt x="8826" y="13357"/>
                      <a:pt x="8921" y="13071"/>
                    </a:cubicBezTo>
                    <a:cubicBezTo>
                      <a:pt x="8969" y="12880"/>
                      <a:pt x="9016" y="12689"/>
                      <a:pt x="9064" y="12498"/>
                    </a:cubicBezTo>
                    <a:cubicBezTo>
                      <a:pt x="9160" y="12260"/>
                      <a:pt x="9207" y="12069"/>
                      <a:pt x="9303" y="11783"/>
                    </a:cubicBezTo>
                    <a:lnTo>
                      <a:pt x="9589" y="11020"/>
                    </a:lnTo>
                    <a:lnTo>
                      <a:pt x="9637" y="10781"/>
                    </a:lnTo>
                    <a:lnTo>
                      <a:pt x="9732" y="10590"/>
                    </a:lnTo>
                    <a:lnTo>
                      <a:pt x="9827" y="10209"/>
                    </a:lnTo>
                    <a:cubicBezTo>
                      <a:pt x="10591" y="8110"/>
                      <a:pt x="11354" y="6011"/>
                      <a:pt x="12212" y="3960"/>
                    </a:cubicBezTo>
                    <a:cubicBezTo>
                      <a:pt x="12499" y="3340"/>
                      <a:pt x="12737" y="2767"/>
                      <a:pt x="12976" y="2147"/>
                    </a:cubicBezTo>
                    <a:cubicBezTo>
                      <a:pt x="9923" y="2099"/>
                      <a:pt x="6870" y="1479"/>
                      <a:pt x="4056" y="287"/>
                    </a:cubicBezTo>
                    <a:cubicBezTo>
                      <a:pt x="3817" y="239"/>
                      <a:pt x="3626" y="96"/>
                      <a:pt x="3435" y="1"/>
                    </a:cubicBezTo>
                    <a:close/>
                  </a:path>
                </a:pathLst>
              </a:custGeom>
              <a:solidFill>
                <a:srgbClr val="D6A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446;p63">
                <a:extLst>
                  <a:ext uri="{FF2B5EF4-FFF2-40B4-BE49-F238E27FC236}">
                    <a16:creationId xmlns:a16="http://schemas.microsoft.com/office/drawing/2014/main" id="{F9E988E9-95E7-4B09-A723-0D88E69624C3}"/>
                  </a:ext>
                </a:extLst>
              </p:cNvPr>
              <p:cNvSpPr/>
              <p:nvPr/>
            </p:nvSpPr>
            <p:spPr>
              <a:xfrm>
                <a:off x="2800697" y="2885746"/>
                <a:ext cx="202810" cy="1532880"/>
              </a:xfrm>
              <a:custGeom>
                <a:avLst/>
                <a:gdLst/>
                <a:ahLst/>
                <a:cxnLst/>
                <a:rect l="l" t="t" r="r" b="b"/>
                <a:pathLst>
                  <a:path w="15027" h="113577" extrusionOk="0">
                    <a:moveTo>
                      <a:pt x="4246" y="0"/>
                    </a:moveTo>
                    <a:lnTo>
                      <a:pt x="1" y="430"/>
                    </a:lnTo>
                    <a:lnTo>
                      <a:pt x="11163" y="104513"/>
                    </a:lnTo>
                    <a:lnTo>
                      <a:pt x="12165" y="113576"/>
                    </a:lnTo>
                    <a:lnTo>
                      <a:pt x="15027" y="113290"/>
                    </a:lnTo>
                    <a:lnTo>
                      <a:pt x="14168" y="104227"/>
                    </a:lnTo>
                    <a:lnTo>
                      <a:pt x="42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447;p63">
                <a:extLst>
                  <a:ext uri="{FF2B5EF4-FFF2-40B4-BE49-F238E27FC236}">
                    <a16:creationId xmlns:a16="http://schemas.microsoft.com/office/drawing/2014/main" id="{17A2501B-D7B6-48FA-ACC2-261D870D502A}"/>
                  </a:ext>
                </a:extLst>
              </p:cNvPr>
              <p:cNvSpPr/>
              <p:nvPr/>
            </p:nvSpPr>
            <p:spPr>
              <a:xfrm>
                <a:off x="2746617" y="2539104"/>
                <a:ext cx="135220" cy="449929"/>
              </a:xfrm>
              <a:custGeom>
                <a:avLst/>
                <a:gdLst/>
                <a:ahLst/>
                <a:cxnLst/>
                <a:rect l="l" t="t" r="r" b="b"/>
                <a:pathLst>
                  <a:path w="10019" h="33337" extrusionOk="0">
                    <a:moveTo>
                      <a:pt x="4255" y="1"/>
                    </a:moveTo>
                    <a:cubicBezTo>
                      <a:pt x="4142" y="1"/>
                      <a:pt x="4028" y="7"/>
                      <a:pt x="3912" y="21"/>
                    </a:cubicBezTo>
                    <a:lnTo>
                      <a:pt x="2720" y="117"/>
                    </a:lnTo>
                    <a:cubicBezTo>
                      <a:pt x="1146" y="260"/>
                      <a:pt x="1" y="1691"/>
                      <a:pt x="144" y="3313"/>
                    </a:cubicBezTo>
                    <a:lnTo>
                      <a:pt x="2958" y="30741"/>
                    </a:lnTo>
                    <a:cubicBezTo>
                      <a:pt x="3091" y="32203"/>
                      <a:pt x="4336" y="33337"/>
                      <a:pt x="5775" y="33337"/>
                    </a:cubicBezTo>
                    <a:cubicBezTo>
                      <a:pt x="5885" y="33337"/>
                      <a:pt x="5995" y="33330"/>
                      <a:pt x="6107" y="33317"/>
                    </a:cubicBezTo>
                    <a:lnTo>
                      <a:pt x="7299" y="33221"/>
                    </a:lnTo>
                    <a:cubicBezTo>
                      <a:pt x="8873" y="33030"/>
                      <a:pt x="10018" y="31647"/>
                      <a:pt x="9875" y="30025"/>
                    </a:cubicBezTo>
                    <a:lnTo>
                      <a:pt x="7061" y="2597"/>
                    </a:lnTo>
                    <a:cubicBezTo>
                      <a:pt x="6928" y="1094"/>
                      <a:pt x="5689" y="1"/>
                      <a:pt x="4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448;p63">
                <a:extLst>
                  <a:ext uri="{FF2B5EF4-FFF2-40B4-BE49-F238E27FC236}">
                    <a16:creationId xmlns:a16="http://schemas.microsoft.com/office/drawing/2014/main" id="{7D5DC9EC-9481-4EB5-B637-12FBC54369E3}"/>
                  </a:ext>
                </a:extLst>
              </p:cNvPr>
              <p:cNvSpPr/>
              <p:nvPr/>
            </p:nvSpPr>
            <p:spPr>
              <a:xfrm>
                <a:off x="2951344" y="4292421"/>
                <a:ext cx="52164" cy="126205"/>
              </a:xfrm>
              <a:custGeom>
                <a:avLst/>
                <a:gdLst/>
                <a:ahLst/>
                <a:cxnLst/>
                <a:rect l="l" t="t" r="r" b="b"/>
                <a:pathLst>
                  <a:path w="3865" h="9351" extrusionOk="0">
                    <a:moveTo>
                      <a:pt x="3006" y="1"/>
                    </a:moveTo>
                    <a:lnTo>
                      <a:pt x="1" y="287"/>
                    </a:lnTo>
                    <a:lnTo>
                      <a:pt x="1003" y="9350"/>
                    </a:lnTo>
                    <a:lnTo>
                      <a:pt x="3865" y="9064"/>
                    </a:lnTo>
                    <a:lnTo>
                      <a:pt x="30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449;p63">
                <a:extLst>
                  <a:ext uri="{FF2B5EF4-FFF2-40B4-BE49-F238E27FC236}">
                    <a16:creationId xmlns:a16="http://schemas.microsoft.com/office/drawing/2014/main" id="{C9C60B04-58E1-480C-BA99-6B6B513C41F9}"/>
                  </a:ext>
                </a:extLst>
              </p:cNvPr>
              <p:cNvSpPr/>
              <p:nvPr/>
            </p:nvSpPr>
            <p:spPr>
              <a:xfrm>
                <a:off x="2831604" y="2865784"/>
                <a:ext cx="220828" cy="624330"/>
              </a:xfrm>
              <a:custGeom>
                <a:avLst/>
                <a:gdLst/>
                <a:ahLst/>
                <a:cxnLst/>
                <a:rect l="l" t="t" r="r" b="b"/>
                <a:pathLst>
                  <a:path w="16362" h="46259" extrusionOk="0">
                    <a:moveTo>
                      <a:pt x="12927" y="1"/>
                    </a:moveTo>
                    <a:cubicBezTo>
                      <a:pt x="12737" y="96"/>
                      <a:pt x="12546" y="239"/>
                      <a:pt x="12307" y="287"/>
                    </a:cubicBezTo>
                    <a:cubicBezTo>
                      <a:pt x="9493" y="1479"/>
                      <a:pt x="6440" y="2099"/>
                      <a:pt x="3387" y="2147"/>
                    </a:cubicBezTo>
                    <a:cubicBezTo>
                      <a:pt x="3626" y="2767"/>
                      <a:pt x="3912" y="3340"/>
                      <a:pt x="4150" y="3960"/>
                    </a:cubicBezTo>
                    <a:cubicBezTo>
                      <a:pt x="5009" y="6011"/>
                      <a:pt x="5820" y="8110"/>
                      <a:pt x="6535" y="10209"/>
                    </a:cubicBezTo>
                    <a:lnTo>
                      <a:pt x="6679" y="10590"/>
                    </a:lnTo>
                    <a:lnTo>
                      <a:pt x="6726" y="10781"/>
                    </a:lnTo>
                    <a:lnTo>
                      <a:pt x="6822" y="11020"/>
                    </a:lnTo>
                    <a:lnTo>
                      <a:pt x="7060" y="11783"/>
                    </a:lnTo>
                    <a:cubicBezTo>
                      <a:pt x="7156" y="12069"/>
                      <a:pt x="7251" y="12260"/>
                      <a:pt x="7299" y="12498"/>
                    </a:cubicBezTo>
                    <a:cubicBezTo>
                      <a:pt x="7346" y="12689"/>
                      <a:pt x="7442" y="12880"/>
                      <a:pt x="7442" y="13071"/>
                    </a:cubicBezTo>
                    <a:cubicBezTo>
                      <a:pt x="7537" y="13357"/>
                      <a:pt x="7585" y="13643"/>
                      <a:pt x="7585" y="13977"/>
                    </a:cubicBezTo>
                    <a:lnTo>
                      <a:pt x="7585" y="14072"/>
                    </a:lnTo>
                    <a:cubicBezTo>
                      <a:pt x="7585" y="14263"/>
                      <a:pt x="7537" y="14502"/>
                      <a:pt x="7489" y="14740"/>
                    </a:cubicBezTo>
                    <a:cubicBezTo>
                      <a:pt x="7394" y="15265"/>
                      <a:pt x="7299" y="15790"/>
                      <a:pt x="7156" y="16314"/>
                    </a:cubicBezTo>
                    <a:cubicBezTo>
                      <a:pt x="7060" y="16887"/>
                      <a:pt x="6917" y="17411"/>
                      <a:pt x="6774" y="17984"/>
                    </a:cubicBezTo>
                    <a:cubicBezTo>
                      <a:pt x="6535" y="19081"/>
                      <a:pt x="6249" y="20178"/>
                      <a:pt x="5963" y="21275"/>
                    </a:cubicBezTo>
                    <a:cubicBezTo>
                      <a:pt x="5391" y="23517"/>
                      <a:pt x="4818" y="25711"/>
                      <a:pt x="4198" y="27906"/>
                    </a:cubicBezTo>
                    <a:cubicBezTo>
                      <a:pt x="3864" y="29003"/>
                      <a:pt x="3530" y="30100"/>
                      <a:pt x="3244" y="31149"/>
                    </a:cubicBezTo>
                    <a:cubicBezTo>
                      <a:pt x="3053" y="31722"/>
                      <a:pt x="2910" y="32246"/>
                      <a:pt x="2719" y="32723"/>
                    </a:cubicBezTo>
                    <a:cubicBezTo>
                      <a:pt x="2672" y="33010"/>
                      <a:pt x="2576" y="33248"/>
                      <a:pt x="2481" y="33487"/>
                    </a:cubicBezTo>
                    <a:cubicBezTo>
                      <a:pt x="2385" y="33725"/>
                      <a:pt x="2338" y="33916"/>
                      <a:pt x="2242" y="34059"/>
                    </a:cubicBezTo>
                    <a:cubicBezTo>
                      <a:pt x="2147" y="34393"/>
                      <a:pt x="2052" y="34727"/>
                      <a:pt x="1956" y="35109"/>
                    </a:cubicBezTo>
                    <a:cubicBezTo>
                      <a:pt x="1718" y="35967"/>
                      <a:pt x="1241" y="36778"/>
                      <a:pt x="668" y="37494"/>
                    </a:cubicBezTo>
                    <a:cubicBezTo>
                      <a:pt x="430" y="37684"/>
                      <a:pt x="239" y="37971"/>
                      <a:pt x="96" y="38304"/>
                    </a:cubicBezTo>
                    <a:cubicBezTo>
                      <a:pt x="0" y="38638"/>
                      <a:pt x="96" y="39020"/>
                      <a:pt x="334" y="39306"/>
                    </a:cubicBezTo>
                    <a:cubicBezTo>
                      <a:pt x="529" y="39468"/>
                      <a:pt x="789" y="39564"/>
                      <a:pt x="1056" y="39564"/>
                    </a:cubicBezTo>
                    <a:cubicBezTo>
                      <a:pt x="1182" y="39564"/>
                      <a:pt x="1309" y="39543"/>
                      <a:pt x="1431" y="39497"/>
                    </a:cubicBezTo>
                    <a:lnTo>
                      <a:pt x="1431" y="39497"/>
                    </a:lnTo>
                    <a:cubicBezTo>
                      <a:pt x="1098" y="39783"/>
                      <a:pt x="811" y="40069"/>
                      <a:pt x="621" y="40403"/>
                    </a:cubicBezTo>
                    <a:cubicBezTo>
                      <a:pt x="382" y="40737"/>
                      <a:pt x="382" y="41167"/>
                      <a:pt x="621" y="41548"/>
                    </a:cubicBezTo>
                    <a:cubicBezTo>
                      <a:pt x="760" y="41743"/>
                      <a:pt x="980" y="41840"/>
                      <a:pt x="1206" y="41840"/>
                    </a:cubicBezTo>
                    <a:cubicBezTo>
                      <a:pt x="1367" y="41840"/>
                      <a:pt x="1531" y="41791"/>
                      <a:pt x="1670" y="41691"/>
                    </a:cubicBezTo>
                    <a:lnTo>
                      <a:pt x="1670" y="41691"/>
                    </a:lnTo>
                    <a:cubicBezTo>
                      <a:pt x="1288" y="42168"/>
                      <a:pt x="1098" y="42693"/>
                      <a:pt x="1050" y="43313"/>
                    </a:cubicBezTo>
                    <a:cubicBezTo>
                      <a:pt x="1002" y="43885"/>
                      <a:pt x="1479" y="44458"/>
                      <a:pt x="2099" y="44506"/>
                    </a:cubicBezTo>
                    <a:cubicBezTo>
                      <a:pt x="1861" y="44744"/>
                      <a:pt x="1718" y="45030"/>
                      <a:pt x="1622" y="45364"/>
                    </a:cubicBezTo>
                    <a:cubicBezTo>
                      <a:pt x="1527" y="45698"/>
                      <a:pt x="1718" y="46080"/>
                      <a:pt x="2004" y="46223"/>
                    </a:cubicBezTo>
                    <a:cubicBezTo>
                      <a:pt x="2099" y="46247"/>
                      <a:pt x="2195" y="46259"/>
                      <a:pt x="2290" y="46259"/>
                    </a:cubicBezTo>
                    <a:cubicBezTo>
                      <a:pt x="2385" y="46259"/>
                      <a:pt x="2481" y="46247"/>
                      <a:pt x="2576" y="46223"/>
                    </a:cubicBezTo>
                    <a:cubicBezTo>
                      <a:pt x="3244" y="46175"/>
                      <a:pt x="3912" y="45984"/>
                      <a:pt x="4532" y="45698"/>
                    </a:cubicBezTo>
                    <a:cubicBezTo>
                      <a:pt x="5057" y="45364"/>
                      <a:pt x="5534" y="44983"/>
                      <a:pt x="5915" y="44506"/>
                    </a:cubicBezTo>
                    <a:cubicBezTo>
                      <a:pt x="7156" y="43265"/>
                      <a:pt x="8110" y="41834"/>
                      <a:pt x="8777" y="40213"/>
                    </a:cubicBezTo>
                    <a:cubicBezTo>
                      <a:pt x="9111" y="39258"/>
                      <a:pt x="9254" y="38257"/>
                      <a:pt x="9302" y="37255"/>
                    </a:cubicBezTo>
                    <a:cubicBezTo>
                      <a:pt x="9493" y="36873"/>
                      <a:pt x="9588" y="36540"/>
                      <a:pt x="9731" y="36253"/>
                    </a:cubicBezTo>
                    <a:cubicBezTo>
                      <a:pt x="9875" y="35919"/>
                      <a:pt x="9970" y="35633"/>
                      <a:pt x="10113" y="35347"/>
                    </a:cubicBezTo>
                    <a:cubicBezTo>
                      <a:pt x="10304" y="34727"/>
                      <a:pt x="10542" y="34202"/>
                      <a:pt x="10733" y="33630"/>
                    </a:cubicBezTo>
                    <a:cubicBezTo>
                      <a:pt x="11115" y="32485"/>
                      <a:pt x="11496" y="31388"/>
                      <a:pt x="11878" y="30243"/>
                    </a:cubicBezTo>
                    <a:cubicBezTo>
                      <a:pt x="12641" y="28001"/>
                      <a:pt x="13357" y="25759"/>
                      <a:pt x="14025" y="23517"/>
                    </a:cubicBezTo>
                    <a:cubicBezTo>
                      <a:pt x="14406" y="22372"/>
                      <a:pt x="14740" y="21228"/>
                      <a:pt x="15074" y="20083"/>
                    </a:cubicBezTo>
                    <a:cubicBezTo>
                      <a:pt x="15217" y="19510"/>
                      <a:pt x="15408" y="18938"/>
                      <a:pt x="15551" y="18365"/>
                    </a:cubicBezTo>
                    <a:cubicBezTo>
                      <a:pt x="15694" y="17793"/>
                      <a:pt x="15837" y="17173"/>
                      <a:pt x="16028" y="16601"/>
                    </a:cubicBezTo>
                    <a:cubicBezTo>
                      <a:pt x="16076" y="16267"/>
                      <a:pt x="16171" y="15933"/>
                      <a:pt x="16219" y="15551"/>
                    </a:cubicBezTo>
                    <a:cubicBezTo>
                      <a:pt x="16266" y="15360"/>
                      <a:pt x="16314" y="15170"/>
                      <a:pt x="16362" y="14883"/>
                    </a:cubicBezTo>
                    <a:lnTo>
                      <a:pt x="16362" y="14740"/>
                    </a:lnTo>
                    <a:lnTo>
                      <a:pt x="16362" y="14597"/>
                    </a:lnTo>
                    <a:lnTo>
                      <a:pt x="16362" y="14454"/>
                    </a:lnTo>
                    <a:lnTo>
                      <a:pt x="16362" y="14311"/>
                    </a:lnTo>
                    <a:lnTo>
                      <a:pt x="16362" y="13977"/>
                    </a:lnTo>
                    <a:cubicBezTo>
                      <a:pt x="16362" y="13071"/>
                      <a:pt x="16314" y="12212"/>
                      <a:pt x="16171" y="11353"/>
                    </a:cubicBezTo>
                    <a:cubicBezTo>
                      <a:pt x="16076" y="10972"/>
                      <a:pt x="16028" y="10590"/>
                      <a:pt x="15933" y="10256"/>
                    </a:cubicBezTo>
                    <a:cubicBezTo>
                      <a:pt x="15837" y="9875"/>
                      <a:pt x="15742" y="9541"/>
                      <a:pt x="15694" y="9255"/>
                    </a:cubicBezTo>
                    <a:lnTo>
                      <a:pt x="15217" y="7537"/>
                    </a:lnTo>
                    <a:cubicBezTo>
                      <a:pt x="14645" y="5200"/>
                      <a:pt x="13881" y="2863"/>
                      <a:pt x="13118" y="573"/>
                    </a:cubicBezTo>
                    <a:cubicBezTo>
                      <a:pt x="13070" y="382"/>
                      <a:pt x="12975" y="191"/>
                      <a:pt x="12927" y="1"/>
                    </a:cubicBezTo>
                    <a:close/>
                  </a:path>
                </a:pathLst>
              </a:custGeom>
              <a:solidFill>
                <a:srgbClr val="D6A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450;p63">
                <a:extLst>
                  <a:ext uri="{FF2B5EF4-FFF2-40B4-BE49-F238E27FC236}">
                    <a16:creationId xmlns:a16="http://schemas.microsoft.com/office/drawing/2014/main" id="{ED55E689-7860-41EC-AFCC-6D4EF4434F19}"/>
                  </a:ext>
                </a:extLst>
              </p:cNvPr>
              <p:cNvSpPr/>
              <p:nvPr/>
            </p:nvSpPr>
            <p:spPr>
              <a:xfrm>
                <a:off x="2481386" y="1652337"/>
                <a:ext cx="458429" cy="588720"/>
              </a:xfrm>
              <a:custGeom>
                <a:avLst/>
                <a:gdLst/>
                <a:ahLst/>
                <a:cxnLst/>
                <a:rect l="l" t="t" r="r" b="b"/>
                <a:pathLst>
                  <a:path w="33964" h="43617" extrusionOk="0">
                    <a:moveTo>
                      <a:pt x="8204" y="1"/>
                    </a:moveTo>
                    <a:cubicBezTo>
                      <a:pt x="7421" y="1"/>
                      <a:pt x="6640" y="183"/>
                      <a:pt x="5963" y="566"/>
                    </a:cubicBezTo>
                    <a:cubicBezTo>
                      <a:pt x="3482" y="1997"/>
                      <a:pt x="3244" y="5145"/>
                      <a:pt x="2147" y="7530"/>
                    </a:cubicBezTo>
                    <a:cubicBezTo>
                      <a:pt x="763" y="10535"/>
                      <a:pt x="0" y="13827"/>
                      <a:pt x="48" y="17166"/>
                    </a:cubicBezTo>
                    <a:cubicBezTo>
                      <a:pt x="0" y="21077"/>
                      <a:pt x="382" y="24941"/>
                      <a:pt x="1145" y="28757"/>
                    </a:cubicBezTo>
                    <a:cubicBezTo>
                      <a:pt x="1527" y="31047"/>
                      <a:pt x="2242" y="33241"/>
                      <a:pt x="3292" y="35292"/>
                    </a:cubicBezTo>
                    <a:cubicBezTo>
                      <a:pt x="4436" y="37105"/>
                      <a:pt x="5772" y="38822"/>
                      <a:pt x="7251" y="40301"/>
                    </a:cubicBezTo>
                    <a:cubicBezTo>
                      <a:pt x="8300" y="41398"/>
                      <a:pt x="9302" y="42495"/>
                      <a:pt x="10685" y="43067"/>
                    </a:cubicBezTo>
                    <a:cubicBezTo>
                      <a:pt x="11676" y="43424"/>
                      <a:pt x="12733" y="43616"/>
                      <a:pt x="13801" y="43616"/>
                    </a:cubicBezTo>
                    <a:cubicBezTo>
                      <a:pt x="14018" y="43616"/>
                      <a:pt x="14236" y="43608"/>
                      <a:pt x="14454" y="43592"/>
                    </a:cubicBezTo>
                    <a:cubicBezTo>
                      <a:pt x="14704" y="43604"/>
                      <a:pt x="14955" y="43610"/>
                      <a:pt x="15207" y="43610"/>
                    </a:cubicBezTo>
                    <a:cubicBezTo>
                      <a:pt x="16967" y="43610"/>
                      <a:pt x="18741" y="43318"/>
                      <a:pt x="20368" y="42733"/>
                    </a:cubicBezTo>
                    <a:cubicBezTo>
                      <a:pt x="22229" y="41970"/>
                      <a:pt x="23898" y="40444"/>
                      <a:pt x="24280" y="38488"/>
                    </a:cubicBezTo>
                    <a:cubicBezTo>
                      <a:pt x="24320" y="38489"/>
                      <a:pt x="24360" y="38490"/>
                      <a:pt x="24401" y="38490"/>
                    </a:cubicBezTo>
                    <a:cubicBezTo>
                      <a:pt x="26119" y="38490"/>
                      <a:pt x="27685" y="37498"/>
                      <a:pt x="28478" y="35960"/>
                    </a:cubicBezTo>
                    <a:cubicBezTo>
                      <a:pt x="29193" y="34386"/>
                      <a:pt x="29336" y="32573"/>
                      <a:pt x="28811" y="30951"/>
                    </a:cubicBezTo>
                    <a:cubicBezTo>
                      <a:pt x="32771" y="29568"/>
                      <a:pt x="33963" y="24559"/>
                      <a:pt x="31006" y="21602"/>
                    </a:cubicBezTo>
                    <a:cubicBezTo>
                      <a:pt x="31721" y="18883"/>
                      <a:pt x="30576" y="15973"/>
                      <a:pt x="28191" y="14447"/>
                    </a:cubicBezTo>
                    <a:cubicBezTo>
                      <a:pt x="28668" y="12253"/>
                      <a:pt x="28239" y="9963"/>
                      <a:pt x="26999" y="8103"/>
                    </a:cubicBezTo>
                    <a:cubicBezTo>
                      <a:pt x="25960" y="6730"/>
                      <a:pt x="24257" y="5818"/>
                      <a:pt x="22563" y="5818"/>
                    </a:cubicBezTo>
                    <a:cubicBezTo>
                      <a:pt x="22080" y="5818"/>
                      <a:pt x="21598" y="5893"/>
                      <a:pt x="21132" y="6051"/>
                    </a:cubicBezTo>
                    <a:cubicBezTo>
                      <a:pt x="21275" y="4143"/>
                      <a:pt x="19796" y="2283"/>
                      <a:pt x="17936" y="1711"/>
                    </a:cubicBezTo>
                    <a:cubicBezTo>
                      <a:pt x="17337" y="1546"/>
                      <a:pt x="16724" y="1466"/>
                      <a:pt x="16115" y="1466"/>
                    </a:cubicBezTo>
                    <a:cubicBezTo>
                      <a:pt x="14783" y="1466"/>
                      <a:pt x="13468" y="1849"/>
                      <a:pt x="12355" y="2569"/>
                    </a:cubicBezTo>
                    <a:cubicBezTo>
                      <a:pt x="11728" y="920"/>
                      <a:pt x="9960" y="1"/>
                      <a:pt x="8204" y="1"/>
                    </a:cubicBezTo>
                    <a:close/>
                  </a:path>
                </a:pathLst>
              </a:custGeom>
              <a:solidFill>
                <a:srgbClr val="70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451;p63">
                <a:extLst>
                  <a:ext uri="{FF2B5EF4-FFF2-40B4-BE49-F238E27FC236}">
                    <a16:creationId xmlns:a16="http://schemas.microsoft.com/office/drawing/2014/main" id="{80ABC190-27C0-40A1-BD96-150F7154903D}"/>
                  </a:ext>
                </a:extLst>
              </p:cNvPr>
              <p:cNvSpPr/>
              <p:nvPr/>
            </p:nvSpPr>
            <p:spPr>
              <a:xfrm>
                <a:off x="2187164" y="1646574"/>
                <a:ext cx="392732" cy="587242"/>
              </a:xfrm>
              <a:custGeom>
                <a:avLst/>
                <a:gdLst/>
                <a:ahLst/>
                <a:cxnLst/>
                <a:rect l="l" t="t" r="r" b="b"/>
                <a:pathLst>
                  <a:path w="29099" h="43511" extrusionOk="0">
                    <a:moveTo>
                      <a:pt x="23737" y="1"/>
                    </a:moveTo>
                    <a:cubicBezTo>
                      <a:pt x="22708" y="1"/>
                      <a:pt x="22109" y="781"/>
                      <a:pt x="21132" y="993"/>
                    </a:cubicBezTo>
                    <a:cubicBezTo>
                      <a:pt x="20981" y="1026"/>
                      <a:pt x="20825" y="1040"/>
                      <a:pt x="20665" y="1040"/>
                    </a:cubicBezTo>
                    <a:cubicBezTo>
                      <a:pt x="19827" y="1040"/>
                      <a:pt x="18885" y="660"/>
                      <a:pt x="17947" y="660"/>
                    </a:cubicBezTo>
                    <a:cubicBezTo>
                      <a:pt x="17768" y="660"/>
                      <a:pt x="17590" y="674"/>
                      <a:pt x="17412" y="707"/>
                    </a:cubicBezTo>
                    <a:cubicBezTo>
                      <a:pt x="16076" y="993"/>
                      <a:pt x="14788" y="2185"/>
                      <a:pt x="14836" y="3616"/>
                    </a:cubicBezTo>
                    <a:cubicBezTo>
                      <a:pt x="14288" y="3475"/>
                      <a:pt x="13732" y="3406"/>
                      <a:pt x="13180" y="3406"/>
                    </a:cubicBezTo>
                    <a:cubicBezTo>
                      <a:pt x="11134" y="3406"/>
                      <a:pt x="9139" y="4349"/>
                      <a:pt x="7824" y="6001"/>
                    </a:cubicBezTo>
                    <a:cubicBezTo>
                      <a:pt x="6154" y="8243"/>
                      <a:pt x="5868" y="11201"/>
                      <a:pt x="7013" y="13681"/>
                    </a:cubicBezTo>
                    <a:cubicBezTo>
                      <a:pt x="5343" y="14111"/>
                      <a:pt x="3960" y="15351"/>
                      <a:pt x="3292" y="16973"/>
                    </a:cubicBezTo>
                    <a:cubicBezTo>
                      <a:pt x="2672" y="18595"/>
                      <a:pt x="2768" y="20455"/>
                      <a:pt x="3674" y="22029"/>
                    </a:cubicBezTo>
                    <a:cubicBezTo>
                      <a:pt x="859" y="23794"/>
                      <a:pt x="1" y="28230"/>
                      <a:pt x="1861" y="31044"/>
                    </a:cubicBezTo>
                    <a:cubicBezTo>
                      <a:pt x="2052" y="31235"/>
                      <a:pt x="2147" y="31474"/>
                      <a:pt x="2195" y="31712"/>
                    </a:cubicBezTo>
                    <a:cubicBezTo>
                      <a:pt x="2195" y="31951"/>
                      <a:pt x="2147" y="32237"/>
                      <a:pt x="2004" y="32475"/>
                    </a:cubicBezTo>
                    <a:cubicBezTo>
                      <a:pt x="1480" y="34002"/>
                      <a:pt x="1718" y="35719"/>
                      <a:pt x="2672" y="37055"/>
                    </a:cubicBezTo>
                    <a:cubicBezTo>
                      <a:pt x="3498" y="38228"/>
                      <a:pt x="4838" y="38886"/>
                      <a:pt x="6259" y="38886"/>
                    </a:cubicBezTo>
                    <a:cubicBezTo>
                      <a:pt x="6399" y="38886"/>
                      <a:pt x="6539" y="38880"/>
                      <a:pt x="6679" y="38867"/>
                    </a:cubicBezTo>
                    <a:cubicBezTo>
                      <a:pt x="7978" y="40924"/>
                      <a:pt x="10205" y="42108"/>
                      <a:pt x="12514" y="42108"/>
                    </a:cubicBezTo>
                    <a:cubicBezTo>
                      <a:pt x="13257" y="42108"/>
                      <a:pt x="14009" y="41985"/>
                      <a:pt x="14740" y="41729"/>
                    </a:cubicBezTo>
                    <a:cubicBezTo>
                      <a:pt x="16202" y="42931"/>
                      <a:pt x="18041" y="43510"/>
                      <a:pt x="19889" y="43510"/>
                    </a:cubicBezTo>
                    <a:cubicBezTo>
                      <a:pt x="22443" y="43510"/>
                      <a:pt x="25012" y="42402"/>
                      <a:pt x="26618" y="40298"/>
                    </a:cubicBezTo>
                    <a:cubicBezTo>
                      <a:pt x="29098" y="37102"/>
                      <a:pt x="29098" y="32571"/>
                      <a:pt x="29003" y="28373"/>
                    </a:cubicBezTo>
                    <a:cubicBezTo>
                      <a:pt x="28812" y="23031"/>
                      <a:pt x="28526" y="17640"/>
                      <a:pt x="28240" y="12298"/>
                    </a:cubicBezTo>
                    <a:cubicBezTo>
                      <a:pt x="28097" y="10295"/>
                      <a:pt x="27954" y="8291"/>
                      <a:pt x="27763" y="6288"/>
                    </a:cubicBezTo>
                    <a:cubicBezTo>
                      <a:pt x="27667" y="4952"/>
                      <a:pt x="27381" y="3664"/>
                      <a:pt x="26904" y="2472"/>
                    </a:cubicBezTo>
                    <a:cubicBezTo>
                      <a:pt x="26379" y="1279"/>
                      <a:pt x="25378" y="373"/>
                      <a:pt x="24138" y="39"/>
                    </a:cubicBezTo>
                    <a:cubicBezTo>
                      <a:pt x="23996" y="13"/>
                      <a:pt x="23863" y="1"/>
                      <a:pt x="23737" y="1"/>
                    </a:cubicBezTo>
                    <a:close/>
                  </a:path>
                </a:pathLst>
              </a:custGeom>
              <a:solidFill>
                <a:srgbClr val="70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452;p63">
                <a:extLst>
                  <a:ext uri="{FF2B5EF4-FFF2-40B4-BE49-F238E27FC236}">
                    <a16:creationId xmlns:a16="http://schemas.microsoft.com/office/drawing/2014/main" id="{3972823D-93C6-453A-99F6-654910CCC1A0}"/>
                  </a:ext>
                </a:extLst>
              </p:cNvPr>
              <p:cNvSpPr/>
              <p:nvPr/>
            </p:nvSpPr>
            <p:spPr>
              <a:xfrm>
                <a:off x="2269573" y="1766098"/>
                <a:ext cx="555606" cy="578833"/>
              </a:xfrm>
              <a:custGeom>
                <a:avLst/>
                <a:gdLst/>
                <a:ahLst/>
                <a:cxnLst/>
                <a:rect l="l" t="t" r="r" b="b"/>
                <a:pathLst>
                  <a:path w="41167" h="42888" extrusionOk="0">
                    <a:moveTo>
                      <a:pt x="22289" y="0"/>
                    </a:moveTo>
                    <a:cubicBezTo>
                      <a:pt x="19587" y="0"/>
                      <a:pt x="16880" y="668"/>
                      <a:pt x="14359" y="1772"/>
                    </a:cubicBezTo>
                    <a:cubicBezTo>
                      <a:pt x="10542" y="3537"/>
                      <a:pt x="6679" y="5922"/>
                      <a:pt x="4914" y="9929"/>
                    </a:cubicBezTo>
                    <a:cubicBezTo>
                      <a:pt x="3912" y="12362"/>
                      <a:pt x="3435" y="14938"/>
                      <a:pt x="3483" y="17561"/>
                    </a:cubicBezTo>
                    <a:cubicBezTo>
                      <a:pt x="3483" y="18897"/>
                      <a:pt x="3578" y="20280"/>
                      <a:pt x="3721" y="21616"/>
                    </a:cubicBezTo>
                    <a:cubicBezTo>
                      <a:pt x="3578" y="21568"/>
                      <a:pt x="3387" y="21521"/>
                      <a:pt x="3244" y="21473"/>
                    </a:cubicBezTo>
                    <a:cubicBezTo>
                      <a:pt x="3034" y="21418"/>
                      <a:pt x="2821" y="21390"/>
                      <a:pt x="2610" y="21390"/>
                    </a:cubicBezTo>
                    <a:cubicBezTo>
                      <a:pt x="1913" y="21390"/>
                      <a:pt x="1240" y="21687"/>
                      <a:pt x="764" y="22236"/>
                    </a:cubicBezTo>
                    <a:cubicBezTo>
                      <a:pt x="1" y="23238"/>
                      <a:pt x="287" y="24764"/>
                      <a:pt x="1050" y="25814"/>
                    </a:cubicBezTo>
                    <a:cubicBezTo>
                      <a:pt x="1909" y="27006"/>
                      <a:pt x="3197" y="27769"/>
                      <a:pt x="4628" y="28008"/>
                    </a:cubicBezTo>
                    <a:cubicBezTo>
                      <a:pt x="6106" y="34829"/>
                      <a:pt x="9588" y="40744"/>
                      <a:pt x="17077" y="42461"/>
                    </a:cubicBezTo>
                    <a:cubicBezTo>
                      <a:pt x="18347" y="42750"/>
                      <a:pt x="19577" y="42887"/>
                      <a:pt x="20760" y="42887"/>
                    </a:cubicBezTo>
                    <a:cubicBezTo>
                      <a:pt x="28958" y="42887"/>
                      <a:pt x="34913" y="36309"/>
                      <a:pt x="36206" y="28056"/>
                    </a:cubicBezTo>
                    <a:cubicBezTo>
                      <a:pt x="37732" y="27913"/>
                      <a:pt x="39163" y="27102"/>
                      <a:pt x="40069" y="25814"/>
                    </a:cubicBezTo>
                    <a:cubicBezTo>
                      <a:pt x="40833" y="24764"/>
                      <a:pt x="41166" y="23238"/>
                      <a:pt x="40356" y="22236"/>
                    </a:cubicBezTo>
                    <a:cubicBezTo>
                      <a:pt x="39879" y="21687"/>
                      <a:pt x="39206" y="21390"/>
                      <a:pt x="38509" y="21390"/>
                    </a:cubicBezTo>
                    <a:cubicBezTo>
                      <a:pt x="38298" y="21390"/>
                      <a:pt x="38086" y="21418"/>
                      <a:pt x="37875" y="21473"/>
                    </a:cubicBezTo>
                    <a:cubicBezTo>
                      <a:pt x="37541" y="21521"/>
                      <a:pt x="37255" y="21664"/>
                      <a:pt x="37016" y="21807"/>
                    </a:cubicBezTo>
                    <a:cubicBezTo>
                      <a:pt x="37398" y="17657"/>
                      <a:pt x="37493" y="13221"/>
                      <a:pt x="36253" y="9643"/>
                    </a:cubicBezTo>
                    <a:cubicBezTo>
                      <a:pt x="34822" y="5636"/>
                      <a:pt x="31722" y="2488"/>
                      <a:pt x="27762" y="1009"/>
                    </a:cubicBezTo>
                    <a:cubicBezTo>
                      <a:pt x="25981" y="312"/>
                      <a:pt x="24136" y="0"/>
                      <a:pt x="22289" y="0"/>
                    </a:cubicBezTo>
                    <a:close/>
                  </a:path>
                </a:pathLst>
              </a:custGeom>
              <a:solidFill>
                <a:srgbClr val="D6A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453;p63">
                <a:extLst>
                  <a:ext uri="{FF2B5EF4-FFF2-40B4-BE49-F238E27FC236}">
                    <a16:creationId xmlns:a16="http://schemas.microsoft.com/office/drawing/2014/main" id="{1E9113F9-DEA6-4F97-AA82-FCB6A148FA01}"/>
                  </a:ext>
                </a:extLst>
              </p:cNvPr>
              <p:cNvSpPr/>
              <p:nvPr/>
            </p:nvSpPr>
            <p:spPr>
              <a:xfrm>
                <a:off x="2636729" y="2026781"/>
                <a:ext cx="58399" cy="51165"/>
              </a:xfrm>
              <a:custGeom>
                <a:avLst/>
                <a:gdLst/>
                <a:ahLst/>
                <a:cxnLst/>
                <a:rect l="l" t="t" r="r" b="b"/>
                <a:pathLst>
                  <a:path w="4327" h="3791" extrusionOk="0">
                    <a:moveTo>
                      <a:pt x="1830" y="0"/>
                    </a:moveTo>
                    <a:cubicBezTo>
                      <a:pt x="588" y="0"/>
                      <a:pt x="1" y="1218"/>
                      <a:pt x="272" y="2349"/>
                    </a:cubicBezTo>
                    <a:cubicBezTo>
                      <a:pt x="431" y="3239"/>
                      <a:pt x="1205" y="3790"/>
                      <a:pt x="2000" y="3790"/>
                    </a:cubicBezTo>
                    <a:cubicBezTo>
                      <a:pt x="2398" y="3790"/>
                      <a:pt x="2800" y="3653"/>
                      <a:pt x="3134" y="3350"/>
                    </a:cubicBezTo>
                    <a:cubicBezTo>
                      <a:pt x="4327" y="2206"/>
                      <a:pt x="3659" y="202"/>
                      <a:pt x="2037" y="11"/>
                    </a:cubicBezTo>
                    <a:cubicBezTo>
                      <a:pt x="1966" y="4"/>
                      <a:pt x="1897" y="0"/>
                      <a:pt x="1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454;p63">
                <a:extLst>
                  <a:ext uri="{FF2B5EF4-FFF2-40B4-BE49-F238E27FC236}">
                    <a16:creationId xmlns:a16="http://schemas.microsoft.com/office/drawing/2014/main" id="{DC08FCFF-AD8F-460B-8783-FA556281DD6B}"/>
                  </a:ext>
                </a:extLst>
              </p:cNvPr>
              <p:cNvSpPr/>
              <p:nvPr/>
            </p:nvSpPr>
            <p:spPr>
              <a:xfrm>
                <a:off x="2418492" y="2026781"/>
                <a:ext cx="58404" cy="51169"/>
              </a:xfrm>
              <a:custGeom>
                <a:avLst/>
                <a:gdLst/>
                <a:ahLst/>
                <a:cxnLst/>
                <a:rect l="l" t="t" r="r" b="b"/>
                <a:pathLst>
                  <a:path w="4327" h="3791" extrusionOk="0">
                    <a:moveTo>
                      <a:pt x="1829" y="0"/>
                    </a:moveTo>
                    <a:cubicBezTo>
                      <a:pt x="587" y="0"/>
                      <a:pt x="0" y="1218"/>
                      <a:pt x="272" y="2349"/>
                    </a:cubicBezTo>
                    <a:cubicBezTo>
                      <a:pt x="431" y="3239"/>
                      <a:pt x="1205" y="3790"/>
                      <a:pt x="2000" y="3790"/>
                    </a:cubicBezTo>
                    <a:cubicBezTo>
                      <a:pt x="2397" y="3790"/>
                      <a:pt x="2800" y="3653"/>
                      <a:pt x="3134" y="3350"/>
                    </a:cubicBezTo>
                    <a:cubicBezTo>
                      <a:pt x="4326" y="2206"/>
                      <a:pt x="3658" y="202"/>
                      <a:pt x="2037" y="11"/>
                    </a:cubicBezTo>
                    <a:cubicBezTo>
                      <a:pt x="1966" y="4"/>
                      <a:pt x="1896" y="0"/>
                      <a:pt x="18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455;p63">
                <a:extLst>
                  <a:ext uri="{FF2B5EF4-FFF2-40B4-BE49-F238E27FC236}">
                    <a16:creationId xmlns:a16="http://schemas.microsoft.com/office/drawing/2014/main" id="{D220E5C4-B5FD-45CD-BC08-34443E105EE6}"/>
                  </a:ext>
                </a:extLst>
              </p:cNvPr>
              <p:cNvSpPr/>
              <p:nvPr/>
            </p:nvSpPr>
            <p:spPr>
              <a:xfrm>
                <a:off x="2524911" y="2034811"/>
                <a:ext cx="49829" cy="82760"/>
              </a:xfrm>
              <a:custGeom>
                <a:avLst/>
                <a:gdLst/>
                <a:ahLst/>
                <a:cxnLst/>
                <a:rect l="l" t="t" r="r" b="b"/>
                <a:pathLst>
                  <a:path w="3692" h="6132" extrusionOk="0">
                    <a:moveTo>
                      <a:pt x="2392" y="1"/>
                    </a:moveTo>
                    <a:cubicBezTo>
                      <a:pt x="2142" y="1"/>
                      <a:pt x="1903" y="156"/>
                      <a:pt x="1927" y="466"/>
                    </a:cubicBezTo>
                    <a:cubicBezTo>
                      <a:pt x="2022" y="1324"/>
                      <a:pt x="2118" y="2183"/>
                      <a:pt x="2213" y="2994"/>
                    </a:cubicBezTo>
                    <a:cubicBezTo>
                      <a:pt x="2356" y="3662"/>
                      <a:pt x="2404" y="4330"/>
                      <a:pt x="2452" y="4997"/>
                    </a:cubicBezTo>
                    <a:cubicBezTo>
                      <a:pt x="2189" y="5069"/>
                      <a:pt x="1927" y="5105"/>
                      <a:pt x="1665" y="5105"/>
                    </a:cubicBezTo>
                    <a:cubicBezTo>
                      <a:pt x="1402" y="5105"/>
                      <a:pt x="1140" y="5069"/>
                      <a:pt x="877" y="4997"/>
                    </a:cubicBezTo>
                    <a:cubicBezTo>
                      <a:pt x="848" y="4993"/>
                      <a:pt x="819" y="4991"/>
                      <a:pt x="791" y="4991"/>
                    </a:cubicBezTo>
                    <a:cubicBezTo>
                      <a:pt x="232" y="4991"/>
                      <a:pt x="1" y="5863"/>
                      <a:pt x="591" y="5999"/>
                    </a:cubicBezTo>
                    <a:cubicBezTo>
                      <a:pt x="901" y="6057"/>
                      <a:pt x="1377" y="6131"/>
                      <a:pt x="1855" y="6131"/>
                    </a:cubicBezTo>
                    <a:cubicBezTo>
                      <a:pt x="2553" y="6131"/>
                      <a:pt x="3255" y="5974"/>
                      <a:pt x="3453" y="5379"/>
                    </a:cubicBezTo>
                    <a:cubicBezTo>
                      <a:pt x="3692" y="4854"/>
                      <a:pt x="3358" y="3805"/>
                      <a:pt x="3262" y="3185"/>
                    </a:cubicBezTo>
                    <a:lnTo>
                      <a:pt x="2929" y="466"/>
                    </a:lnTo>
                    <a:cubicBezTo>
                      <a:pt x="2905" y="156"/>
                      <a:pt x="2642" y="1"/>
                      <a:pt x="2392" y="1"/>
                    </a:cubicBezTo>
                    <a:close/>
                  </a:path>
                </a:pathLst>
              </a:custGeom>
              <a:solidFill>
                <a:srgbClr val="C787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456;p63">
                <a:extLst>
                  <a:ext uri="{FF2B5EF4-FFF2-40B4-BE49-F238E27FC236}">
                    <a16:creationId xmlns:a16="http://schemas.microsoft.com/office/drawing/2014/main" id="{FD3D0089-8826-4F00-BE93-79B9D90F82BA}"/>
                  </a:ext>
                </a:extLst>
              </p:cNvPr>
              <p:cNvSpPr/>
              <p:nvPr/>
            </p:nvSpPr>
            <p:spPr>
              <a:xfrm>
                <a:off x="2499403" y="2140879"/>
                <a:ext cx="110104" cy="56024"/>
              </a:xfrm>
              <a:custGeom>
                <a:avLst/>
                <a:gdLst/>
                <a:ahLst/>
                <a:cxnLst/>
                <a:rect l="l" t="t" r="r" b="b"/>
                <a:pathLst>
                  <a:path w="8158" h="4151" extrusionOk="0">
                    <a:moveTo>
                      <a:pt x="430" y="0"/>
                    </a:moveTo>
                    <a:cubicBezTo>
                      <a:pt x="192" y="0"/>
                      <a:pt x="1" y="191"/>
                      <a:pt x="48" y="430"/>
                    </a:cubicBezTo>
                    <a:cubicBezTo>
                      <a:pt x="478" y="2529"/>
                      <a:pt x="2100" y="4150"/>
                      <a:pt x="4103" y="4150"/>
                    </a:cubicBezTo>
                    <a:cubicBezTo>
                      <a:pt x="6059" y="4150"/>
                      <a:pt x="7728" y="2529"/>
                      <a:pt x="8110" y="430"/>
                    </a:cubicBezTo>
                    <a:cubicBezTo>
                      <a:pt x="8158" y="191"/>
                      <a:pt x="7967" y="0"/>
                      <a:pt x="77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457;p63">
                <a:extLst>
                  <a:ext uri="{FF2B5EF4-FFF2-40B4-BE49-F238E27FC236}">
                    <a16:creationId xmlns:a16="http://schemas.microsoft.com/office/drawing/2014/main" id="{E646794B-5BF3-4451-BFA8-43952077DB41}"/>
                  </a:ext>
                </a:extLst>
              </p:cNvPr>
              <p:cNvSpPr/>
              <p:nvPr/>
            </p:nvSpPr>
            <p:spPr>
              <a:xfrm>
                <a:off x="2465122" y="2119110"/>
                <a:ext cx="27857" cy="35684"/>
              </a:xfrm>
              <a:custGeom>
                <a:avLst/>
                <a:gdLst/>
                <a:ahLst/>
                <a:cxnLst/>
                <a:rect l="l" t="t" r="r" b="b"/>
                <a:pathLst>
                  <a:path w="2064" h="2644" extrusionOk="0">
                    <a:moveTo>
                      <a:pt x="1398" y="0"/>
                    </a:moveTo>
                    <a:cubicBezTo>
                      <a:pt x="1106" y="0"/>
                      <a:pt x="813" y="236"/>
                      <a:pt x="871" y="612"/>
                    </a:cubicBezTo>
                    <a:cubicBezTo>
                      <a:pt x="1014" y="1041"/>
                      <a:pt x="824" y="1470"/>
                      <a:pt x="442" y="1709"/>
                    </a:cubicBezTo>
                    <a:cubicBezTo>
                      <a:pt x="0" y="1990"/>
                      <a:pt x="302" y="2643"/>
                      <a:pt x="722" y="2643"/>
                    </a:cubicBezTo>
                    <a:cubicBezTo>
                      <a:pt x="801" y="2643"/>
                      <a:pt x="884" y="2620"/>
                      <a:pt x="967" y="2567"/>
                    </a:cubicBezTo>
                    <a:cubicBezTo>
                      <a:pt x="1730" y="2090"/>
                      <a:pt x="2064" y="1184"/>
                      <a:pt x="1873" y="326"/>
                    </a:cubicBezTo>
                    <a:cubicBezTo>
                      <a:pt x="1779" y="100"/>
                      <a:pt x="1589" y="0"/>
                      <a:pt x="1398" y="0"/>
                    </a:cubicBezTo>
                    <a:close/>
                  </a:path>
                </a:pathLst>
              </a:custGeom>
              <a:solidFill>
                <a:srgbClr val="DB9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458;p63">
                <a:extLst>
                  <a:ext uri="{FF2B5EF4-FFF2-40B4-BE49-F238E27FC236}">
                    <a16:creationId xmlns:a16="http://schemas.microsoft.com/office/drawing/2014/main" id="{FDC2389C-6224-4453-84DB-D7B4CF7790C8}"/>
                  </a:ext>
                </a:extLst>
              </p:cNvPr>
              <p:cNvSpPr/>
              <p:nvPr/>
            </p:nvSpPr>
            <p:spPr>
              <a:xfrm>
                <a:off x="2613353" y="2118664"/>
                <a:ext cx="31136" cy="29395"/>
              </a:xfrm>
              <a:custGeom>
                <a:avLst/>
                <a:gdLst/>
                <a:ahLst/>
                <a:cxnLst/>
                <a:rect l="l" t="t" r="r" b="b"/>
                <a:pathLst>
                  <a:path w="2307" h="2178" extrusionOk="0">
                    <a:moveTo>
                      <a:pt x="502" y="1"/>
                    </a:moveTo>
                    <a:cubicBezTo>
                      <a:pt x="251" y="1"/>
                      <a:pt x="1" y="168"/>
                      <a:pt x="1" y="502"/>
                    </a:cubicBezTo>
                    <a:cubicBezTo>
                      <a:pt x="1" y="1313"/>
                      <a:pt x="573" y="2028"/>
                      <a:pt x="1384" y="2171"/>
                    </a:cubicBezTo>
                    <a:cubicBezTo>
                      <a:pt x="1416" y="2176"/>
                      <a:pt x="1447" y="2178"/>
                      <a:pt x="1477" y="2178"/>
                    </a:cubicBezTo>
                    <a:cubicBezTo>
                      <a:pt x="2077" y="2178"/>
                      <a:pt x="2306" y="1308"/>
                      <a:pt x="1670" y="1217"/>
                    </a:cubicBezTo>
                    <a:cubicBezTo>
                      <a:pt x="1289" y="1217"/>
                      <a:pt x="1003" y="883"/>
                      <a:pt x="1003" y="502"/>
                    </a:cubicBezTo>
                    <a:cubicBezTo>
                      <a:pt x="1003" y="168"/>
                      <a:pt x="752" y="1"/>
                      <a:pt x="502" y="1"/>
                    </a:cubicBezTo>
                    <a:close/>
                  </a:path>
                </a:pathLst>
              </a:custGeom>
              <a:solidFill>
                <a:srgbClr val="DB9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459;p63">
                <a:extLst>
                  <a:ext uri="{FF2B5EF4-FFF2-40B4-BE49-F238E27FC236}">
                    <a16:creationId xmlns:a16="http://schemas.microsoft.com/office/drawing/2014/main" id="{4A948A8B-3197-423A-AB1F-FC0812DA1993}"/>
                  </a:ext>
                </a:extLst>
              </p:cNvPr>
              <p:cNvSpPr/>
              <p:nvPr/>
            </p:nvSpPr>
            <p:spPr>
              <a:xfrm>
                <a:off x="2297902" y="2001151"/>
                <a:ext cx="502174" cy="109591"/>
              </a:xfrm>
              <a:custGeom>
                <a:avLst/>
                <a:gdLst/>
                <a:ahLst/>
                <a:cxnLst/>
                <a:rect l="l" t="t" r="r" b="b"/>
                <a:pathLst>
                  <a:path w="37208" h="8120" extrusionOk="0">
                    <a:moveTo>
                      <a:pt x="6440" y="670"/>
                    </a:moveTo>
                    <a:cubicBezTo>
                      <a:pt x="8491" y="670"/>
                      <a:pt x="10542" y="718"/>
                      <a:pt x="12641" y="718"/>
                    </a:cubicBezTo>
                    <a:cubicBezTo>
                      <a:pt x="12951" y="742"/>
                      <a:pt x="13273" y="754"/>
                      <a:pt x="13601" y="754"/>
                    </a:cubicBezTo>
                    <a:cubicBezTo>
                      <a:pt x="13929" y="754"/>
                      <a:pt x="14263" y="742"/>
                      <a:pt x="14597" y="718"/>
                    </a:cubicBezTo>
                    <a:lnTo>
                      <a:pt x="15169" y="718"/>
                    </a:lnTo>
                    <a:cubicBezTo>
                      <a:pt x="15599" y="766"/>
                      <a:pt x="15551" y="909"/>
                      <a:pt x="15599" y="1338"/>
                    </a:cubicBezTo>
                    <a:cubicBezTo>
                      <a:pt x="15646" y="1958"/>
                      <a:pt x="15599" y="2578"/>
                      <a:pt x="15551" y="3198"/>
                    </a:cubicBezTo>
                    <a:lnTo>
                      <a:pt x="15599" y="3198"/>
                    </a:lnTo>
                    <a:cubicBezTo>
                      <a:pt x="15551" y="4391"/>
                      <a:pt x="15074" y="5536"/>
                      <a:pt x="14311" y="6394"/>
                    </a:cubicBezTo>
                    <a:cubicBezTo>
                      <a:pt x="13501" y="7247"/>
                      <a:pt x="12501" y="7452"/>
                      <a:pt x="11412" y="7452"/>
                    </a:cubicBezTo>
                    <a:cubicBezTo>
                      <a:pt x="11283" y="7452"/>
                      <a:pt x="11151" y="7449"/>
                      <a:pt x="11019" y="7444"/>
                    </a:cubicBezTo>
                    <a:cubicBezTo>
                      <a:pt x="10908" y="7449"/>
                      <a:pt x="10797" y="7451"/>
                      <a:pt x="10686" y="7451"/>
                    </a:cubicBezTo>
                    <a:cubicBezTo>
                      <a:pt x="9692" y="7451"/>
                      <a:pt x="8671" y="7262"/>
                      <a:pt x="7728" y="6919"/>
                    </a:cubicBezTo>
                    <a:cubicBezTo>
                      <a:pt x="6679" y="6347"/>
                      <a:pt x="5963" y="5249"/>
                      <a:pt x="5820" y="4057"/>
                    </a:cubicBezTo>
                    <a:cubicBezTo>
                      <a:pt x="5725" y="3485"/>
                      <a:pt x="5677" y="2864"/>
                      <a:pt x="5725" y="2244"/>
                    </a:cubicBezTo>
                    <a:cubicBezTo>
                      <a:pt x="5820" y="2149"/>
                      <a:pt x="5820" y="2006"/>
                      <a:pt x="5725" y="1863"/>
                    </a:cubicBezTo>
                    <a:cubicBezTo>
                      <a:pt x="5725" y="1720"/>
                      <a:pt x="5772" y="1529"/>
                      <a:pt x="5772" y="1338"/>
                    </a:cubicBezTo>
                    <a:cubicBezTo>
                      <a:pt x="5868" y="956"/>
                      <a:pt x="6011" y="766"/>
                      <a:pt x="6392" y="670"/>
                    </a:cubicBezTo>
                    <a:close/>
                    <a:moveTo>
                      <a:pt x="22611" y="670"/>
                    </a:moveTo>
                    <a:cubicBezTo>
                      <a:pt x="24662" y="670"/>
                      <a:pt x="26761" y="718"/>
                      <a:pt x="28812" y="718"/>
                    </a:cubicBezTo>
                    <a:cubicBezTo>
                      <a:pt x="29146" y="742"/>
                      <a:pt x="29468" y="754"/>
                      <a:pt x="29790" y="754"/>
                    </a:cubicBezTo>
                    <a:cubicBezTo>
                      <a:pt x="30112" y="754"/>
                      <a:pt x="30434" y="742"/>
                      <a:pt x="30767" y="718"/>
                    </a:cubicBezTo>
                    <a:lnTo>
                      <a:pt x="31388" y="718"/>
                    </a:lnTo>
                    <a:cubicBezTo>
                      <a:pt x="31817" y="766"/>
                      <a:pt x="31722" y="909"/>
                      <a:pt x="31769" y="1338"/>
                    </a:cubicBezTo>
                    <a:cubicBezTo>
                      <a:pt x="31817" y="1958"/>
                      <a:pt x="31817" y="2578"/>
                      <a:pt x="31769" y="3198"/>
                    </a:cubicBezTo>
                    <a:cubicBezTo>
                      <a:pt x="31722" y="4391"/>
                      <a:pt x="31244" y="5536"/>
                      <a:pt x="30481" y="6394"/>
                    </a:cubicBezTo>
                    <a:cubicBezTo>
                      <a:pt x="29714" y="7247"/>
                      <a:pt x="28680" y="7452"/>
                      <a:pt x="27618" y="7452"/>
                    </a:cubicBezTo>
                    <a:cubicBezTo>
                      <a:pt x="27492" y="7452"/>
                      <a:pt x="27365" y="7449"/>
                      <a:pt x="27238" y="7444"/>
                    </a:cubicBezTo>
                    <a:cubicBezTo>
                      <a:pt x="27122" y="7449"/>
                      <a:pt x="27006" y="7451"/>
                      <a:pt x="26891" y="7451"/>
                    </a:cubicBezTo>
                    <a:cubicBezTo>
                      <a:pt x="25862" y="7451"/>
                      <a:pt x="24842" y="7262"/>
                      <a:pt x="23899" y="6919"/>
                    </a:cubicBezTo>
                    <a:cubicBezTo>
                      <a:pt x="22849" y="6347"/>
                      <a:pt x="22134" y="5249"/>
                      <a:pt x="21991" y="4057"/>
                    </a:cubicBezTo>
                    <a:cubicBezTo>
                      <a:pt x="21895" y="3485"/>
                      <a:pt x="21895" y="2864"/>
                      <a:pt x="21943" y="2244"/>
                    </a:cubicBezTo>
                    <a:cubicBezTo>
                      <a:pt x="21895" y="1958"/>
                      <a:pt x="21943" y="1624"/>
                      <a:pt x="21991" y="1338"/>
                    </a:cubicBezTo>
                    <a:cubicBezTo>
                      <a:pt x="22038" y="956"/>
                      <a:pt x="22181" y="766"/>
                      <a:pt x="22563" y="670"/>
                    </a:cubicBezTo>
                    <a:close/>
                    <a:moveTo>
                      <a:pt x="7082" y="0"/>
                    </a:moveTo>
                    <a:cubicBezTo>
                      <a:pt x="6669" y="0"/>
                      <a:pt x="6268" y="53"/>
                      <a:pt x="5868" y="145"/>
                    </a:cubicBezTo>
                    <a:cubicBezTo>
                      <a:pt x="5534" y="289"/>
                      <a:pt x="5295" y="575"/>
                      <a:pt x="5248" y="956"/>
                    </a:cubicBezTo>
                    <a:cubicBezTo>
                      <a:pt x="5200" y="1243"/>
                      <a:pt x="5200" y="1529"/>
                      <a:pt x="5200" y="1863"/>
                    </a:cubicBezTo>
                    <a:cubicBezTo>
                      <a:pt x="4294" y="2053"/>
                      <a:pt x="3435" y="2340"/>
                      <a:pt x="2576" y="2578"/>
                    </a:cubicBezTo>
                    <a:cubicBezTo>
                      <a:pt x="1718" y="2817"/>
                      <a:pt x="907" y="3151"/>
                      <a:pt x="144" y="3580"/>
                    </a:cubicBezTo>
                    <a:cubicBezTo>
                      <a:pt x="0" y="3675"/>
                      <a:pt x="48" y="3914"/>
                      <a:pt x="239" y="3914"/>
                    </a:cubicBezTo>
                    <a:cubicBezTo>
                      <a:pt x="1813" y="3914"/>
                      <a:pt x="3626" y="3151"/>
                      <a:pt x="5152" y="2531"/>
                    </a:cubicBezTo>
                    <a:cubicBezTo>
                      <a:pt x="5152" y="2864"/>
                      <a:pt x="5152" y="3151"/>
                      <a:pt x="5200" y="3437"/>
                    </a:cubicBezTo>
                    <a:cubicBezTo>
                      <a:pt x="5200" y="4677"/>
                      <a:pt x="5677" y="5870"/>
                      <a:pt x="6488" y="6776"/>
                    </a:cubicBezTo>
                    <a:cubicBezTo>
                      <a:pt x="7394" y="7587"/>
                      <a:pt x="8587" y="8016"/>
                      <a:pt x="9779" y="8016"/>
                    </a:cubicBezTo>
                    <a:cubicBezTo>
                      <a:pt x="10294" y="8071"/>
                      <a:pt x="10823" y="8119"/>
                      <a:pt x="11347" y="8119"/>
                    </a:cubicBezTo>
                    <a:cubicBezTo>
                      <a:pt x="12183" y="8119"/>
                      <a:pt x="13005" y="7997"/>
                      <a:pt x="13738" y="7587"/>
                    </a:cubicBezTo>
                    <a:cubicBezTo>
                      <a:pt x="15742" y="6537"/>
                      <a:pt x="16362" y="3962"/>
                      <a:pt x="16219" y="1815"/>
                    </a:cubicBezTo>
                    <a:lnTo>
                      <a:pt x="16219" y="1815"/>
                    </a:lnTo>
                    <a:cubicBezTo>
                      <a:pt x="17888" y="2006"/>
                      <a:pt x="19605" y="2101"/>
                      <a:pt x="21323" y="2101"/>
                    </a:cubicBezTo>
                    <a:lnTo>
                      <a:pt x="21323" y="3437"/>
                    </a:lnTo>
                    <a:cubicBezTo>
                      <a:pt x="21370" y="4677"/>
                      <a:pt x="21847" y="5870"/>
                      <a:pt x="22658" y="6776"/>
                    </a:cubicBezTo>
                    <a:cubicBezTo>
                      <a:pt x="23565" y="7587"/>
                      <a:pt x="24757" y="8016"/>
                      <a:pt x="25950" y="8016"/>
                    </a:cubicBezTo>
                    <a:cubicBezTo>
                      <a:pt x="26465" y="8071"/>
                      <a:pt x="26994" y="8119"/>
                      <a:pt x="27518" y="8119"/>
                    </a:cubicBezTo>
                    <a:cubicBezTo>
                      <a:pt x="28353" y="8119"/>
                      <a:pt x="29176" y="7997"/>
                      <a:pt x="29909" y="7587"/>
                    </a:cubicBezTo>
                    <a:cubicBezTo>
                      <a:pt x="31626" y="6680"/>
                      <a:pt x="32342" y="4629"/>
                      <a:pt x="32389" y="2674"/>
                    </a:cubicBezTo>
                    <a:cubicBezTo>
                      <a:pt x="33772" y="3273"/>
                      <a:pt x="35377" y="3916"/>
                      <a:pt x="36817" y="3916"/>
                    </a:cubicBezTo>
                    <a:cubicBezTo>
                      <a:pt x="36868" y="3916"/>
                      <a:pt x="36918" y="3915"/>
                      <a:pt x="36969" y="3914"/>
                    </a:cubicBezTo>
                    <a:cubicBezTo>
                      <a:pt x="37159" y="3914"/>
                      <a:pt x="37207" y="3675"/>
                      <a:pt x="37064" y="3580"/>
                    </a:cubicBezTo>
                    <a:cubicBezTo>
                      <a:pt x="36301" y="3151"/>
                      <a:pt x="35490" y="2817"/>
                      <a:pt x="34631" y="2578"/>
                    </a:cubicBezTo>
                    <a:cubicBezTo>
                      <a:pt x="33868" y="2340"/>
                      <a:pt x="33153" y="2149"/>
                      <a:pt x="32389" y="1958"/>
                    </a:cubicBezTo>
                    <a:cubicBezTo>
                      <a:pt x="32342" y="1576"/>
                      <a:pt x="32342" y="1195"/>
                      <a:pt x="32246" y="813"/>
                    </a:cubicBezTo>
                    <a:cubicBezTo>
                      <a:pt x="32151" y="289"/>
                      <a:pt x="31817" y="145"/>
                      <a:pt x="31340" y="145"/>
                    </a:cubicBezTo>
                    <a:cubicBezTo>
                      <a:pt x="31022" y="130"/>
                      <a:pt x="30704" y="124"/>
                      <a:pt x="30386" y="124"/>
                    </a:cubicBezTo>
                    <a:cubicBezTo>
                      <a:pt x="29750" y="124"/>
                      <a:pt x="29114" y="145"/>
                      <a:pt x="28478" y="145"/>
                    </a:cubicBezTo>
                    <a:lnTo>
                      <a:pt x="27953" y="145"/>
                    </a:lnTo>
                    <a:lnTo>
                      <a:pt x="26427" y="98"/>
                    </a:lnTo>
                    <a:cubicBezTo>
                      <a:pt x="25568" y="98"/>
                      <a:pt x="24757" y="50"/>
                      <a:pt x="23946" y="50"/>
                    </a:cubicBezTo>
                    <a:cubicBezTo>
                      <a:pt x="23727" y="16"/>
                      <a:pt x="23507" y="0"/>
                      <a:pt x="23287" y="0"/>
                    </a:cubicBezTo>
                    <a:cubicBezTo>
                      <a:pt x="22887" y="0"/>
                      <a:pt x="22486" y="53"/>
                      <a:pt x="22086" y="145"/>
                    </a:cubicBezTo>
                    <a:cubicBezTo>
                      <a:pt x="21752" y="289"/>
                      <a:pt x="21514" y="622"/>
                      <a:pt x="21466" y="956"/>
                    </a:cubicBezTo>
                    <a:cubicBezTo>
                      <a:pt x="21418" y="1147"/>
                      <a:pt x="21418" y="1290"/>
                      <a:pt x="21370" y="1481"/>
                    </a:cubicBezTo>
                    <a:cubicBezTo>
                      <a:pt x="19957" y="1363"/>
                      <a:pt x="18512" y="1278"/>
                      <a:pt x="17061" y="1278"/>
                    </a:cubicBezTo>
                    <a:cubicBezTo>
                      <a:pt x="16749" y="1278"/>
                      <a:pt x="16436" y="1282"/>
                      <a:pt x="16123" y="1290"/>
                    </a:cubicBezTo>
                    <a:cubicBezTo>
                      <a:pt x="16123" y="1147"/>
                      <a:pt x="16123" y="956"/>
                      <a:pt x="16076" y="813"/>
                    </a:cubicBezTo>
                    <a:cubicBezTo>
                      <a:pt x="15980" y="289"/>
                      <a:pt x="15646" y="145"/>
                      <a:pt x="15169" y="98"/>
                    </a:cubicBezTo>
                    <a:cubicBezTo>
                      <a:pt x="14215" y="98"/>
                      <a:pt x="13261" y="98"/>
                      <a:pt x="12307" y="145"/>
                    </a:cubicBezTo>
                    <a:lnTo>
                      <a:pt x="11735" y="145"/>
                    </a:lnTo>
                    <a:lnTo>
                      <a:pt x="10208" y="98"/>
                    </a:lnTo>
                    <a:cubicBezTo>
                      <a:pt x="9397" y="98"/>
                      <a:pt x="8587" y="50"/>
                      <a:pt x="7776" y="50"/>
                    </a:cubicBezTo>
                    <a:cubicBezTo>
                      <a:pt x="7539" y="16"/>
                      <a:pt x="7309" y="0"/>
                      <a:pt x="70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460;p63">
                <a:extLst>
                  <a:ext uri="{FF2B5EF4-FFF2-40B4-BE49-F238E27FC236}">
                    <a16:creationId xmlns:a16="http://schemas.microsoft.com/office/drawing/2014/main" id="{1233A982-100C-48AF-A341-7AC12CD196A5}"/>
                  </a:ext>
                </a:extLst>
              </p:cNvPr>
              <p:cNvSpPr/>
              <p:nvPr/>
            </p:nvSpPr>
            <p:spPr>
              <a:xfrm>
                <a:off x="2291464" y="1727714"/>
                <a:ext cx="521231" cy="257187"/>
              </a:xfrm>
              <a:custGeom>
                <a:avLst/>
                <a:gdLst/>
                <a:ahLst/>
                <a:cxnLst/>
                <a:rect l="l" t="t" r="r" b="b"/>
                <a:pathLst>
                  <a:path w="38620" h="19056" extrusionOk="0">
                    <a:moveTo>
                      <a:pt x="19544" y="0"/>
                    </a:moveTo>
                    <a:cubicBezTo>
                      <a:pt x="18159" y="0"/>
                      <a:pt x="16798" y="124"/>
                      <a:pt x="15503" y="371"/>
                    </a:cubicBezTo>
                    <a:cubicBezTo>
                      <a:pt x="11783" y="991"/>
                      <a:pt x="8396" y="2756"/>
                      <a:pt x="5725" y="5427"/>
                    </a:cubicBezTo>
                    <a:cubicBezTo>
                      <a:pt x="3196" y="8003"/>
                      <a:pt x="0" y="13012"/>
                      <a:pt x="191" y="16876"/>
                    </a:cubicBezTo>
                    <a:cubicBezTo>
                      <a:pt x="262" y="18296"/>
                      <a:pt x="1127" y="19056"/>
                      <a:pt x="2292" y="19056"/>
                    </a:cubicBezTo>
                    <a:cubicBezTo>
                      <a:pt x="2692" y="19056"/>
                      <a:pt x="3127" y="18966"/>
                      <a:pt x="3578" y="18784"/>
                    </a:cubicBezTo>
                    <a:cubicBezTo>
                      <a:pt x="5677" y="17925"/>
                      <a:pt x="7203" y="15492"/>
                      <a:pt x="7966" y="13489"/>
                    </a:cubicBezTo>
                    <a:cubicBezTo>
                      <a:pt x="8009" y="14564"/>
                      <a:pt x="9061" y="15329"/>
                      <a:pt x="10107" y="15329"/>
                    </a:cubicBezTo>
                    <a:cubicBezTo>
                      <a:pt x="10221" y="15329"/>
                      <a:pt x="10334" y="15320"/>
                      <a:pt x="10447" y="15301"/>
                    </a:cubicBezTo>
                    <a:cubicBezTo>
                      <a:pt x="11592" y="15063"/>
                      <a:pt x="12593" y="14347"/>
                      <a:pt x="13261" y="13346"/>
                    </a:cubicBezTo>
                    <a:cubicBezTo>
                      <a:pt x="13929" y="12392"/>
                      <a:pt x="14454" y="11342"/>
                      <a:pt x="15169" y="10436"/>
                    </a:cubicBezTo>
                    <a:lnTo>
                      <a:pt x="15169" y="10436"/>
                    </a:lnTo>
                    <a:cubicBezTo>
                      <a:pt x="14829" y="11798"/>
                      <a:pt x="16273" y="12970"/>
                      <a:pt x="17672" y="12970"/>
                    </a:cubicBezTo>
                    <a:cubicBezTo>
                      <a:pt x="17841" y="12970"/>
                      <a:pt x="18010" y="12952"/>
                      <a:pt x="18174" y="12916"/>
                    </a:cubicBezTo>
                    <a:cubicBezTo>
                      <a:pt x="19701" y="12583"/>
                      <a:pt x="20798" y="11199"/>
                      <a:pt x="21418" y="9768"/>
                    </a:cubicBezTo>
                    <a:cubicBezTo>
                      <a:pt x="21657" y="10961"/>
                      <a:pt x="22038" y="12058"/>
                      <a:pt x="22611" y="13107"/>
                    </a:cubicBezTo>
                    <a:cubicBezTo>
                      <a:pt x="23231" y="14109"/>
                      <a:pt x="24328" y="14777"/>
                      <a:pt x="25568" y="14777"/>
                    </a:cubicBezTo>
                    <a:cubicBezTo>
                      <a:pt x="27142" y="14681"/>
                      <a:pt x="28239" y="13155"/>
                      <a:pt x="28812" y="11676"/>
                    </a:cubicBezTo>
                    <a:cubicBezTo>
                      <a:pt x="29098" y="13918"/>
                      <a:pt x="30290" y="15969"/>
                      <a:pt x="32055" y="17400"/>
                    </a:cubicBezTo>
                    <a:cubicBezTo>
                      <a:pt x="32901" y="18100"/>
                      <a:pt x="34049" y="18586"/>
                      <a:pt x="35108" y="18586"/>
                    </a:cubicBezTo>
                    <a:cubicBezTo>
                      <a:pt x="35782" y="18586"/>
                      <a:pt x="36420" y="18389"/>
                      <a:pt x="36921" y="17925"/>
                    </a:cubicBezTo>
                    <a:cubicBezTo>
                      <a:pt x="37493" y="17257"/>
                      <a:pt x="37827" y="16399"/>
                      <a:pt x="37875" y="15540"/>
                    </a:cubicBezTo>
                    <a:cubicBezTo>
                      <a:pt x="38619" y="5242"/>
                      <a:pt x="28571" y="0"/>
                      <a:pt x="19544" y="0"/>
                    </a:cubicBezTo>
                    <a:close/>
                  </a:path>
                </a:pathLst>
              </a:custGeom>
              <a:solidFill>
                <a:srgbClr val="70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461;p63">
                <a:extLst>
                  <a:ext uri="{FF2B5EF4-FFF2-40B4-BE49-F238E27FC236}">
                    <a16:creationId xmlns:a16="http://schemas.microsoft.com/office/drawing/2014/main" id="{672513BF-6C44-4CD3-A4AB-345F44AF2398}"/>
                  </a:ext>
                </a:extLst>
              </p:cNvPr>
              <p:cNvSpPr/>
              <p:nvPr/>
            </p:nvSpPr>
            <p:spPr>
              <a:xfrm>
                <a:off x="2498121" y="2258690"/>
                <a:ext cx="121684" cy="194443"/>
              </a:xfrm>
              <a:custGeom>
                <a:avLst/>
                <a:gdLst/>
                <a:ahLst/>
                <a:cxnLst/>
                <a:rect l="l" t="t" r="r" b="b"/>
                <a:pathLst>
                  <a:path w="9016" h="14407" extrusionOk="0">
                    <a:moveTo>
                      <a:pt x="0" y="1"/>
                    </a:moveTo>
                    <a:lnTo>
                      <a:pt x="0" y="14406"/>
                    </a:lnTo>
                    <a:lnTo>
                      <a:pt x="9016" y="14406"/>
                    </a:lnTo>
                    <a:lnTo>
                      <a:pt x="9016" y="1"/>
                    </a:lnTo>
                    <a:close/>
                  </a:path>
                </a:pathLst>
              </a:custGeom>
              <a:solidFill>
                <a:srgbClr val="D6A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462;p63">
                <a:extLst>
                  <a:ext uri="{FF2B5EF4-FFF2-40B4-BE49-F238E27FC236}">
                    <a16:creationId xmlns:a16="http://schemas.microsoft.com/office/drawing/2014/main" id="{60F55828-497B-4E12-B812-EEC0A7EAFF59}"/>
                  </a:ext>
                </a:extLst>
              </p:cNvPr>
              <p:cNvSpPr/>
              <p:nvPr/>
            </p:nvSpPr>
            <p:spPr>
              <a:xfrm>
                <a:off x="2431165" y="2377080"/>
                <a:ext cx="251087" cy="117486"/>
              </a:xfrm>
              <a:custGeom>
                <a:avLst/>
                <a:gdLst/>
                <a:ahLst/>
                <a:cxnLst/>
                <a:rect l="l" t="t" r="r" b="b"/>
                <a:pathLst>
                  <a:path w="18604" h="8705" extrusionOk="0">
                    <a:moveTo>
                      <a:pt x="8491" y="0"/>
                    </a:moveTo>
                    <a:cubicBezTo>
                      <a:pt x="5647" y="0"/>
                      <a:pt x="2805" y="212"/>
                      <a:pt x="1" y="626"/>
                    </a:cubicBezTo>
                    <a:cubicBezTo>
                      <a:pt x="191" y="1723"/>
                      <a:pt x="525" y="2820"/>
                      <a:pt x="1002" y="3869"/>
                    </a:cubicBezTo>
                    <a:cubicBezTo>
                      <a:pt x="2290" y="6398"/>
                      <a:pt x="4723" y="8163"/>
                      <a:pt x="7537" y="8592"/>
                    </a:cubicBezTo>
                    <a:cubicBezTo>
                      <a:pt x="8048" y="8667"/>
                      <a:pt x="8560" y="8704"/>
                      <a:pt x="9069" y="8704"/>
                    </a:cubicBezTo>
                    <a:cubicBezTo>
                      <a:pt x="11463" y="8704"/>
                      <a:pt x="13798" y="7884"/>
                      <a:pt x="15646" y="6350"/>
                    </a:cubicBezTo>
                    <a:cubicBezTo>
                      <a:pt x="17268" y="4967"/>
                      <a:pt x="18365" y="2963"/>
                      <a:pt x="18604" y="817"/>
                    </a:cubicBezTo>
                    <a:cubicBezTo>
                      <a:pt x="16982" y="530"/>
                      <a:pt x="15360" y="340"/>
                      <a:pt x="13738" y="244"/>
                    </a:cubicBezTo>
                    <a:cubicBezTo>
                      <a:pt x="11993" y="81"/>
                      <a:pt x="10242" y="0"/>
                      <a:pt x="8491" y="0"/>
                    </a:cubicBezTo>
                    <a:close/>
                  </a:path>
                </a:pathLst>
              </a:custGeom>
              <a:solidFill>
                <a:srgbClr val="D6A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463;p63">
                <a:extLst>
                  <a:ext uri="{FF2B5EF4-FFF2-40B4-BE49-F238E27FC236}">
                    <a16:creationId xmlns:a16="http://schemas.microsoft.com/office/drawing/2014/main" id="{8E5325D1-D36A-49A8-9F4A-14E194E36665}"/>
                  </a:ext>
                </a:extLst>
              </p:cNvPr>
              <p:cNvSpPr/>
              <p:nvPr/>
            </p:nvSpPr>
            <p:spPr>
              <a:xfrm>
                <a:off x="3148351" y="4241216"/>
                <a:ext cx="245931" cy="158016"/>
              </a:xfrm>
              <a:custGeom>
                <a:avLst/>
                <a:gdLst/>
                <a:ahLst/>
                <a:cxnLst/>
                <a:rect l="l" t="t" r="r" b="b"/>
                <a:pathLst>
                  <a:path w="18222" h="11708" extrusionOk="0">
                    <a:moveTo>
                      <a:pt x="15122" y="1"/>
                    </a:moveTo>
                    <a:cubicBezTo>
                      <a:pt x="14659" y="1"/>
                      <a:pt x="14179" y="74"/>
                      <a:pt x="13738" y="170"/>
                    </a:cubicBezTo>
                    <a:cubicBezTo>
                      <a:pt x="11735" y="503"/>
                      <a:pt x="9063" y="503"/>
                      <a:pt x="7442" y="1791"/>
                    </a:cubicBezTo>
                    <a:cubicBezTo>
                      <a:pt x="5438" y="3366"/>
                      <a:pt x="3673" y="5512"/>
                      <a:pt x="1574" y="6991"/>
                    </a:cubicBezTo>
                    <a:cubicBezTo>
                      <a:pt x="811" y="7659"/>
                      <a:pt x="0" y="8470"/>
                      <a:pt x="48" y="9471"/>
                    </a:cubicBezTo>
                    <a:cubicBezTo>
                      <a:pt x="143" y="10282"/>
                      <a:pt x="668" y="10950"/>
                      <a:pt x="1431" y="11236"/>
                    </a:cubicBezTo>
                    <a:cubicBezTo>
                      <a:pt x="2217" y="11605"/>
                      <a:pt x="3168" y="11707"/>
                      <a:pt x="4127" y="11707"/>
                    </a:cubicBezTo>
                    <a:cubicBezTo>
                      <a:pt x="5030" y="11707"/>
                      <a:pt x="5940" y="11616"/>
                      <a:pt x="6726" y="11570"/>
                    </a:cubicBezTo>
                    <a:cubicBezTo>
                      <a:pt x="10208" y="11284"/>
                      <a:pt x="13595" y="10425"/>
                      <a:pt x="16791" y="9042"/>
                    </a:cubicBezTo>
                    <a:cubicBezTo>
                      <a:pt x="17173" y="8899"/>
                      <a:pt x="17554" y="8660"/>
                      <a:pt x="17840" y="8326"/>
                    </a:cubicBezTo>
                    <a:cubicBezTo>
                      <a:pt x="18031" y="7992"/>
                      <a:pt x="18079" y="7611"/>
                      <a:pt x="18079" y="7229"/>
                    </a:cubicBezTo>
                    <a:cubicBezTo>
                      <a:pt x="18222" y="5369"/>
                      <a:pt x="17984" y="3509"/>
                      <a:pt x="17411" y="1696"/>
                    </a:cubicBezTo>
                    <a:cubicBezTo>
                      <a:pt x="17316" y="1314"/>
                      <a:pt x="17125" y="980"/>
                      <a:pt x="16886" y="647"/>
                    </a:cubicBezTo>
                    <a:cubicBezTo>
                      <a:pt x="16459" y="162"/>
                      <a:pt x="15809" y="1"/>
                      <a:pt x="15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464;p63">
                <a:extLst>
                  <a:ext uri="{FF2B5EF4-FFF2-40B4-BE49-F238E27FC236}">
                    <a16:creationId xmlns:a16="http://schemas.microsoft.com/office/drawing/2014/main" id="{CBE4F2A4-8D4E-4D06-ADDE-398B232A07BD}"/>
                  </a:ext>
                </a:extLst>
              </p:cNvPr>
              <p:cNvSpPr/>
              <p:nvPr/>
            </p:nvSpPr>
            <p:spPr>
              <a:xfrm>
                <a:off x="3387831" y="4233172"/>
                <a:ext cx="245945" cy="158245"/>
              </a:xfrm>
              <a:custGeom>
                <a:avLst/>
                <a:gdLst/>
                <a:ahLst/>
                <a:cxnLst/>
                <a:rect l="l" t="t" r="r" b="b"/>
                <a:pathLst>
                  <a:path w="18223" h="11725" extrusionOk="0">
                    <a:moveTo>
                      <a:pt x="15149" y="0"/>
                    </a:moveTo>
                    <a:cubicBezTo>
                      <a:pt x="14695" y="0"/>
                      <a:pt x="14225" y="69"/>
                      <a:pt x="13787" y="145"/>
                    </a:cubicBezTo>
                    <a:cubicBezTo>
                      <a:pt x="11783" y="527"/>
                      <a:pt x="9064" y="527"/>
                      <a:pt x="7442" y="1815"/>
                    </a:cubicBezTo>
                    <a:cubicBezTo>
                      <a:pt x="5439" y="3437"/>
                      <a:pt x="3722" y="5583"/>
                      <a:pt x="1575" y="7014"/>
                    </a:cubicBezTo>
                    <a:cubicBezTo>
                      <a:pt x="812" y="7634"/>
                      <a:pt x="1" y="8445"/>
                      <a:pt x="49" y="9447"/>
                    </a:cubicBezTo>
                    <a:cubicBezTo>
                      <a:pt x="144" y="10258"/>
                      <a:pt x="669" y="10926"/>
                      <a:pt x="1432" y="11260"/>
                    </a:cubicBezTo>
                    <a:cubicBezTo>
                      <a:pt x="2195" y="11618"/>
                      <a:pt x="3113" y="11725"/>
                      <a:pt x="4050" y="11725"/>
                    </a:cubicBezTo>
                    <a:cubicBezTo>
                      <a:pt x="4986" y="11725"/>
                      <a:pt x="5940" y="11618"/>
                      <a:pt x="6775" y="11546"/>
                    </a:cubicBezTo>
                    <a:cubicBezTo>
                      <a:pt x="10209" y="11260"/>
                      <a:pt x="13596" y="10449"/>
                      <a:pt x="16792" y="9066"/>
                    </a:cubicBezTo>
                    <a:cubicBezTo>
                      <a:pt x="17221" y="8922"/>
                      <a:pt x="17603" y="8636"/>
                      <a:pt x="17841" y="8302"/>
                    </a:cubicBezTo>
                    <a:cubicBezTo>
                      <a:pt x="18032" y="7968"/>
                      <a:pt x="18127" y="7587"/>
                      <a:pt x="18127" y="7253"/>
                    </a:cubicBezTo>
                    <a:cubicBezTo>
                      <a:pt x="18223" y="5393"/>
                      <a:pt x="17984" y="3485"/>
                      <a:pt x="17412" y="1720"/>
                    </a:cubicBezTo>
                    <a:cubicBezTo>
                      <a:pt x="17316" y="1338"/>
                      <a:pt x="17173" y="956"/>
                      <a:pt x="16935" y="670"/>
                    </a:cubicBezTo>
                    <a:cubicBezTo>
                      <a:pt x="16477" y="155"/>
                      <a:pt x="15830" y="0"/>
                      <a:pt x="15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465;p63">
                <a:extLst>
                  <a:ext uri="{FF2B5EF4-FFF2-40B4-BE49-F238E27FC236}">
                    <a16:creationId xmlns:a16="http://schemas.microsoft.com/office/drawing/2014/main" id="{CB346A74-0898-424E-A194-0ED62BE04ACD}"/>
                  </a:ext>
                </a:extLst>
              </p:cNvPr>
              <p:cNvSpPr/>
              <p:nvPr/>
            </p:nvSpPr>
            <p:spPr>
              <a:xfrm>
                <a:off x="3101356" y="3022869"/>
                <a:ext cx="622548" cy="1274951"/>
              </a:xfrm>
              <a:custGeom>
                <a:avLst/>
                <a:gdLst/>
                <a:ahLst/>
                <a:cxnLst/>
                <a:rect l="l" t="t" r="r" b="b"/>
                <a:pathLst>
                  <a:path w="46127" h="94466" extrusionOk="0">
                    <a:moveTo>
                      <a:pt x="37732" y="1"/>
                    </a:moveTo>
                    <a:lnTo>
                      <a:pt x="5009" y="2529"/>
                    </a:lnTo>
                    <a:cubicBezTo>
                      <a:pt x="0" y="27715"/>
                      <a:pt x="8825" y="93304"/>
                      <a:pt x="8825" y="93304"/>
                    </a:cubicBezTo>
                    <a:cubicBezTo>
                      <a:pt x="10560" y="94179"/>
                      <a:pt x="12632" y="94466"/>
                      <a:pt x="14601" y="94466"/>
                    </a:cubicBezTo>
                    <a:cubicBezTo>
                      <a:pt x="18314" y="94466"/>
                      <a:pt x="21656" y="93447"/>
                      <a:pt x="21656" y="93447"/>
                    </a:cubicBezTo>
                    <a:cubicBezTo>
                      <a:pt x="18031" y="71504"/>
                      <a:pt x="18317" y="22945"/>
                      <a:pt x="18317" y="22945"/>
                    </a:cubicBezTo>
                    <a:lnTo>
                      <a:pt x="21561" y="22659"/>
                    </a:lnTo>
                    <a:cubicBezTo>
                      <a:pt x="23803" y="59818"/>
                      <a:pt x="27047" y="92540"/>
                      <a:pt x="27047" y="92540"/>
                    </a:cubicBezTo>
                    <a:cubicBezTo>
                      <a:pt x="29491" y="92952"/>
                      <a:pt x="31528" y="93105"/>
                      <a:pt x="33206" y="93105"/>
                    </a:cubicBezTo>
                    <a:cubicBezTo>
                      <a:pt x="38140" y="93105"/>
                      <a:pt x="39973" y="91777"/>
                      <a:pt x="39973" y="91777"/>
                    </a:cubicBezTo>
                    <a:cubicBezTo>
                      <a:pt x="38161" y="67974"/>
                      <a:pt x="39544" y="29241"/>
                      <a:pt x="39544" y="29241"/>
                    </a:cubicBezTo>
                    <a:cubicBezTo>
                      <a:pt x="46127" y="18127"/>
                      <a:pt x="37732" y="1"/>
                      <a:pt x="377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466;p63">
                <a:extLst>
                  <a:ext uri="{FF2B5EF4-FFF2-40B4-BE49-F238E27FC236}">
                    <a16:creationId xmlns:a16="http://schemas.microsoft.com/office/drawing/2014/main" id="{C0386EFA-4180-4C4A-BF47-4D0DD9749D3F}"/>
                  </a:ext>
                </a:extLst>
              </p:cNvPr>
              <p:cNvSpPr/>
              <p:nvPr/>
            </p:nvSpPr>
            <p:spPr>
              <a:xfrm>
                <a:off x="3129037" y="2296601"/>
                <a:ext cx="531137" cy="881760"/>
              </a:xfrm>
              <a:custGeom>
                <a:avLst/>
                <a:gdLst/>
                <a:ahLst/>
                <a:cxnLst/>
                <a:rect l="l" t="t" r="r" b="b"/>
                <a:pathLst>
                  <a:path w="39354" h="65333" extrusionOk="0">
                    <a:moveTo>
                      <a:pt x="26171" y="0"/>
                    </a:moveTo>
                    <a:cubicBezTo>
                      <a:pt x="23848" y="0"/>
                      <a:pt x="21492" y="237"/>
                      <a:pt x="19176" y="674"/>
                    </a:cubicBezTo>
                    <a:cubicBezTo>
                      <a:pt x="16886" y="1151"/>
                      <a:pt x="14597" y="1819"/>
                      <a:pt x="12402" y="2725"/>
                    </a:cubicBezTo>
                    <a:cubicBezTo>
                      <a:pt x="8491" y="4299"/>
                      <a:pt x="4913" y="6684"/>
                      <a:pt x="1956" y="9689"/>
                    </a:cubicBezTo>
                    <a:cubicBezTo>
                      <a:pt x="1622" y="10071"/>
                      <a:pt x="1431" y="10262"/>
                      <a:pt x="1431" y="10262"/>
                    </a:cubicBezTo>
                    <a:lnTo>
                      <a:pt x="1431" y="10405"/>
                    </a:lnTo>
                    <a:cubicBezTo>
                      <a:pt x="1193" y="12838"/>
                      <a:pt x="954" y="15938"/>
                      <a:pt x="811" y="19420"/>
                    </a:cubicBezTo>
                    <a:cubicBezTo>
                      <a:pt x="0" y="37165"/>
                      <a:pt x="620" y="64784"/>
                      <a:pt x="620" y="64784"/>
                    </a:cubicBezTo>
                    <a:cubicBezTo>
                      <a:pt x="3838" y="65167"/>
                      <a:pt x="6871" y="65333"/>
                      <a:pt x="9710" y="65333"/>
                    </a:cubicBezTo>
                    <a:cubicBezTo>
                      <a:pt x="27709" y="65333"/>
                      <a:pt x="37922" y="58678"/>
                      <a:pt x="37922" y="58678"/>
                    </a:cubicBezTo>
                    <a:cubicBezTo>
                      <a:pt x="39353" y="32156"/>
                      <a:pt x="33916" y="865"/>
                      <a:pt x="33916" y="865"/>
                    </a:cubicBezTo>
                    <a:cubicBezTo>
                      <a:pt x="31578" y="388"/>
                      <a:pt x="29193" y="101"/>
                      <a:pt x="26808" y="6"/>
                    </a:cubicBezTo>
                    <a:cubicBezTo>
                      <a:pt x="26596" y="2"/>
                      <a:pt x="26383" y="0"/>
                      <a:pt x="261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467;p63">
                <a:extLst>
                  <a:ext uri="{FF2B5EF4-FFF2-40B4-BE49-F238E27FC236}">
                    <a16:creationId xmlns:a16="http://schemas.microsoft.com/office/drawing/2014/main" id="{512BD7A1-8765-4BA3-82CA-9259F37B4229}"/>
                  </a:ext>
                </a:extLst>
              </p:cNvPr>
              <p:cNvSpPr/>
              <p:nvPr/>
            </p:nvSpPr>
            <p:spPr>
              <a:xfrm>
                <a:off x="3281614" y="2296587"/>
                <a:ext cx="209248" cy="206117"/>
              </a:xfrm>
              <a:custGeom>
                <a:avLst/>
                <a:gdLst/>
                <a:ahLst/>
                <a:cxnLst/>
                <a:rect l="l" t="t" r="r" b="b"/>
                <a:pathLst>
                  <a:path w="15504" h="15272" extrusionOk="0">
                    <a:moveTo>
                      <a:pt x="14831" y="1"/>
                    </a:moveTo>
                    <a:cubicBezTo>
                      <a:pt x="10143" y="1"/>
                      <a:pt x="5468" y="951"/>
                      <a:pt x="1097" y="2726"/>
                    </a:cubicBezTo>
                    <a:cubicBezTo>
                      <a:pt x="764" y="6637"/>
                      <a:pt x="0" y="15271"/>
                      <a:pt x="0" y="15271"/>
                    </a:cubicBezTo>
                    <a:lnTo>
                      <a:pt x="15503" y="7"/>
                    </a:lnTo>
                    <a:cubicBezTo>
                      <a:pt x="15279" y="3"/>
                      <a:pt x="15055" y="1"/>
                      <a:pt x="14831" y="1"/>
                    </a:cubicBezTo>
                    <a:close/>
                  </a:path>
                </a:pathLst>
              </a:custGeom>
              <a:solidFill>
                <a:srgbClr val="C787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468;p63">
                <a:extLst>
                  <a:ext uri="{FF2B5EF4-FFF2-40B4-BE49-F238E27FC236}">
                    <a16:creationId xmlns:a16="http://schemas.microsoft.com/office/drawing/2014/main" id="{EE10C625-7D52-40EE-BFBD-18500550366A}"/>
                  </a:ext>
                </a:extLst>
              </p:cNvPr>
              <p:cNvSpPr/>
              <p:nvPr/>
            </p:nvSpPr>
            <p:spPr>
              <a:xfrm>
                <a:off x="2909505" y="2473080"/>
                <a:ext cx="713325" cy="416539"/>
              </a:xfrm>
              <a:custGeom>
                <a:avLst/>
                <a:gdLst/>
                <a:ahLst/>
                <a:cxnLst/>
                <a:rect l="l" t="t" r="r" b="b"/>
                <a:pathLst>
                  <a:path w="52853" h="30863" extrusionOk="0">
                    <a:moveTo>
                      <a:pt x="48655" y="0"/>
                    </a:moveTo>
                    <a:cubicBezTo>
                      <a:pt x="46270" y="0"/>
                      <a:pt x="43933" y="48"/>
                      <a:pt x="41595" y="191"/>
                    </a:cubicBezTo>
                    <a:cubicBezTo>
                      <a:pt x="41452" y="811"/>
                      <a:pt x="41357" y="1431"/>
                      <a:pt x="41214" y="2051"/>
                    </a:cubicBezTo>
                    <a:cubicBezTo>
                      <a:pt x="40737" y="4389"/>
                      <a:pt x="40164" y="6726"/>
                      <a:pt x="39544" y="9063"/>
                    </a:cubicBezTo>
                    <a:cubicBezTo>
                      <a:pt x="38447" y="13166"/>
                      <a:pt x="37207" y="17220"/>
                      <a:pt x="35776" y="21179"/>
                    </a:cubicBezTo>
                    <a:lnTo>
                      <a:pt x="35633" y="21179"/>
                    </a:lnTo>
                    <a:cubicBezTo>
                      <a:pt x="35299" y="21275"/>
                      <a:pt x="34917" y="21370"/>
                      <a:pt x="34583" y="21418"/>
                    </a:cubicBezTo>
                    <a:cubicBezTo>
                      <a:pt x="34249" y="21513"/>
                      <a:pt x="33868" y="21561"/>
                      <a:pt x="33534" y="21609"/>
                    </a:cubicBezTo>
                    <a:cubicBezTo>
                      <a:pt x="32103" y="21895"/>
                      <a:pt x="30624" y="22038"/>
                      <a:pt x="29145" y="22229"/>
                    </a:cubicBezTo>
                    <a:lnTo>
                      <a:pt x="28001" y="22324"/>
                    </a:lnTo>
                    <a:lnTo>
                      <a:pt x="26904" y="22372"/>
                    </a:lnTo>
                    <a:lnTo>
                      <a:pt x="26331" y="22420"/>
                    </a:lnTo>
                    <a:lnTo>
                      <a:pt x="25711" y="22420"/>
                    </a:lnTo>
                    <a:lnTo>
                      <a:pt x="24614" y="22467"/>
                    </a:lnTo>
                    <a:lnTo>
                      <a:pt x="10828" y="22467"/>
                    </a:lnTo>
                    <a:lnTo>
                      <a:pt x="10590" y="22420"/>
                    </a:lnTo>
                    <a:cubicBezTo>
                      <a:pt x="9779" y="22086"/>
                      <a:pt x="9016" y="21609"/>
                      <a:pt x="8205" y="21275"/>
                    </a:cubicBezTo>
                    <a:cubicBezTo>
                      <a:pt x="7368" y="20961"/>
                      <a:pt x="6487" y="20807"/>
                      <a:pt x="5606" y="20807"/>
                    </a:cubicBezTo>
                    <a:cubicBezTo>
                      <a:pt x="4075" y="20807"/>
                      <a:pt x="2542" y="21273"/>
                      <a:pt x="1240" y="22181"/>
                    </a:cubicBezTo>
                    <a:cubicBezTo>
                      <a:pt x="859" y="22467"/>
                      <a:pt x="477" y="22849"/>
                      <a:pt x="143" y="23230"/>
                    </a:cubicBezTo>
                    <a:cubicBezTo>
                      <a:pt x="48" y="23326"/>
                      <a:pt x="0" y="23421"/>
                      <a:pt x="48" y="23517"/>
                    </a:cubicBezTo>
                    <a:cubicBezTo>
                      <a:pt x="48" y="23612"/>
                      <a:pt x="191" y="23660"/>
                      <a:pt x="334" y="23660"/>
                    </a:cubicBezTo>
                    <a:cubicBezTo>
                      <a:pt x="579" y="23677"/>
                      <a:pt x="829" y="23688"/>
                      <a:pt x="1084" y="23688"/>
                    </a:cubicBezTo>
                    <a:cubicBezTo>
                      <a:pt x="1526" y="23688"/>
                      <a:pt x="1979" y="23655"/>
                      <a:pt x="2433" y="23564"/>
                    </a:cubicBezTo>
                    <a:lnTo>
                      <a:pt x="2433" y="23564"/>
                    </a:lnTo>
                    <a:cubicBezTo>
                      <a:pt x="1908" y="23755"/>
                      <a:pt x="1431" y="24041"/>
                      <a:pt x="1050" y="24375"/>
                    </a:cubicBezTo>
                    <a:cubicBezTo>
                      <a:pt x="620" y="24757"/>
                      <a:pt x="334" y="25234"/>
                      <a:pt x="286" y="25759"/>
                    </a:cubicBezTo>
                    <a:cubicBezTo>
                      <a:pt x="449" y="25921"/>
                      <a:pt x="677" y="26017"/>
                      <a:pt x="911" y="26017"/>
                    </a:cubicBezTo>
                    <a:cubicBezTo>
                      <a:pt x="1022" y="26017"/>
                      <a:pt x="1133" y="25995"/>
                      <a:pt x="1240" y="25949"/>
                    </a:cubicBezTo>
                    <a:lnTo>
                      <a:pt x="3196" y="25663"/>
                    </a:lnTo>
                    <a:lnTo>
                      <a:pt x="3196" y="25663"/>
                    </a:lnTo>
                    <a:cubicBezTo>
                      <a:pt x="2338" y="25902"/>
                      <a:pt x="1527" y="26331"/>
                      <a:pt x="859" y="26903"/>
                    </a:cubicBezTo>
                    <a:cubicBezTo>
                      <a:pt x="573" y="27142"/>
                      <a:pt x="239" y="27476"/>
                      <a:pt x="430" y="27857"/>
                    </a:cubicBezTo>
                    <a:cubicBezTo>
                      <a:pt x="543" y="28122"/>
                      <a:pt x="926" y="28207"/>
                      <a:pt x="1318" y="28207"/>
                    </a:cubicBezTo>
                    <a:cubicBezTo>
                      <a:pt x="1420" y="28207"/>
                      <a:pt x="1523" y="28201"/>
                      <a:pt x="1622" y="28191"/>
                    </a:cubicBezTo>
                    <a:lnTo>
                      <a:pt x="3626" y="27810"/>
                    </a:lnTo>
                    <a:lnTo>
                      <a:pt x="3626" y="27810"/>
                    </a:lnTo>
                    <a:cubicBezTo>
                      <a:pt x="3101" y="28144"/>
                      <a:pt x="2672" y="28573"/>
                      <a:pt x="2242" y="29050"/>
                    </a:cubicBezTo>
                    <a:cubicBezTo>
                      <a:pt x="1908" y="29432"/>
                      <a:pt x="1622" y="30004"/>
                      <a:pt x="1861" y="30481"/>
                    </a:cubicBezTo>
                    <a:cubicBezTo>
                      <a:pt x="2051" y="30719"/>
                      <a:pt x="2338" y="30863"/>
                      <a:pt x="2672" y="30863"/>
                    </a:cubicBezTo>
                    <a:cubicBezTo>
                      <a:pt x="2958" y="30863"/>
                      <a:pt x="3244" y="30767"/>
                      <a:pt x="3530" y="30672"/>
                    </a:cubicBezTo>
                    <a:cubicBezTo>
                      <a:pt x="4341" y="30433"/>
                      <a:pt x="5104" y="30195"/>
                      <a:pt x="5915" y="29956"/>
                    </a:cubicBezTo>
                    <a:cubicBezTo>
                      <a:pt x="6392" y="29765"/>
                      <a:pt x="6869" y="29670"/>
                      <a:pt x="7394" y="29622"/>
                    </a:cubicBezTo>
                    <a:cubicBezTo>
                      <a:pt x="8300" y="29670"/>
                      <a:pt x="9207" y="29813"/>
                      <a:pt x="10065" y="30099"/>
                    </a:cubicBezTo>
                    <a:cubicBezTo>
                      <a:pt x="12593" y="30529"/>
                      <a:pt x="15360" y="30338"/>
                      <a:pt x="17936" y="30433"/>
                    </a:cubicBezTo>
                    <a:lnTo>
                      <a:pt x="22420" y="30624"/>
                    </a:lnTo>
                    <a:lnTo>
                      <a:pt x="24900" y="30624"/>
                    </a:lnTo>
                    <a:lnTo>
                      <a:pt x="26140" y="30529"/>
                    </a:lnTo>
                    <a:lnTo>
                      <a:pt x="27333" y="30529"/>
                    </a:lnTo>
                    <a:lnTo>
                      <a:pt x="28573" y="30433"/>
                    </a:lnTo>
                    <a:lnTo>
                      <a:pt x="29813" y="30338"/>
                    </a:lnTo>
                    <a:cubicBezTo>
                      <a:pt x="31483" y="30147"/>
                      <a:pt x="33152" y="29956"/>
                      <a:pt x="34822" y="29670"/>
                    </a:cubicBezTo>
                    <a:cubicBezTo>
                      <a:pt x="35251" y="29575"/>
                      <a:pt x="35681" y="29479"/>
                      <a:pt x="36110" y="29432"/>
                    </a:cubicBezTo>
                    <a:cubicBezTo>
                      <a:pt x="36539" y="29336"/>
                      <a:pt x="36968" y="29241"/>
                      <a:pt x="37398" y="29145"/>
                    </a:cubicBezTo>
                    <a:cubicBezTo>
                      <a:pt x="37589" y="29098"/>
                      <a:pt x="37827" y="29050"/>
                      <a:pt x="38018" y="29002"/>
                    </a:cubicBezTo>
                    <a:lnTo>
                      <a:pt x="38686" y="28811"/>
                    </a:lnTo>
                    <a:lnTo>
                      <a:pt x="39020" y="28716"/>
                    </a:lnTo>
                    <a:cubicBezTo>
                      <a:pt x="39115" y="28668"/>
                      <a:pt x="39258" y="28668"/>
                      <a:pt x="39353" y="28621"/>
                    </a:cubicBezTo>
                    <a:lnTo>
                      <a:pt x="39687" y="28525"/>
                    </a:lnTo>
                    <a:lnTo>
                      <a:pt x="39926" y="28430"/>
                    </a:lnTo>
                    <a:lnTo>
                      <a:pt x="40021" y="28430"/>
                    </a:lnTo>
                    <a:lnTo>
                      <a:pt x="40164" y="28334"/>
                    </a:lnTo>
                    <a:lnTo>
                      <a:pt x="41739" y="27762"/>
                    </a:lnTo>
                    <a:lnTo>
                      <a:pt x="42454" y="26188"/>
                    </a:lnTo>
                    <a:cubicBezTo>
                      <a:pt x="44791" y="21609"/>
                      <a:pt x="46890" y="16886"/>
                      <a:pt x="48751" y="12116"/>
                    </a:cubicBezTo>
                    <a:cubicBezTo>
                      <a:pt x="49705" y="9731"/>
                      <a:pt x="50563" y="7298"/>
                      <a:pt x="51374" y="4866"/>
                    </a:cubicBezTo>
                    <a:cubicBezTo>
                      <a:pt x="51803" y="3625"/>
                      <a:pt x="52185" y="2385"/>
                      <a:pt x="52567" y="1097"/>
                    </a:cubicBezTo>
                    <a:cubicBezTo>
                      <a:pt x="52662" y="811"/>
                      <a:pt x="52757" y="477"/>
                      <a:pt x="52853" y="191"/>
                    </a:cubicBezTo>
                    <a:cubicBezTo>
                      <a:pt x="51469" y="96"/>
                      <a:pt x="50086" y="48"/>
                      <a:pt x="48655" y="0"/>
                    </a:cubicBezTo>
                    <a:close/>
                  </a:path>
                </a:pathLst>
              </a:cu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469;p63">
                <a:extLst>
                  <a:ext uri="{FF2B5EF4-FFF2-40B4-BE49-F238E27FC236}">
                    <a16:creationId xmlns:a16="http://schemas.microsoft.com/office/drawing/2014/main" id="{7BF670D2-AA9E-4DC8-AEC2-5236BB9507C1}"/>
                  </a:ext>
                </a:extLst>
              </p:cNvPr>
              <p:cNvSpPr/>
              <p:nvPr/>
            </p:nvSpPr>
            <p:spPr>
              <a:xfrm>
                <a:off x="3404580" y="2300974"/>
                <a:ext cx="241437" cy="380706"/>
              </a:xfrm>
              <a:custGeom>
                <a:avLst/>
                <a:gdLst/>
                <a:ahLst/>
                <a:cxnLst/>
                <a:rect l="l" t="t" r="r" b="b"/>
                <a:pathLst>
                  <a:path w="17889" h="28208" extrusionOk="0">
                    <a:moveTo>
                      <a:pt x="11360" y="1"/>
                    </a:moveTo>
                    <a:cubicBezTo>
                      <a:pt x="8790" y="1"/>
                      <a:pt x="6723" y="2740"/>
                      <a:pt x="5677" y="4834"/>
                    </a:cubicBezTo>
                    <a:cubicBezTo>
                      <a:pt x="2576" y="10844"/>
                      <a:pt x="668" y="17331"/>
                      <a:pt x="0" y="24010"/>
                    </a:cubicBezTo>
                    <a:cubicBezTo>
                      <a:pt x="4055" y="25631"/>
                      <a:pt x="8205" y="27015"/>
                      <a:pt x="12402" y="28207"/>
                    </a:cubicBezTo>
                    <a:cubicBezTo>
                      <a:pt x="14835" y="23151"/>
                      <a:pt x="16600" y="17808"/>
                      <a:pt x="17554" y="12275"/>
                    </a:cubicBezTo>
                    <a:cubicBezTo>
                      <a:pt x="17793" y="11226"/>
                      <a:pt x="17888" y="10176"/>
                      <a:pt x="17888" y="9127"/>
                    </a:cubicBezTo>
                    <a:cubicBezTo>
                      <a:pt x="17888" y="5979"/>
                      <a:pt x="16028" y="1638"/>
                      <a:pt x="12832" y="302"/>
                    </a:cubicBezTo>
                    <a:cubicBezTo>
                      <a:pt x="12326" y="94"/>
                      <a:pt x="11834" y="1"/>
                      <a:pt x="113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470;p63">
                <a:extLst>
                  <a:ext uri="{FF2B5EF4-FFF2-40B4-BE49-F238E27FC236}">
                    <a16:creationId xmlns:a16="http://schemas.microsoft.com/office/drawing/2014/main" id="{1A1E1E5B-A821-4A48-98D9-B89EA1CC2C9B}"/>
                  </a:ext>
                </a:extLst>
              </p:cNvPr>
              <p:cNvSpPr/>
              <p:nvPr/>
            </p:nvSpPr>
            <p:spPr>
              <a:xfrm>
                <a:off x="3356289" y="1617543"/>
                <a:ext cx="231139" cy="553609"/>
              </a:xfrm>
              <a:custGeom>
                <a:avLst/>
                <a:gdLst/>
                <a:ahLst/>
                <a:cxnLst/>
                <a:rect l="l" t="t" r="r" b="b"/>
                <a:pathLst>
                  <a:path w="17126" h="41019" extrusionOk="0">
                    <a:moveTo>
                      <a:pt x="5306" y="0"/>
                    </a:moveTo>
                    <a:cubicBezTo>
                      <a:pt x="4251" y="0"/>
                      <a:pt x="3285" y="312"/>
                      <a:pt x="2577" y="1093"/>
                    </a:cubicBezTo>
                    <a:cubicBezTo>
                      <a:pt x="239" y="3669"/>
                      <a:pt x="1" y="8868"/>
                      <a:pt x="1" y="12112"/>
                    </a:cubicBezTo>
                    <a:cubicBezTo>
                      <a:pt x="48" y="15832"/>
                      <a:pt x="430" y="19505"/>
                      <a:pt x="1050" y="23131"/>
                    </a:cubicBezTo>
                    <a:cubicBezTo>
                      <a:pt x="1909" y="28473"/>
                      <a:pt x="2958" y="33959"/>
                      <a:pt x="5725" y="38633"/>
                    </a:cubicBezTo>
                    <a:cubicBezTo>
                      <a:pt x="6393" y="39730"/>
                      <a:pt x="7347" y="40923"/>
                      <a:pt x="8635" y="41018"/>
                    </a:cubicBezTo>
                    <a:cubicBezTo>
                      <a:pt x="9589" y="40971"/>
                      <a:pt x="10495" y="40589"/>
                      <a:pt x="11210" y="39921"/>
                    </a:cubicBezTo>
                    <a:cubicBezTo>
                      <a:pt x="15170" y="36725"/>
                      <a:pt x="16505" y="31240"/>
                      <a:pt x="16839" y="26136"/>
                    </a:cubicBezTo>
                    <a:cubicBezTo>
                      <a:pt x="17125" y="21652"/>
                      <a:pt x="16887" y="17120"/>
                      <a:pt x="16076" y="12684"/>
                    </a:cubicBezTo>
                    <a:cubicBezTo>
                      <a:pt x="15456" y="9154"/>
                      <a:pt x="14359" y="5624"/>
                      <a:pt x="11926" y="3048"/>
                    </a:cubicBezTo>
                    <a:cubicBezTo>
                      <a:pt x="10629" y="1652"/>
                      <a:pt x="7733" y="0"/>
                      <a:pt x="5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471;p63">
                <a:extLst>
                  <a:ext uri="{FF2B5EF4-FFF2-40B4-BE49-F238E27FC236}">
                    <a16:creationId xmlns:a16="http://schemas.microsoft.com/office/drawing/2014/main" id="{EBBD0E16-A67E-44E4-A4AE-ECC0403CC222}"/>
                  </a:ext>
                </a:extLst>
              </p:cNvPr>
              <p:cNvSpPr/>
              <p:nvPr/>
            </p:nvSpPr>
            <p:spPr>
              <a:xfrm>
                <a:off x="3042120" y="1723368"/>
                <a:ext cx="509894" cy="559912"/>
              </a:xfrm>
              <a:custGeom>
                <a:avLst/>
                <a:gdLst/>
                <a:ahLst/>
                <a:cxnLst/>
                <a:rect l="l" t="t" r="r" b="b"/>
                <a:pathLst>
                  <a:path w="37780" h="41486" extrusionOk="0">
                    <a:moveTo>
                      <a:pt x="17806" y="0"/>
                    </a:moveTo>
                    <a:cubicBezTo>
                      <a:pt x="13424" y="0"/>
                      <a:pt x="9134" y="1469"/>
                      <a:pt x="5629" y="4175"/>
                    </a:cubicBezTo>
                    <a:cubicBezTo>
                      <a:pt x="907" y="7944"/>
                      <a:pt x="1" y="13095"/>
                      <a:pt x="1098" y="18915"/>
                    </a:cubicBezTo>
                    <a:cubicBezTo>
                      <a:pt x="1289" y="19964"/>
                      <a:pt x="1527" y="21014"/>
                      <a:pt x="1766" y="22063"/>
                    </a:cubicBezTo>
                    <a:cubicBezTo>
                      <a:pt x="2481" y="25307"/>
                      <a:pt x="3483" y="28455"/>
                      <a:pt x="4866" y="31460"/>
                    </a:cubicBezTo>
                    <a:cubicBezTo>
                      <a:pt x="7060" y="36326"/>
                      <a:pt x="10686" y="40189"/>
                      <a:pt x="15933" y="41191"/>
                    </a:cubicBezTo>
                    <a:cubicBezTo>
                      <a:pt x="16970" y="41385"/>
                      <a:pt x="18070" y="41485"/>
                      <a:pt x="19194" y="41485"/>
                    </a:cubicBezTo>
                    <a:cubicBezTo>
                      <a:pt x="24425" y="41485"/>
                      <a:pt x="30168" y="39317"/>
                      <a:pt x="32485" y="34370"/>
                    </a:cubicBezTo>
                    <a:cubicBezTo>
                      <a:pt x="33487" y="32223"/>
                      <a:pt x="33725" y="29791"/>
                      <a:pt x="33821" y="27406"/>
                    </a:cubicBezTo>
                    <a:cubicBezTo>
                      <a:pt x="33868" y="26308"/>
                      <a:pt x="33916" y="25164"/>
                      <a:pt x="33916" y="24067"/>
                    </a:cubicBezTo>
                    <a:cubicBezTo>
                      <a:pt x="34918" y="23971"/>
                      <a:pt x="35824" y="23446"/>
                      <a:pt x="36396" y="22635"/>
                    </a:cubicBezTo>
                    <a:cubicBezTo>
                      <a:pt x="37303" y="21491"/>
                      <a:pt x="37780" y="20060"/>
                      <a:pt x="37684" y="18581"/>
                    </a:cubicBezTo>
                    <a:cubicBezTo>
                      <a:pt x="37443" y="16654"/>
                      <a:pt x="36537" y="15924"/>
                      <a:pt x="35434" y="15924"/>
                    </a:cubicBezTo>
                    <a:cubicBezTo>
                      <a:pt x="34789" y="15924"/>
                      <a:pt x="34077" y="16173"/>
                      <a:pt x="33391" y="16577"/>
                    </a:cubicBezTo>
                    <a:cubicBezTo>
                      <a:pt x="33296" y="15671"/>
                      <a:pt x="33200" y="14717"/>
                      <a:pt x="33057" y="13811"/>
                    </a:cubicBezTo>
                    <a:cubicBezTo>
                      <a:pt x="32580" y="10806"/>
                      <a:pt x="31865" y="7801"/>
                      <a:pt x="30148" y="5368"/>
                    </a:cubicBezTo>
                    <a:cubicBezTo>
                      <a:pt x="27572" y="1790"/>
                      <a:pt x="23088" y="216"/>
                      <a:pt x="18795" y="25"/>
                    </a:cubicBezTo>
                    <a:cubicBezTo>
                      <a:pt x="18465" y="9"/>
                      <a:pt x="18135" y="0"/>
                      <a:pt x="17806" y="0"/>
                    </a:cubicBezTo>
                    <a:close/>
                  </a:path>
                </a:pathLst>
              </a:cu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472;p63">
                <a:extLst>
                  <a:ext uri="{FF2B5EF4-FFF2-40B4-BE49-F238E27FC236}">
                    <a16:creationId xmlns:a16="http://schemas.microsoft.com/office/drawing/2014/main" id="{69432940-BE45-4F59-92E4-222EC010A761}"/>
                  </a:ext>
                </a:extLst>
              </p:cNvPr>
              <p:cNvSpPr/>
              <p:nvPr/>
            </p:nvSpPr>
            <p:spPr>
              <a:xfrm>
                <a:off x="3082043" y="1996724"/>
                <a:ext cx="54633" cy="50922"/>
              </a:xfrm>
              <a:custGeom>
                <a:avLst/>
                <a:gdLst/>
                <a:ahLst/>
                <a:cxnLst/>
                <a:rect l="l" t="t" r="r" b="b"/>
                <a:pathLst>
                  <a:path w="4048" h="3773" extrusionOk="0">
                    <a:moveTo>
                      <a:pt x="2369" y="0"/>
                    </a:moveTo>
                    <a:cubicBezTo>
                      <a:pt x="2194" y="0"/>
                      <a:pt x="2008" y="29"/>
                      <a:pt x="1813" y="92"/>
                    </a:cubicBezTo>
                    <a:cubicBezTo>
                      <a:pt x="286" y="569"/>
                      <a:pt x="0" y="2620"/>
                      <a:pt x="1336" y="3526"/>
                    </a:cubicBezTo>
                    <a:cubicBezTo>
                      <a:pt x="1625" y="3695"/>
                      <a:pt x="1935" y="3772"/>
                      <a:pt x="2238" y="3772"/>
                    </a:cubicBezTo>
                    <a:cubicBezTo>
                      <a:pt x="3136" y="3772"/>
                      <a:pt x="3971" y="3094"/>
                      <a:pt x="4007" y="2095"/>
                    </a:cubicBezTo>
                    <a:cubicBezTo>
                      <a:pt x="4048" y="995"/>
                      <a:pt x="3393" y="0"/>
                      <a:pt x="2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473;p63">
                <a:extLst>
                  <a:ext uri="{FF2B5EF4-FFF2-40B4-BE49-F238E27FC236}">
                    <a16:creationId xmlns:a16="http://schemas.microsoft.com/office/drawing/2014/main" id="{31D7F9CC-2489-4487-AFDE-8A65BB2E6FFD}"/>
                  </a:ext>
                </a:extLst>
              </p:cNvPr>
              <p:cNvSpPr/>
              <p:nvPr/>
            </p:nvSpPr>
            <p:spPr>
              <a:xfrm>
                <a:off x="3255863" y="1960703"/>
                <a:ext cx="55281" cy="51165"/>
              </a:xfrm>
              <a:custGeom>
                <a:avLst/>
                <a:gdLst/>
                <a:ahLst/>
                <a:cxnLst/>
                <a:rect l="l" t="t" r="r" b="b"/>
                <a:pathLst>
                  <a:path w="4096" h="3791" extrusionOk="0">
                    <a:moveTo>
                      <a:pt x="2403" y="0"/>
                    </a:moveTo>
                    <a:cubicBezTo>
                      <a:pt x="2232" y="0"/>
                      <a:pt x="2051" y="29"/>
                      <a:pt x="1861" y="90"/>
                    </a:cubicBezTo>
                    <a:cubicBezTo>
                      <a:pt x="287" y="519"/>
                      <a:pt x="0" y="2618"/>
                      <a:pt x="1384" y="3524"/>
                    </a:cubicBezTo>
                    <a:cubicBezTo>
                      <a:pt x="1664" y="3707"/>
                      <a:pt x="1973" y="3790"/>
                      <a:pt x="2278" y="3790"/>
                    </a:cubicBezTo>
                    <a:cubicBezTo>
                      <a:pt x="3165" y="3790"/>
                      <a:pt x="4019" y="3087"/>
                      <a:pt x="4055" y="2093"/>
                    </a:cubicBezTo>
                    <a:cubicBezTo>
                      <a:pt x="4096" y="1029"/>
                      <a:pt x="3435" y="0"/>
                      <a:pt x="2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474;p63">
                <a:extLst>
                  <a:ext uri="{FF2B5EF4-FFF2-40B4-BE49-F238E27FC236}">
                    <a16:creationId xmlns:a16="http://schemas.microsoft.com/office/drawing/2014/main" id="{367A7E0C-15A6-43CB-ACED-4C1B3953A059}"/>
                  </a:ext>
                </a:extLst>
              </p:cNvPr>
              <p:cNvSpPr/>
              <p:nvPr/>
            </p:nvSpPr>
            <p:spPr>
              <a:xfrm>
                <a:off x="3179892" y="1987466"/>
                <a:ext cx="50558" cy="81748"/>
              </a:xfrm>
              <a:custGeom>
                <a:avLst/>
                <a:gdLst/>
                <a:ahLst/>
                <a:cxnLst/>
                <a:rect l="l" t="t" r="r" b="b"/>
                <a:pathLst>
                  <a:path w="3746" h="6057" extrusionOk="0">
                    <a:moveTo>
                      <a:pt x="577" y="1"/>
                    </a:moveTo>
                    <a:cubicBezTo>
                      <a:pt x="304" y="1"/>
                      <a:pt x="1" y="210"/>
                      <a:pt x="1" y="587"/>
                    </a:cubicBezTo>
                    <a:cubicBezTo>
                      <a:pt x="48" y="1493"/>
                      <a:pt x="96" y="2400"/>
                      <a:pt x="144" y="3306"/>
                    </a:cubicBezTo>
                    <a:cubicBezTo>
                      <a:pt x="144" y="3926"/>
                      <a:pt x="1" y="5023"/>
                      <a:pt x="287" y="5548"/>
                    </a:cubicBezTo>
                    <a:cubicBezTo>
                      <a:pt x="507" y="5928"/>
                      <a:pt x="928" y="6056"/>
                      <a:pt x="1395" y="6056"/>
                    </a:cubicBezTo>
                    <a:cubicBezTo>
                      <a:pt x="2043" y="6056"/>
                      <a:pt x="2781" y="5810"/>
                      <a:pt x="3197" y="5643"/>
                    </a:cubicBezTo>
                    <a:cubicBezTo>
                      <a:pt x="3746" y="5432"/>
                      <a:pt x="3472" y="4697"/>
                      <a:pt x="2972" y="4697"/>
                    </a:cubicBezTo>
                    <a:cubicBezTo>
                      <a:pt x="2907" y="4697"/>
                      <a:pt x="2838" y="4710"/>
                      <a:pt x="2767" y="4737"/>
                    </a:cubicBezTo>
                    <a:cubicBezTo>
                      <a:pt x="2372" y="4895"/>
                      <a:pt x="1911" y="4988"/>
                      <a:pt x="1467" y="4988"/>
                    </a:cubicBezTo>
                    <a:cubicBezTo>
                      <a:pt x="1375" y="4988"/>
                      <a:pt x="1283" y="4984"/>
                      <a:pt x="1193" y="4976"/>
                    </a:cubicBezTo>
                    <a:cubicBezTo>
                      <a:pt x="1145" y="4308"/>
                      <a:pt x="1098" y="3640"/>
                      <a:pt x="1098" y="2972"/>
                    </a:cubicBezTo>
                    <a:cubicBezTo>
                      <a:pt x="1050" y="2113"/>
                      <a:pt x="1050" y="1255"/>
                      <a:pt x="1002" y="396"/>
                    </a:cubicBezTo>
                    <a:cubicBezTo>
                      <a:pt x="982" y="126"/>
                      <a:pt x="789" y="1"/>
                      <a:pt x="577" y="1"/>
                    </a:cubicBezTo>
                    <a:close/>
                  </a:path>
                </a:pathLst>
              </a:custGeom>
              <a:solidFill>
                <a:srgbClr val="B47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475;p63">
                <a:extLst>
                  <a:ext uri="{FF2B5EF4-FFF2-40B4-BE49-F238E27FC236}">
                    <a16:creationId xmlns:a16="http://schemas.microsoft.com/office/drawing/2014/main" id="{42DE05E6-7DC1-4D01-BCE5-A07BC51280D5}"/>
                  </a:ext>
                </a:extLst>
              </p:cNvPr>
              <p:cNvSpPr/>
              <p:nvPr/>
            </p:nvSpPr>
            <p:spPr>
              <a:xfrm>
                <a:off x="3165086" y="2079592"/>
                <a:ext cx="108174" cy="68170"/>
              </a:xfrm>
              <a:custGeom>
                <a:avLst/>
                <a:gdLst/>
                <a:ahLst/>
                <a:cxnLst/>
                <a:rect l="l" t="t" r="r" b="b"/>
                <a:pathLst>
                  <a:path w="8015" h="5051" extrusionOk="0">
                    <a:moveTo>
                      <a:pt x="7532" y="1"/>
                    </a:moveTo>
                    <a:cubicBezTo>
                      <a:pt x="7503" y="1"/>
                      <a:pt x="7473" y="4"/>
                      <a:pt x="7442" y="10"/>
                    </a:cubicBezTo>
                    <a:lnTo>
                      <a:pt x="334" y="1822"/>
                    </a:lnTo>
                    <a:cubicBezTo>
                      <a:pt x="96" y="1870"/>
                      <a:pt x="0" y="2109"/>
                      <a:pt x="96" y="2347"/>
                    </a:cubicBezTo>
                    <a:cubicBezTo>
                      <a:pt x="854" y="3982"/>
                      <a:pt x="2378" y="5050"/>
                      <a:pt x="3972" y="5050"/>
                    </a:cubicBezTo>
                    <a:cubicBezTo>
                      <a:pt x="4285" y="5050"/>
                      <a:pt x="4601" y="5009"/>
                      <a:pt x="4914" y="4923"/>
                    </a:cubicBezTo>
                    <a:cubicBezTo>
                      <a:pt x="6822" y="4446"/>
                      <a:pt x="8014" y="2490"/>
                      <a:pt x="7871" y="344"/>
                    </a:cubicBezTo>
                    <a:cubicBezTo>
                      <a:pt x="7871" y="136"/>
                      <a:pt x="7726" y="1"/>
                      <a:pt x="75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476;p63">
                <a:extLst>
                  <a:ext uri="{FF2B5EF4-FFF2-40B4-BE49-F238E27FC236}">
                    <a16:creationId xmlns:a16="http://schemas.microsoft.com/office/drawing/2014/main" id="{302C22AD-A3AA-4DC0-92E3-CE900C2E07CA}"/>
                  </a:ext>
                </a:extLst>
              </p:cNvPr>
              <p:cNvSpPr/>
              <p:nvPr/>
            </p:nvSpPr>
            <p:spPr>
              <a:xfrm>
                <a:off x="3289334" y="2129934"/>
                <a:ext cx="177059" cy="227860"/>
              </a:xfrm>
              <a:custGeom>
                <a:avLst/>
                <a:gdLst/>
                <a:ahLst/>
                <a:cxnLst/>
                <a:rect l="l" t="t" r="r" b="b"/>
                <a:pathLst>
                  <a:path w="13119" h="16883" extrusionOk="0">
                    <a:moveTo>
                      <a:pt x="9398" y="1"/>
                    </a:moveTo>
                    <a:lnTo>
                      <a:pt x="1" y="2576"/>
                    </a:lnTo>
                    <a:lnTo>
                      <a:pt x="3101" y="13881"/>
                    </a:lnTo>
                    <a:cubicBezTo>
                      <a:pt x="3580" y="15715"/>
                      <a:pt x="5224" y="16883"/>
                      <a:pt x="7004" y="16883"/>
                    </a:cubicBezTo>
                    <a:cubicBezTo>
                      <a:pt x="7354" y="16883"/>
                      <a:pt x="7710" y="16838"/>
                      <a:pt x="8062" y="16744"/>
                    </a:cubicBezTo>
                    <a:lnTo>
                      <a:pt x="9684" y="16314"/>
                    </a:lnTo>
                    <a:cubicBezTo>
                      <a:pt x="11831" y="15694"/>
                      <a:pt x="13119" y="13452"/>
                      <a:pt x="12498" y="11306"/>
                    </a:cubicBezTo>
                    <a:lnTo>
                      <a:pt x="9398" y="1"/>
                    </a:lnTo>
                    <a:close/>
                  </a:path>
                </a:pathLst>
              </a:cu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477;p63">
                <a:extLst>
                  <a:ext uri="{FF2B5EF4-FFF2-40B4-BE49-F238E27FC236}">
                    <a16:creationId xmlns:a16="http://schemas.microsoft.com/office/drawing/2014/main" id="{E882BC74-2FF3-4A8D-8334-FD144BFE7991}"/>
                  </a:ext>
                </a:extLst>
              </p:cNvPr>
              <p:cNvSpPr/>
              <p:nvPr/>
            </p:nvSpPr>
            <p:spPr>
              <a:xfrm>
                <a:off x="2974530" y="1599269"/>
                <a:ext cx="475127" cy="341270"/>
              </a:xfrm>
              <a:custGeom>
                <a:avLst/>
                <a:gdLst/>
                <a:ahLst/>
                <a:cxnLst/>
                <a:rect l="l" t="t" r="r" b="b"/>
                <a:pathLst>
                  <a:path w="35204" h="25286" extrusionOk="0">
                    <a:moveTo>
                      <a:pt x="26868" y="0"/>
                    </a:moveTo>
                    <a:cubicBezTo>
                      <a:pt x="25630" y="0"/>
                      <a:pt x="24380" y="200"/>
                      <a:pt x="23183" y="539"/>
                    </a:cubicBezTo>
                    <a:cubicBezTo>
                      <a:pt x="20551" y="1231"/>
                      <a:pt x="18053" y="2594"/>
                      <a:pt x="15386" y="2594"/>
                    </a:cubicBezTo>
                    <a:cubicBezTo>
                      <a:pt x="15298" y="2594"/>
                      <a:pt x="15210" y="2593"/>
                      <a:pt x="15121" y="2590"/>
                    </a:cubicBezTo>
                    <a:cubicBezTo>
                      <a:pt x="13145" y="2549"/>
                      <a:pt x="11204" y="1761"/>
                      <a:pt x="9268" y="1761"/>
                    </a:cubicBezTo>
                    <a:cubicBezTo>
                      <a:pt x="8961" y="1761"/>
                      <a:pt x="8654" y="1781"/>
                      <a:pt x="8348" y="1827"/>
                    </a:cubicBezTo>
                    <a:cubicBezTo>
                      <a:pt x="6964" y="2017"/>
                      <a:pt x="5724" y="2685"/>
                      <a:pt x="4818" y="3782"/>
                    </a:cubicBezTo>
                    <a:cubicBezTo>
                      <a:pt x="4055" y="4641"/>
                      <a:pt x="3673" y="5834"/>
                      <a:pt x="3816" y="7026"/>
                    </a:cubicBezTo>
                    <a:cubicBezTo>
                      <a:pt x="4055" y="8219"/>
                      <a:pt x="5009" y="9125"/>
                      <a:pt x="6201" y="9220"/>
                    </a:cubicBezTo>
                    <a:cubicBezTo>
                      <a:pt x="6090" y="9213"/>
                      <a:pt x="5980" y="9209"/>
                      <a:pt x="5870" y="9209"/>
                    </a:cubicBezTo>
                    <a:cubicBezTo>
                      <a:pt x="3807" y="9209"/>
                      <a:pt x="1962" y="10469"/>
                      <a:pt x="1193" y="12416"/>
                    </a:cubicBezTo>
                    <a:cubicBezTo>
                      <a:pt x="477" y="14467"/>
                      <a:pt x="1193" y="16757"/>
                      <a:pt x="3005" y="18045"/>
                    </a:cubicBezTo>
                    <a:cubicBezTo>
                      <a:pt x="1288" y="18093"/>
                      <a:pt x="0" y="20001"/>
                      <a:pt x="239" y="21623"/>
                    </a:cubicBezTo>
                    <a:cubicBezTo>
                      <a:pt x="525" y="23292"/>
                      <a:pt x="2003" y="24628"/>
                      <a:pt x="3625" y="25057"/>
                    </a:cubicBezTo>
                    <a:cubicBezTo>
                      <a:pt x="4293" y="25210"/>
                      <a:pt x="4969" y="25286"/>
                      <a:pt x="5642" y="25286"/>
                    </a:cubicBezTo>
                    <a:cubicBezTo>
                      <a:pt x="6653" y="25286"/>
                      <a:pt x="7661" y="25114"/>
                      <a:pt x="8634" y="24771"/>
                    </a:cubicBezTo>
                    <a:cubicBezTo>
                      <a:pt x="11162" y="23960"/>
                      <a:pt x="13642" y="22481"/>
                      <a:pt x="15121" y="20239"/>
                    </a:cubicBezTo>
                    <a:lnTo>
                      <a:pt x="15121" y="20239"/>
                    </a:lnTo>
                    <a:cubicBezTo>
                      <a:pt x="14644" y="21193"/>
                      <a:pt x="15455" y="22433"/>
                      <a:pt x="16457" y="22767"/>
                    </a:cubicBezTo>
                    <a:cubicBezTo>
                      <a:pt x="16849" y="22853"/>
                      <a:pt x="17240" y="22895"/>
                      <a:pt x="17628" y="22895"/>
                    </a:cubicBezTo>
                    <a:cubicBezTo>
                      <a:pt x="18325" y="22895"/>
                      <a:pt x="19009" y="22757"/>
                      <a:pt x="19653" y="22481"/>
                    </a:cubicBezTo>
                    <a:cubicBezTo>
                      <a:pt x="24709" y="20573"/>
                      <a:pt x="29145" y="17377"/>
                      <a:pt x="32437" y="13132"/>
                    </a:cubicBezTo>
                    <a:cubicBezTo>
                      <a:pt x="33868" y="11271"/>
                      <a:pt x="35203" y="9173"/>
                      <a:pt x="35203" y="6883"/>
                    </a:cubicBezTo>
                    <a:cubicBezTo>
                      <a:pt x="35156" y="4259"/>
                      <a:pt x="33295" y="1874"/>
                      <a:pt x="30863" y="825"/>
                    </a:cubicBezTo>
                    <a:cubicBezTo>
                      <a:pt x="29607" y="247"/>
                      <a:pt x="28245" y="0"/>
                      <a:pt x="26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478;p63">
                <a:extLst>
                  <a:ext uri="{FF2B5EF4-FFF2-40B4-BE49-F238E27FC236}">
                    <a16:creationId xmlns:a16="http://schemas.microsoft.com/office/drawing/2014/main" id="{1DB60D20-1222-4DB9-8C4D-06F05BD1D7C4}"/>
                  </a:ext>
                </a:extLst>
              </p:cNvPr>
              <p:cNvSpPr/>
              <p:nvPr/>
            </p:nvSpPr>
            <p:spPr>
              <a:xfrm>
                <a:off x="3336328" y="1702921"/>
                <a:ext cx="167409" cy="303480"/>
              </a:xfrm>
              <a:custGeom>
                <a:avLst/>
                <a:gdLst/>
                <a:ahLst/>
                <a:cxnLst/>
                <a:rect l="l" t="t" r="r" b="b"/>
                <a:pathLst>
                  <a:path w="12404" h="22486" extrusionOk="0">
                    <a:moveTo>
                      <a:pt x="5082" y="0"/>
                    </a:moveTo>
                    <a:cubicBezTo>
                      <a:pt x="3320" y="0"/>
                      <a:pt x="1412" y="745"/>
                      <a:pt x="812" y="2447"/>
                    </a:cubicBezTo>
                    <a:cubicBezTo>
                      <a:pt x="1" y="4879"/>
                      <a:pt x="812" y="9506"/>
                      <a:pt x="1814" y="11844"/>
                    </a:cubicBezTo>
                    <a:cubicBezTo>
                      <a:pt x="3054" y="14706"/>
                      <a:pt x="5725" y="17043"/>
                      <a:pt x="8730" y="17043"/>
                    </a:cubicBezTo>
                    <a:cubicBezTo>
                      <a:pt x="8873" y="18665"/>
                      <a:pt x="9016" y="20239"/>
                      <a:pt x="9159" y="21813"/>
                    </a:cubicBezTo>
                    <a:cubicBezTo>
                      <a:pt x="9159" y="22004"/>
                      <a:pt x="9207" y="22195"/>
                      <a:pt x="9350" y="22386"/>
                    </a:cubicBezTo>
                    <a:cubicBezTo>
                      <a:pt x="9468" y="22445"/>
                      <a:pt x="9604" y="22485"/>
                      <a:pt x="9736" y="22485"/>
                    </a:cubicBezTo>
                    <a:cubicBezTo>
                      <a:pt x="9818" y="22485"/>
                      <a:pt x="9898" y="22470"/>
                      <a:pt x="9970" y="22433"/>
                    </a:cubicBezTo>
                    <a:lnTo>
                      <a:pt x="11735" y="22147"/>
                    </a:lnTo>
                    <a:cubicBezTo>
                      <a:pt x="11831" y="19619"/>
                      <a:pt x="11974" y="17091"/>
                      <a:pt x="12117" y="14563"/>
                    </a:cubicBezTo>
                    <a:cubicBezTo>
                      <a:pt x="12260" y="11891"/>
                      <a:pt x="12403" y="9125"/>
                      <a:pt x="11783" y="6549"/>
                    </a:cubicBezTo>
                    <a:cubicBezTo>
                      <a:pt x="11115" y="3925"/>
                      <a:pt x="9541" y="1397"/>
                      <a:pt x="7156" y="395"/>
                    </a:cubicBezTo>
                    <a:cubicBezTo>
                      <a:pt x="6568" y="137"/>
                      <a:pt x="5839" y="0"/>
                      <a:pt x="50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9" name="TextBox 208">
            <a:extLst>
              <a:ext uri="{FF2B5EF4-FFF2-40B4-BE49-F238E27FC236}">
                <a16:creationId xmlns:a16="http://schemas.microsoft.com/office/drawing/2014/main" id="{567F6F15-F584-4B54-8779-5A64F80523FC}"/>
              </a:ext>
            </a:extLst>
          </p:cNvPr>
          <p:cNvSpPr txBox="1"/>
          <p:nvPr/>
        </p:nvSpPr>
        <p:spPr>
          <a:xfrm>
            <a:off x="8524240" y="4668038"/>
            <a:ext cx="650240" cy="307777"/>
          </a:xfrm>
          <a:prstGeom prst="rect">
            <a:avLst/>
          </a:prstGeom>
          <a:noFill/>
        </p:spPr>
        <p:txBody>
          <a:bodyPr wrap="square">
            <a:spAutoFit/>
          </a:bodyPr>
          <a:lstStyle/>
          <a:p>
            <a:r>
              <a:rPr lang="en-US" dirty="0">
                <a:solidFill>
                  <a:schemeClr val="accent1"/>
                </a:solidFill>
              </a:rPr>
              <a:t>7</a:t>
            </a:r>
          </a:p>
        </p:txBody>
      </p:sp>
    </p:spTree>
    <p:extLst>
      <p:ext uri="{BB962C8B-B14F-4D97-AF65-F5344CB8AC3E}">
        <p14:creationId xmlns:p14="http://schemas.microsoft.com/office/powerpoint/2010/main" val="1805318472"/>
      </p:ext>
    </p:extLst>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302F-390A-4CDF-825B-6C884FA91EBE}"/>
              </a:ext>
            </a:extLst>
          </p:cNvPr>
          <p:cNvSpPr>
            <a:spLocks noGrp="1"/>
          </p:cNvSpPr>
          <p:nvPr>
            <p:ph type="ctrTitle"/>
          </p:nvPr>
        </p:nvSpPr>
        <p:spPr>
          <a:xfrm>
            <a:off x="803375" y="1490750"/>
            <a:ext cx="3651600" cy="1782300"/>
          </a:xfrm>
        </p:spPr>
        <p:txBody>
          <a:bodyPr wrap="square" anchor="b">
            <a:normAutofit/>
          </a:bodyPr>
          <a:lstStyle/>
          <a:p>
            <a:pPr>
              <a:lnSpc>
                <a:spcPct val="90000"/>
              </a:lnSpc>
            </a:pPr>
            <a:r>
              <a:rPr lang="en-US" dirty="0"/>
              <a:t>Who are our players?</a:t>
            </a:r>
          </a:p>
        </p:txBody>
      </p:sp>
      <p:sp>
        <p:nvSpPr>
          <p:cNvPr id="5" name="Oval 4">
            <a:extLst>
              <a:ext uri="{FF2B5EF4-FFF2-40B4-BE49-F238E27FC236}">
                <a16:creationId xmlns:a16="http://schemas.microsoft.com/office/drawing/2014/main" id="{C897BB6E-D84A-4223-BA97-DB118BDD80E8}"/>
              </a:ext>
            </a:extLst>
          </p:cNvPr>
          <p:cNvSpPr/>
          <p:nvPr/>
        </p:nvSpPr>
        <p:spPr>
          <a:xfrm>
            <a:off x="6834762" y="1398228"/>
            <a:ext cx="1547707" cy="1571413"/>
          </a:xfrm>
          <a:prstGeom prst="ellipse">
            <a:avLst/>
          </a:prstGeom>
          <a:solidFill>
            <a:schemeClr val="accent1">
              <a:lumMod val="60000"/>
              <a:lumOff val="40000"/>
            </a:schemeClr>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accent1">
                    <a:lumMod val="50000"/>
                  </a:schemeClr>
                </a:solidFill>
                <a:latin typeface="Anaheim" panose="020B0604020202020204" charset="0"/>
              </a:rPr>
              <a:t>04</a:t>
            </a:r>
          </a:p>
        </p:txBody>
      </p:sp>
      <p:sp>
        <p:nvSpPr>
          <p:cNvPr id="4" name="TextBox 3">
            <a:extLst>
              <a:ext uri="{FF2B5EF4-FFF2-40B4-BE49-F238E27FC236}">
                <a16:creationId xmlns:a16="http://schemas.microsoft.com/office/drawing/2014/main" id="{69F32F4D-191A-4A91-93F8-1B2DE43AC905}"/>
              </a:ext>
            </a:extLst>
          </p:cNvPr>
          <p:cNvSpPr txBox="1"/>
          <p:nvPr/>
        </p:nvSpPr>
        <p:spPr>
          <a:xfrm>
            <a:off x="8415867" y="4717831"/>
            <a:ext cx="650240" cy="307777"/>
          </a:xfrm>
          <a:prstGeom prst="rect">
            <a:avLst/>
          </a:prstGeom>
          <a:noFill/>
        </p:spPr>
        <p:txBody>
          <a:bodyPr wrap="square">
            <a:spAutoFit/>
          </a:bodyPr>
          <a:lstStyle/>
          <a:p>
            <a:r>
              <a:rPr lang="en-US" dirty="0">
                <a:solidFill>
                  <a:schemeClr val="accent1"/>
                </a:solidFill>
              </a:rPr>
              <a:t>8</a:t>
            </a:r>
          </a:p>
        </p:txBody>
      </p:sp>
    </p:spTree>
    <p:extLst>
      <p:ext uri="{BB962C8B-B14F-4D97-AF65-F5344CB8AC3E}">
        <p14:creationId xmlns:p14="http://schemas.microsoft.com/office/powerpoint/2010/main" val="3611375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73" name="TextBox 72">
            <a:extLst>
              <a:ext uri="{FF2B5EF4-FFF2-40B4-BE49-F238E27FC236}">
                <a16:creationId xmlns:a16="http://schemas.microsoft.com/office/drawing/2014/main" id="{5668B62C-4228-43E6-8679-76A586527260}"/>
              </a:ext>
            </a:extLst>
          </p:cNvPr>
          <p:cNvSpPr txBox="1"/>
          <p:nvPr/>
        </p:nvSpPr>
        <p:spPr>
          <a:xfrm>
            <a:off x="5782885" y="2486861"/>
            <a:ext cx="2743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r>
              <a:rPr lang="en-US" sz="1600">
                <a:latin typeface="Anaheim"/>
                <a:ea typeface="Segoe UI"/>
                <a:cs typeface="Segoe UI"/>
              </a:rPr>
              <a:t>​</a:t>
            </a:r>
            <a:endParaRPr lang="en-US" sz="1600"/>
          </a:p>
        </p:txBody>
      </p:sp>
      <p:sp>
        <p:nvSpPr>
          <p:cNvPr id="74" name="TextBox 73">
            <a:extLst>
              <a:ext uri="{FF2B5EF4-FFF2-40B4-BE49-F238E27FC236}">
                <a16:creationId xmlns:a16="http://schemas.microsoft.com/office/drawing/2014/main" id="{61D408B8-8FC7-4009-A223-77AC3D42DC86}"/>
              </a:ext>
            </a:extLst>
          </p:cNvPr>
          <p:cNvSpPr txBox="1"/>
          <p:nvPr/>
        </p:nvSpPr>
        <p:spPr>
          <a:xfrm>
            <a:off x="42495" y="4706082"/>
            <a:ext cx="112415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latin typeface="Anaheim"/>
              </a:rPr>
              <a:t>Revenue Model</a:t>
            </a:r>
          </a:p>
        </p:txBody>
      </p:sp>
      <p:pic>
        <p:nvPicPr>
          <p:cNvPr id="9" name="Picture 8">
            <a:extLst>
              <a:ext uri="{FF2B5EF4-FFF2-40B4-BE49-F238E27FC236}">
                <a16:creationId xmlns:a16="http://schemas.microsoft.com/office/drawing/2014/main" id="{5F0420EC-AEDB-4D88-8AF3-65696C739F91}"/>
              </a:ext>
            </a:extLst>
          </p:cNvPr>
          <p:cNvPicPr>
            <a:picLocks noChangeAspect="1"/>
          </p:cNvPicPr>
          <p:nvPr/>
        </p:nvPicPr>
        <p:blipFill rotWithShape="1">
          <a:blip r:embed="rId3"/>
          <a:srcRect l="1611" t="1820" r="3015" b="543"/>
          <a:stretch/>
        </p:blipFill>
        <p:spPr>
          <a:xfrm>
            <a:off x="1292400" y="60750"/>
            <a:ext cx="6357600" cy="5022000"/>
          </a:xfrm>
          <a:prstGeom prst="rect">
            <a:avLst/>
          </a:prstGeom>
        </p:spPr>
      </p:pic>
      <p:sp>
        <p:nvSpPr>
          <p:cNvPr id="5" name="TextBox 4">
            <a:extLst>
              <a:ext uri="{FF2B5EF4-FFF2-40B4-BE49-F238E27FC236}">
                <a16:creationId xmlns:a16="http://schemas.microsoft.com/office/drawing/2014/main" id="{A231C147-5417-46A6-A136-A75B1A5B61D6}"/>
              </a:ext>
            </a:extLst>
          </p:cNvPr>
          <p:cNvSpPr txBox="1"/>
          <p:nvPr/>
        </p:nvSpPr>
        <p:spPr>
          <a:xfrm>
            <a:off x="8398933" y="4646712"/>
            <a:ext cx="650240" cy="307777"/>
          </a:xfrm>
          <a:prstGeom prst="rect">
            <a:avLst/>
          </a:prstGeom>
          <a:noFill/>
        </p:spPr>
        <p:txBody>
          <a:bodyPr wrap="square">
            <a:spAutoFit/>
          </a:bodyPr>
          <a:lstStyle/>
          <a:p>
            <a:r>
              <a:rPr lang="en-US" dirty="0">
                <a:solidFill>
                  <a:schemeClr val="accent1"/>
                </a:solidFill>
              </a:rPr>
              <a:t>9</a:t>
            </a:r>
          </a:p>
        </p:txBody>
      </p:sp>
    </p:spTree>
    <p:extLst>
      <p:ext uri="{BB962C8B-B14F-4D97-AF65-F5344CB8AC3E}">
        <p14:creationId xmlns:p14="http://schemas.microsoft.com/office/powerpoint/2010/main" val="3831497598"/>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3"/>
        <p:cNvGrpSpPr/>
        <p:nvPr/>
      </p:nvGrpSpPr>
      <p:grpSpPr>
        <a:xfrm>
          <a:off x="0" y="0"/>
          <a:ext cx="0" cy="0"/>
          <a:chOff x="0" y="0"/>
          <a:chExt cx="0" cy="0"/>
        </a:xfrm>
      </p:grpSpPr>
      <p:sp>
        <p:nvSpPr>
          <p:cNvPr id="1544" name="Google Shape;1544;p44"/>
          <p:cNvSpPr txBox="1">
            <a:spLocks noGrp="1"/>
          </p:cNvSpPr>
          <p:nvPr>
            <p:ph type="ctrTitle"/>
          </p:nvPr>
        </p:nvSpPr>
        <p:spPr>
          <a:xfrm>
            <a:off x="331450" y="684700"/>
            <a:ext cx="4655400" cy="17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latin typeface="Reem Kufi"/>
                <a:ea typeface="Reem Kufi"/>
                <a:cs typeface="Reem Kufi"/>
                <a:sym typeface="Reem Kufi"/>
              </a:rPr>
              <a:t>THANKS</a:t>
            </a:r>
            <a:endParaRPr>
              <a:latin typeface="Reem Kufi"/>
              <a:ea typeface="Reem Kufi"/>
              <a:cs typeface="Reem Kufi"/>
              <a:sym typeface="Reem Kufi"/>
            </a:endParaRPr>
          </a:p>
        </p:txBody>
      </p:sp>
      <p:grpSp>
        <p:nvGrpSpPr>
          <p:cNvPr id="192" name="Google Shape;2188;p65">
            <a:extLst>
              <a:ext uri="{FF2B5EF4-FFF2-40B4-BE49-F238E27FC236}">
                <a16:creationId xmlns:a16="http://schemas.microsoft.com/office/drawing/2014/main" id="{EC083B82-F408-4C5D-AB5C-1DCDB74DD661}"/>
              </a:ext>
            </a:extLst>
          </p:cNvPr>
          <p:cNvGrpSpPr/>
          <p:nvPr/>
        </p:nvGrpSpPr>
        <p:grpSpPr>
          <a:xfrm>
            <a:off x="5039533" y="1184575"/>
            <a:ext cx="3000080" cy="3806939"/>
            <a:chOff x="5442430" y="813210"/>
            <a:chExt cx="3000080" cy="3806939"/>
          </a:xfrm>
        </p:grpSpPr>
        <p:sp>
          <p:nvSpPr>
            <p:cNvPr id="193" name="Google Shape;2189;p65">
              <a:extLst>
                <a:ext uri="{FF2B5EF4-FFF2-40B4-BE49-F238E27FC236}">
                  <a16:creationId xmlns:a16="http://schemas.microsoft.com/office/drawing/2014/main" id="{2617BC82-FB17-4D74-A55A-B1510EB59CAF}"/>
                </a:ext>
              </a:extLst>
            </p:cNvPr>
            <p:cNvSpPr/>
            <p:nvPr/>
          </p:nvSpPr>
          <p:spPr>
            <a:xfrm>
              <a:off x="6330500" y="2239825"/>
              <a:ext cx="95100" cy="2847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2190;p65">
              <a:extLst>
                <a:ext uri="{FF2B5EF4-FFF2-40B4-BE49-F238E27FC236}">
                  <a16:creationId xmlns:a16="http://schemas.microsoft.com/office/drawing/2014/main" id="{3D662240-9BE8-41C1-B78A-B09B3B5C2201}"/>
                </a:ext>
              </a:extLst>
            </p:cNvPr>
            <p:cNvGrpSpPr/>
            <p:nvPr/>
          </p:nvGrpSpPr>
          <p:grpSpPr>
            <a:xfrm>
              <a:off x="5442430" y="813210"/>
              <a:ext cx="3000080" cy="3806939"/>
              <a:chOff x="-6932175" y="-1440125"/>
              <a:chExt cx="2009700" cy="2550200"/>
            </a:xfrm>
          </p:grpSpPr>
          <p:sp>
            <p:nvSpPr>
              <p:cNvPr id="195" name="Google Shape;2191;p65">
                <a:extLst>
                  <a:ext uri="{FF2B5EF4-FFF2-40B4-BE49-F238E27FC236}">
                    <a16:creationId xmlns:a16="http://schemas.microsoft.com/office/drawing/2014/main" id="{29C67A64-FB36-45DB-BB9B-DD9D905575B2}"/>
                  </a:ext>
                </a:extLst>
              </p:cNvPr>
              <p:cNvSpPr/>
              <p:nvPr/>
            </p:nvSpPr>
            <p:spPr>
              <a:xfrm>
                <a:off x="-5175000" y="134675"/>
                <a:ext cx="121125" cy="69650"/>
              </a:xfrm>
              <a:custGeom>
                <a:avLst/>
                <a:gdLst/>
                <a:ahLst/>
                <a:cxnLst/>
                <a:rect l="l" t="t" r="r" b="b"/>
                <a:pathLst>
                  <a:path w="4845" h="2786" extrusionOk="0">
                    <a:moveTo>
                      <a:pt x="1" y="1"/>
                    </a:moveTo>
                    <a:lnTo>
                      <a:pt x="1" y="2786"/>
                    </a:lnTo>
                    <a:lnTo>
                      <a:pt x="4845" y="2786"/>
                    </a:lnTo>
                    <a:lnTo>
                      <a:pt x="4845" y="1"/>
                    </a:lnTo>
                    <a:close/>
                  </a:path>
                </a:pathLst>
              </a:custGeom>
              <a:solidFill>
                <a:srgbClr val="A6B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192;p65">
                <a:extLst>
                  <a:ext uri="{FF2B5EF4-FFF2-40B4-BE49-F238E27FC236}">
                    <a16:creationId xmlns:a16="http://schemas.microsoft.com/office/drawing/2014/main" id="{2C2D7B01-C122-4CC7-B318-03036ED849B9}"/>
                  </a:ext>
                </a:extLst>
              </p:cNvPr>
              <p:cNvSpPr/>
              <p:nvPr/>
            </p:nvSpPr>
            <p:spPr>
              <a:xfrm>
                <a:off x="-5175000" y="576375"/>
                <a:ext cx="121125" cy="69600"/>
              </a:xfrm>
              <a:custGeom>
                <a:avLst/>
                <a:gdLst/>
                <a:ahLst/>
                <a:cxnLst/>
                <a:rect l="l" t="t" r="r" b="b"/>
                <a:pathLst>
                  <a:path w="4845" h="2784" extrusionOk="0">
                    <a:moveTo>
                      <a:pt x="1" y="0"/>
                    </a:moveTo>
                    <a:lnTo>
                      <a:pt x="1" y="2784"/>
                    </a:lnTo>
                    <a:lnTo>
                      <a:pt x="4845" y="2784"/>
                    </a:lnTo>
                    <a:lnTo>
                      <a:pt x="4845" y="0"/>
                    </a:lnTo>
                    <a:close/>
                  </a:path>
                </a:pathLst>
              </a:custGeom>
              <a:solidFill>
                <a:srgbClr val="A6B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193;p65">
                <a:extLst>
                  <a:ext uri="{FF2B5EF4-FFF2-40B4-BE49-F238E27FC236}">
                    <a16:creationId xmlns:a16="http://schemas.microsoft.com/office/drawing/2014/main" id="{F1C286C5-5866-4ADA-BD27-AE783A32B0FF}"/>
                  </a:ext>
                </a:extLst>
              </p:cNvPr>
              <p:cNvSpPr/>
              <p:nvPr/>
            </p:nvSpPr>
            <p:spPr>
              <a:xfrm>
                <a:off x="-5175000" y="-307000"/>
                <a:ext cx="121125" cy="69650"/>
              </a:xfrm>
              <a:custGeom>
                <a:avLst/>
                <a:gdLst/>
                <a:ahLst/>
                <a:cxnLst/>
                <a:rect l="l" t="t" r="r" b="b"/>
                <a:pathLst>
                  <a:path w="4845" h="2786" extrusionOk="0">
                    <a:moveTo>
                      <a:pt x="1" y="1"/>
                    </a:moveTo>
                    <a:lnTo>
                      <a:pt x="1" y="2786"/>
                    </a:lnTo>
                    <a:lnTo>
                      <a:pt x="4845" y="2786"/>
                    </a:lnTo>
                    <a:lnTo>
                      <a:pt x="4845" y="1"/>
                    </a:lnTo>
                    <a:close/>
                  </a:path>
                </a:pathLst>
              </a:custGeom>
              <a:solidFill>
                <a:srgbClr val="A6B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194;p65">
                <a:extLst>
                  <a:ext uri="{FF2B5EF4-FFF2-40B4-BE49-F238E27FC236}">
                    <a16:creationId xmlns:a16="http://schemas.microsoft.com/office/drawing/2014/main" id="{8577D6E1-C04B-4EAD-9DF3-E424885E345B}"/>
                  </a:ext>
                </a:extLst>
              </p:cNvPr>
              <p:cNvSpPr/>
              <p:nvPr/>
            </p:nvSpPr>
            <p:spPr>
              <a:xfrm>
                <a:off x="-5145025" y="-307550"/>
                <a:ext cx="132800" cy="70800"/>
              </a:xfrm>
              <a:custGeom>
                <a:avLst/>
                <a:gdLst/>
                <a:ahLst/>
                <a:cxnLst/>
                <a:rect l="l" t="t" r="r" b="b"/>
                <a:pathLst>
                  <a:path w="5312" h="2832" extrusionOk="0">
                    <a:moveTo>
                      <a:pt x="4845" y="467"/>
                    </a:moveTo>
                    <a:lnTo>
                      <a:pt x="4845" y="2363"/>
                    </a:lnTo>
                    <a:lnTo>
                      <a:pt x="467" y="2363"/>
                    </a:lnTo>
                    <a:lnTo>
                      <a:pt x="469" y="467"/>
                    </a:lnTo>
                    <a:close/>
                    <a:moveTo>
                      <a:pt x="1" y="0"/>
                    </a:moveTo>
                    <a:lnTo>
                      <a:pt x="1" y="2831"/>
                    </a:lnTo>
                    <a:lnTo>
                      <a:pt x="5312" y="2831"/>
                    </a:lnTo>
                    <a:lnTo>
                      <a:pt x="5312" y="0"/>
                    </a:lnTo>
                    <a:close/>
                  </a:path>
                </a:pathLst>
              </a:custGeom>
              <a:solidFill>
                <a:srgbClr val="A6B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195;p65">
                <a:extLst>
                  <a:ext uri="{FF2B5EF4-FFF2-40B4-BE49-F238E27FC236}">
                    <a16:creationId xmlns:a16="http://schemas.microsoft.com/office/drawing/2014/main" id="{D14F1629-5BA2-432B-93CB-AE5570344D91}"/>
                  </a:ext>
                </a:extLst>
              </p:cNvPr>
              <p:cNvSpPr/>
              <p:nvPr/>
            </p:nvSpPr>
            <p:spPr>
              <a:xfrm>
                <a:off x="-6478475" y="-903300"/>
                <a:ext cx="673750" cy="588625"/>
              </a:xfrm>
              <a:custGeom>
                <a:avLst/>
                <a:gdLst/>
                <a:ahLst/>
                <a:cxnLst/>
                <a:rect l="l" t="t" r="r" b="b"/>
                <a:pathLst>
                  <a:path w="26950" h="23545" extrusionOk="0">
                    <a:moveTo>
                      <a:pt x="3032" y="0"/>
                    </a:moveTo>
                    <a:cubicBezTo>
                      <a:pt x="1351" y="0"/>
                      <a:pt x="1" y="1471"/>
                      <a:pt x="732" y="4553"/>
                    </a:cubicBezTo>
                    <a:cubicBezTo>
                      <a:pt x="2116" y="10389"/>
                      <a:pt x="7460" y="17469"/>
                      <a:pt x="9128" y="18745"/>
                    </a:cubicBezTo>
                    <a:cubicBezTo>
                      <a:pt x="11966" y="20916"/>
                      <a:pt x="21728" y="23544"/>
                      <a:pt x="24644" y="23544"/>
                    </a:cubicBezTo>
                    <a:cubicBezTo>
                      <a:pt x="24797" y="23544"/>
                      <a:pt x="24931" y="23537"/>
                      <a:pt x="25045" y="23522"/>
                    </a:cubicBezTo>
                    <a:cubicBezTo>
                      <a:pt x="26950" y="23272"/>
                      <a:pt x="26621" y="20417"/>
                      <a:pt x="25468" y="19327"/>
                    </a:cubicBezTo>
                    <a:cubicBezTo>
                      <a:pt x="24316" y="18236"/>
                      <a:pt x="13086" y="13406"/>
                      <a:pt x="12837" y="12695"/>
                    </a:cubicBezTo>
                    <a:cubicBezTo>
                      <a:pt x="12473" y="11659"/>
                      <a:pt x="8980" y="5747"/>
                      <a:pt x="6339" y="1953"/>
                    </a:cubicBezTo>
                    <a:cubicBezTo>
                      <a:pt x="5442" y="665"/>
                      <a:pt x="4163" y="0"/>
                      <a:pt x="30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196;p65">
                <a:extLst>
                  <a:ext uri="{FF2B5EF4-FFF2-40B4-BE49-F238E27FC236}">
                    <a16:creationId xmlns:a16="http://schemas.microsoft.com/office/drawing/2014/main" id="{B990D5C8-4D73-4E70-8F78-8E7A4EB87790}"/>
                  </a:ext>
                </a:extLst>
              </p:cNvPr>
              <p:cNvSpPr/>
              <p:nvPr/>
            </p:nvSpPr>
            <p:spPr>
              <a:xfrm>
                <a:off x="-5943400" y="-442825"/>
                <a:ext cx="242975" cy="139500"/>
              </a:xfrm>
              <a:custGeom>
                <a:avLst/>
                <a:gdLst/>
                <a:ahLst/>
                <a:cxnLst/>
                <a:rect l="l" t="t" r="r" b="b"/>
                <a:pathLst>
                  <a:path w="9719" h="5580" extrusionOk="0">
                    <a:moveTo>
                      <a:pt x="1100" y="1"/>
                    </a:moveTo>
                    <a:cubicBezTo>
                      <a:pt x="741" y="1"/>
                      <a:pt x="475" y="31"/>
                      <a:pt x="332" y="34"/>
                    </a:cubicBezTo>
                    <a:cubicBezTo>
                      <a:pt x="332" y="34"/>
                      <a:pt x="1" y="4640"/>
                      <a:pt x="171" y="4718"/>
                    </a:cubicBezTo>
                    <a:cubicBezTo>
                      <a:pt x="359" y="4796"/>
                      <a:pt x="4019" y="5332"/>
                      <a:pt x="5065" y="5501"/>
                    </a:cubicBezTo>
                    <a:cubicBezTo>
                      <a:pt x="5407" y="5556"/>
                      <a:pt x="5754" y="5579"/>
                      <a:pt x="6098" y="5579"/>
                    </a:cubicBezTo>
                    <a:cubicBezTo>
                      <a:pt x="7778" y="5579"/>
                      <a:pt x="9354" y="5022"/>
                      <a:pt x="9613" y="4874"/>
                    </a:cubicBezTo>
                    <a:cubicBezTo>
                      <a:pt x="9704" y="4819"/>
                      <a:pt x="9719" y="4620"/>
                      <a:pt x="9676" y="4365"/>
                    </a:cubicBezTo>
                    <a:cubicBezTo>
                      <a:pt x="9673" y="4331"/>
                      <a:pt x="9665" y="4296"/>
                      <a:pt x="9655" y="4262"/>
                    </a:cubicBezTo>
                    <a:cubicBezTo>
                      <a:pt x="9620" y="4084"/>
                      <a:pt x="9569" y="3907"/>
                      <a:pt x="9503" y="3737"/>
                    </a:cubicBezTo>
                    <a:cubicBezTo>
                      <a:pt x="9493" y="3702"/>
                      <a:pt x="9480" y="3669"/>
                      <a:pt x="9463" y="3636"/>
                    </a:cubicBezTo>
                    <a:cubicBezTo>
                      <a:pt x="9393" y="3455"/>
                      <a:pt x="9312" y="3285"/>
                      <a:pt x="9219" y="3145"/>
                    </a:cubicBezTo>
                    <a:cubicBezTo>
                      <a:pt x="9198" y="3105"/>
                      <a:pt x="9174" y="3066"/>
                      <a:pt x="9146" y="3030"/>
                    </a:cubicBezTo>
                    <a:cubicBezTo>
                      <a:pt x="9053" y="2903"/>
                      <a:pt x="8962" y="2812"/>
                      <a:pt x="8867" y="2771"/>
                    </a:cubicBezTo>
                    <a:cubicBezTo>
                      <a:pt x="8469" y="2603"/>
                      <a:pt x="7963" y="2582"/>
                      <a:pt x="7483" y="2582"/>
                    </a:cubicBezTo>
                    <a:cubicBezTo>
                      <a:pt x="7319" y="2582"/>
                      <a:pt x="7157" y="2584"/>
                      <a:pt x="7004" y="2584"/>
                    </a:cubicBezTo>
                    <a:cubicBezTo>
                      <a:pt x="6657" y="2584"/>
                      <a:pt x="6352" y="2571"/>
                      <a:pt x="6151" y="2487"/>
                    </a:cubicBezTo>
                    <a:cubicBezTo>
                      <a:pt x="5122" y="2053"/>
                      <a:pt x="4962" y="1152"/>
                      <a:pt x="3449" y="488"/>
                    </a:cubicBezTo>
                    <a:cubicBezTo>
                      <a:pt x="2513" y="81"/>
                      <a:pt x="1684" y="1"/>
                      <a:pt x="1100" y="1"/>
                    </a:cubicBez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197;p65">
                <a:extLst>
                  <a:ext uri="{FF2B5EF4-FFF2-40B4-BE49-F238E27FC236}">
                    <a16:creationId xmlns:a16="http://schemas.microsoft.com/office/drawing/2014/main" id="{3BDD0F22-3145-4E81-8C51-DC61E4FF8521}"/>
                  </a:ext>
                </a:extLst>
              </p:cNvPr>
              <p:cNvSpPr/>
              <p:nvPr/>
            </p:nvSpPr>
            <p:spPr>
              <a:xfrm>
                <a:off x="-5782600" y="-336300"/>
                <a:ext cx="81100" cy="16200"/>
              </a:xfrm>
              <a:custGeom>
                <a:avLst/>
                <a:gdLst/>
                <a:ahLst/>
                <a:cxnLst/>
                <a:rect l="l" t="t" r="r" b="b"/>
                <a:pathLst>
                  <a:path w="3244" h="648" extrusionOk="0">
                    <a:moveTo>
                      <a:pt x="3224" y="1"/>
                    </a:moveTo>
                    <a:cubicBezTo>
                      <a:pt x="2171" y="198"/>
                      <a:pt x="1114" y="356"/>
                      <a:pt x="64" y="558"/>
                    </a:cubicBezTo>
                    <a:cubicBezTo>
                      <a:pt x="1" y="568"/>
                      <a:pt x="14" y="647"/>
                      <a:pt x="74" y="647"/>
                    </a:cubicBezTo>
                    <a:cubicBezTo>
                      <a:pt x="1128" y="644"/>
                      <a:pt x="2227" y="426"/>
                      <a:pt x="3244" y="104"/>
                    </a:cubicBezTo>
                    <a:cubicBezTo>
                      <a:pt x="3241" y="70"/>
                      <a:pt x="3235" y="35"/>
                      <a:pt x="32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198;p65">
                <a:extLst>
                  <a:ext uri="{FF2B5EF4-FFF2-40B4-BE49-F238E27FC236}">
                    <a16:creationId xmlns:a16="http://schemas.microsoft.com/office/drawing/2014/main" id="{B293F644-DC83-4575-BF13-24E5678739C5}"/>
                  </a:ext>
                </a:extLst>
              </p:cNvPr>
              <p:cNvSpPr/>
              <p:nvPr/>
            </p:nvSpPr>
            <p:spPr>
              <a:xfrm>
                <a:off x="-5786950" y="-351925"/>
                <a:ext cx="81150" cy="16025"/>
              </a:xfrm>
              <a:custGeom>
                <a:avLst/>
                <a:gdLst/>
                <a:ahLst/>
                <a:cxnLst/>
                <a:rect l="l" t="t" r="r" b="b"/>
                <a:pathLst>
                  <a:path w="3246" h="641" extrusionOk="0">
                    <a:moveTo>
                      <a:pt x="3205" y="0"/>
                    </a:moveTo>
                    <a:cubicBezTo>
                      <a:pt x="2158" y="198"/>
                      <a:pt x="1101" y="351"/>
                      <a:pt x="58" y="551"/>
                    </a:cubicBezTo>
                    <a:cubicBezTo>
                      <a:pt x="0" y="563"/>
                      <a:pt x="13" y="641"/>
                      <a:pt x="70" y="641"/>
                    </a:cubicBezTo>
                    <a:cubicBezTo>
                      <a:pt x="70" y="641"/>
                      <a:pt x="71" y="641"/>
                      <a:pt x="71" y="641"/>
                    </a:cubicBezTo>
                    <a:cubicBezTo>
                      <a:pt x="1132" y="638"/>
                      <a:pt x="2229" y="422"/>
                      <a:pt x="3245" y="102"/>
                    </a:cubicBezTo>
                    <a:cubicBezTo>
                      <a:pt x="3235" y="66"/>
                      <a:pt x="3222" y="33"/>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199;p65">
                <a:extLst>
                  <a:ext uri="{FF2B5EF4-FFF2-40B4-BE49-F238E27FC236}">
                    <a16:creationId xmlns:a16="http://schemas.microsoft.com/office/drawing/2014/main" id="{5D62200B-3117-4541-8517-27D2FB26F318}"/>
                  </a:ext>
                </a:extLst>
              </p:cNvPr>
              <p:cNvSpPr/>
              <p:nvPr/>
            </p:nvSpPr>
            <p:spPr>
              <a:xfrm>
                <a:off x="-5791325" y="-367075"/>
                <a:ext cx="78425" cy="15425"/>
              </a:xfrm>
              <a:custGeom>
                <a:avLst/>
                <a:gdLst/>
                <a:ahLst/>
                <a:cxnLst/>
                <a:rect l="l" t="t" r="r" b="b"/>
                <a:pathLst>
                  <a:path w="3137" h="617" extrusionOk="0">
                    <a:moveTo>
                      <a:pt x="3063" y="0"/>
                    </a:moveTo>
                    <a:cubicBezTo>
                      <a:pt x="2062" y="187"/>
                      <a:pt x="1056" y="335"/>
                      <a:pt x="58" y="527"/>
                    </a:cubicBezTo>
                    <a:cubicBezTo>
                      <a:pt x="1" y="540"/>
                      <a:pt x="13" y="617"/>
                      <a:pt x="68" y="617"/>
                    </a:cubicBezTo>
                    <a:cubicBezTo>
                      <a:pt x="69" y="617"/>
                      <a:pt x="70" y="617"/>
                      <a:pt x="71" y="617"/>
                    </a:cubicBezTo>
                    <a:cubicBezTo>
                      <a:pt x="1089" y="617"/>
                      <a:pt x="2150" y="413"/>
                      <a:pt x="3136" y="115"/>
                    </a:cubicBezTo>
                    <a:cubicBezTo>
                      <a:pt x="3115" y="75"/>
                      <a:pt x="3091" y="36"/>
                      <a:pt x="3063" y="0"/>
                    </a:cubicBezTo>
                    <a:close/>
                  </a:path>
                </a:pathLst>
              </a:custGeom>
              <a:solidFill>
                <a:srgbClr val="E0BE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200;p65">
                <a:extLst>
                  <a:ext uri="{FF2B5EF4-FFF2-40B4-BE49-F238E27FC236}">
                    <a16:creationId xmlns:a16="http://schemas.microsoft.com/office/drawing/2014/main" id="{01FEDD91-5CE3-43EF-8926-4D21559EB2A4}"/>
                  </a:ext>
                </a:extLst>
              </p:cNvPr>
              <p:cNvSpPr/>
              <p:nvPr/>
            </p:nvSpPr>
            <p:spPr>
              <a:xfrm>
                <a:off x="-5876050" y="-437950"/>
                <a:ext cx="104975" cy="46250"/>
              </a:xfrm>
              <a:custGeom>
                <a:avLst/>
                <a:gdLst/>
                <a:ahLst/>
                <a:cxnLst/>
                <a:rect l="l" t="t" r="r" b="b"/>
                <a:pathLst>
                  <a:path w="4199" h="1850" extrusionOk="0">
                    <a:moveTo>
                      <a:pt x="1" y="1"/>
                    </a:moveTo>
                    <a:lnTo>
                      <a:pt x="656" y="1849"/>
                    </a:lnTo>
                    <a:cubicBezTo>
                      <a:pt x="656" y="1849"/>
                      <a:pt x="2271" y="1608"/>
                      <a:pt x="2146" y="1400"/>
                    </a:cubicBezTo>
                    <a:cubicBezTo>
                      <a:pt x="2024" y="1191"/>
                      <a:pt x="3653" y="1453"/>
                      <a:pt x="4017" y="757"/>
                    </a:cubicBezTo>
                    <a:cubicBezTo>
                      <a:pt x="4199" y="406"/>
                      <a:pt x="3731" y="218"/>
                      <a:pt x="3032" y="218"/>
                    </a:cubicBezTo>
                    <a:cubicBezTo>
                      <a:pt x="2919" y="218"/>
                      <a:pt x="2801" y="223"/>
                      <a:pt x="2679" y="233"/>
                    </a:cubicBezTo>
                    <a:cubicBezTo>
                      <a:pt x="2548" y="243"/>
                      <a:pt x="2401" y="248"/>
                      <a:pt x="2244" y="248"/>
                    </a:cubicBezTo>
                    <a:cubicBezTo>
                      <a:pt x="1348" y="248"/>
                      <a:pt x="150" y="98"/>
                      <a:pt x="1" y="1"/>
                    </a:cubicBez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201;p65">
                <a:extLst>
                  <a:ext uri="{FF2B5EF4-FFF2-40B4-BE49-F238E27FC236}">
                    <a16:creationId xmlns:a16="http://schemas.microsoft.com/office/drawing/2014/main" id="{3AF00ABB-401C-46EB-98A5-E6C2CD132691}"/>
                  </a:ext>
                </a:extLst>
              </p:cNvPr>
              <p:cNvSpPr/>
              <p:nvPr/>
            </p:nvSpPr>
            <p:spPr>
              <a:xfrm>
                <a:off x="-6504125" y="-935025"/>
                <a:ext cx="629100" cy="632850"/>
              </a:xfrm>
              <a:custGeom>
                <a:avLst/>
                <a:gdLst/>
                <a:ahLst/>
                <a:cxnLst/>
                <a:rect l="l" t="t" r="r" b="b"/>
                <a:pathLst>
                  <a:path w="25164" h="25314" extrusionOk="0">
                    <a:moveTo>
                      <a:pt x="2727" y="1"/>
                    </a:moveTo>
                    <a:cubicBezTo>
                      <a:pt x="931" y="1"/>
                      <a:pt x="1" y="2476"/>
                      <a:pt x="646" y="5293"/>
                    </a:cubicBezTo>
                    <a:cubicBezTo>
                      <a:pt x="1722" y="10000"/>
                      <a:pt x="6576" y="16517"/>
                      <a:pt x="8875" y="19145"/>
                    </a:cubicBezTo>
                    <a:cubicBezTo>
                      <a:pt x="11172" y="21772"/>
                      <a:pt x="22882" y="25313"/>
                      <a:pt x="22882" y="25313"/>
                    </a:cubicBezTo>
                    <a:cubicBezTo>
                      <a:pt x="25164" y="21876"/>
                      <a:pt x="24321" y="18476"/>
                      <a:pt x="24321" y="18476"/>
                    </a:cubicBezTo>
                    <a:cubicBezTo>
                      <a:pt x="24321" y="18476"/>
                      <a:pt x="15708" y="14019"/>
                      <a:pt x="15272" y="13534"/>
                    </a:cubicBezTo>
                    <a:cubicBezTo>
                      <a:pt x="14837" y="13048"/>
                      <a:pt x="11772" y="11233"/>
                      <a:pt x="7293" y="3978"/>
                    </a:cubicBezTo>
                    <a:cubicBezTo>
                      <a:pt x="5524" y="1113"/>
                      <a:pt x="3931" y="1"/>
                      <a:pt x="27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202;p65">
                <a:extLst>
                  <a:ext uri="{FF2B5EF4-FFF2-40B4-BE49-F238E27FC236}">
                    <a16:creationId xmlns:a16="http://schemas.microsoft.com/office/drawing/2014/main" id="{F9C9CE32-50CF-4017-A13B-43A5ECBF547C}"/>
                  </a:ext>
                </a:extLst>
              </p:cNvPr>
              <p:cNvSpPr/>
              <p:nvPr/>
            </p:nvSpPr>
            <p:spPr>
              <a:xfrm>
                <a:off x="-6510125" y="-950425"/>
                <a:ext cx="599900" cy="654650"/>
              </a:xfrm>
              <a:custGeom>
                <a:avLst/>
                <a:gdLst/>
                <a:ahLst/>
                <a:cxnLst/>
                <a:rect l="l" t="t" r="r" b="b"/>
                <a:pathLst>
                  <a:path w="23996" h="26186" extrusionOk="0">
                    <a:moveTo>
                      <a:pt x="3058" y="1"/>
                    </a:moveTo>
                    <a:cubicBezTo>
                      <a:pt x="1009" y="1"/>
                      <a:pt x="0" y="2997"/>
                      <a:pt x="428" y="5849"/>
                    </a:cubicBezTo>
                    <a:cubicBezTo>
                      <a:pt x="1061" y="10084"/>
                      <a:pt x="6780" y="17853"/>
                      <a:pt x="8461" y="19674"/>
                    </a:cubicBezTo>
                    <a:cubicBezTo>
                      <a:pt x="10141" y="21494"/>
                      <a:pt x="12798" y="23541"/>
                      <a:pt x="14297" y="24334"/>
                    </a:cubicBezTo>
                    <a:cubicBezTo>
                      <a:pt x="15609" y="25028"/>
                      <a:pt x="18196" y="26185"/>
                      <a:pt x="19825" y="26185"/>
                    </a:cubicBezTo>
                    <a:cubicBezTo>
                      <a:pt x="20309" y="26185"/>
                      <a:pt x="20709" y="26083"/>
                      <a:pt x="20965" y="25835"/>
                    </a:cubicBezTo>
                    <a:cubicBezTo>
                      <a:pt x="22703" y="24153"/>
                      <a:pt x="23996" y="19978"/>
                      <a:pt x="23093" y="18053"/>
                    </a:cubicBezTo>
                    <a:cubicBezTo>
                      <a:pt x="22508" y="16808"/>
                      <a:pt x="16190" y="14358"/>
                      <a:pt x="15666" y="13871"/>
                    </a:cubicBezTo>
                    <a:cubicBezTo>
                      <a:pt x="15143" y="13383"/>
                      <a:pt x="10010" y="6502"/>
                      <a:pt x="6729" y="2472"/>
                    </a:cubicBezTo>
                    <a:cubicBezTo>
                      <a:pt x="5291" y="705"/>
                      <a:pt x="4052" y="1"/>
                      <a:pt x="3058" y="1"/>
                    </a:cubicBezTo>
                    <a:close/>
                  </a:path>
                </a:pathLst>
              </a:cu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203;p65">
                <a:extLst>
                  <a:ext uri="{FF2B5EF4-FFF2-40B4-BE49-F238E27FC236}">
                    <a16:creationId xmlns:a16="http://schemas.microsoft.com/office/drawing/2014/main" id="{7491DD10-18C1-4178-8685-B042C11FA6AB}"/>
                  </a:ext>
                </a:extLst>
              </p:cNvPr>
              <p:cNvSpPr/>
              <p:nvPr/>
            </p:nvSpPr>
            <p:spPr>
              <a:xfrm>
                <a:off x="-6671275" y="869050"/>
                <a:ext cx="373575" cy="167700"/>
              </a:xfrm>
              <a:custGeom>
                <a:avLst/>
                <a:gdLst/>
                <a:ahLst/>
                <a:cxnLst/>
                <a:rect l="l" t="t" r="r" b="b"/>
                <a:pathLst>
                  <a:path w="14943" h="6708" extrusionOk="0">
                    <a:moveTo>
                      <a:pt x="1195" y="0"/>
                    </a:moveTo>
                    <a:cubicBezTo>
                      <a:pt x="1195" y="0"/>
                      <a:pt x="1" y="4412"/>
                      <a:pt x="541" y="4856"/>
                    </a:cubicBezTo>
                    <a:cubicBezTo>
                      <a:pt x="945" y="5191"/>
                      <a:pt x="8581" y="6708"/>
                      <a:pt x="12472" y="6708"/>
                    </a:cubicBezTo>
                    <a:cubicBezTo>
                      <a:pt x="13767" y="6708"/>
                      <a:pt x="14648" y="6539"/>
                      <a:pt x="14706" y="6103"/>
                    </a:cubicBezTo>
                    <a:cubicBezTo>
                      <a:pt x="14943" y="4355"/>
                      <a:pt x="8691" y="1010"/>
                      <a:pt x="8691" y="1010"/>
                    </a:cubicBezTo>
                    <a:lnTo>
                      <a:pt x="11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204;p65">
                <a:extLst>
                  <a:ext uri="{FF2B5EF4-FFF2-40B4-BE49-F238E27FC236}">
                    <a16:creationId xmlns:a16="http://schemas.microsoft.com/office/drawing/2014/main" id="{01C38F52-02AB-4764-B0D8-E00514041D89}"/>
                  </a:ext>
                </a:extLst>
              </p:cNvPr>
              <p:cNvSpPr/>
              <p:nvPr/>
            </p:nvSpPr>
            <p:spPr>
              <a:xfrm>
                <a:off x="-6681650" y="984350"/>
                <a:ext cx="398125" cy="68025"/>
              </a:xfrm>
              <a:custGeom>
                <a:avLst/>
                <a:gdLst/>
                <a:ahLst/>
                <a:cxnLst/>
                <a:rect l="l" t="t" r="r" b="b"/>
                <a:pathLst>
                  <a:path w="15925" h="2721" extrusionOk="0">
                    <a:moveTo>
                      <a:pt x="780" y="0"/>
                    </a:moveTo>
                    <a:cubicBezTo>
                      <a:pt x="274" y="0"/>
                      <a:pt x="0" y="763"/>
                      <a:pt x="549" y="924"/>
                    </a:cubicBezTo>
                    <a:cubicBezTo>
                      <a:pt x="3165" y="1691"/>
                      <a:pt x="5774" y="2124"/>
                      <a:pt x="8474" y="2440"/>
                    </a:cubicBezTo>
                    <a:cubicBezTo>
                      <a:pt x="9707" y="2585"/>
                      <a:pt x="10955" y="2720"/>
                      <a:pt x="12196" y="2720"/>
                    </a:cubicBezTo>
                    <a:cubicBezTo>
                      <a:pt x="13284" y="2720"/>
                      <a:pt x="14367" y="2617"/>
                      <a:pt x="15434" y="2324"/>
                    </a:cubicBezTo>
                    <a:cubicBezTo>
                      <a:pt x="15925" y="2189"/>
                      <a:pt x="15735" y="1402"/>
                      <a:pt x="15278" y="1402"/>
                    </a:cubicBezTo>
                    <a:cubicBezTo>
                      <a:pt x="15249" y="1402"/>
                      <a:pt x="15219" y="1405"/>
                      <a:pt x="15187" y="1412"/>
                    </a:cubicBezTo>
                    <a:cubicBezTo>
                      <a:pt x="14152" y="1638"/>
                      <a:pt x="13124" y="1723"/>
                      <a:pt x="12095" y="1723"/>
                    </a:cubicBezTo>
                    <a:cubicBezTo>
                      <a:pt x="10861" y="1723"/>
                      <a:pt x="9628" y="1601"/>
                      <a:pt x="8383" y="1455"/>
                    </a:cubicBezTo>
                    <a:cubicBezTo>
                      <a:pt x="5846" y="1157"/>
                      <a:pt x="3394" y="744"/>
                      <a:pt x="933" y="23"/>
                    </a:cubicBezTo>
                    <a:cubicBezTo>
                      <a:pt x="880" y="7"/>
                      <a:pt x="829" y="0"/>
                      <a:pt x="7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205;p65">
                <a:extLst>
                  <a:ext uri="{FF2B5EF4-FFF2-40B4-BE49-F238E27FC236}">
                    <a16:creationId xmlns:a16="http://schemas.microsoft.com/office/drawing/2014/main" id="{17BDBF52-9FD7-4AA6-84FA-7F72BFEAA7F5}"/>
                  </a:ext>
                </a:extLst>
              </p:cNvPr>
              <p:cNvSpPr/>
              <p:nvPr/>
            </p:nvSpPr>
            <p:spPr>
              <a:xfrm>
                <a:off x="-6478325" y="892700"/>
                <a:ext cx="65625" cy="40050"/>
              </a:xfrm>
              <a:custGeom>
                <a:avLst/>
                <a:gdLst/>
                <a:ahLst/>
                <a:cxnLst/>
                <a:rect l="l" t="t" r="r" b="b"/>
                <a:pathLst>
                  <a:path w="2625" h="1602" extrusionOk="0">
                    <a:moveTo>
                      <a:pt x="1812" y="1"/>
                    </a:moveTo>
                    <a:cubicBezTo>
                      <a:pt x="1160" y="1"/>
                      <a:pt x="412" y="548"/>
                      <a:pt x="143" y="1057"/>
                    </a:cubicBezTo>
                    <a:cubicBezTo>
                      <a:pt x="0" y="1328"/>
                      <a:pt x="262" y="1602"/>
                      <a:pt x="525" y="1602"/>
                    </a:cubicBezTo>
                    <a:cubicBezTo>
                      <a:pt x="602" y="1602"/>
                      <a:pt x="679" y="1578"/>
                      <a:pt x="747" y="1523"/>
                    </a:cubicBezTo>
                    <a:cubicBezTo>
                      <a:pt x="999" y="1317"/>
                      <a:pt x="1185" y="1070"/>
                      <a:pt x="1490" y="928"/>
                    </a:cubicBezTo>
                    <a:cubicBezTo>
                      <a:pt x="1796" y="786"/>
                      <a:pt x="2140" y="775"/>
                      <a:pt x="2453" y="653"/>
                    </a:cubicBezTo>
                    <a:cubicBezTo>
                      <a:pt x="2574" y="605"/>
                      <a:pt x="2625" y="434"/>
                      <a:pt x="2539" y="332"/>
                    </a:cubicBezTo>
                    <a:cubicBezTo>
                      <a:pt x="2342" y="97"/>
                      <a:pt x="2085" y="1"/>
                      <a:pt x="18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206;p65">
                <a:extLst>
                  <a:ext uri="{FF2B5EF4-FFF2-40B4-BE49-F238E27FC236}">
                    <a16:creationId xmlns:a16="http://schemas.microsoft.com/office/drawing/2014/main" id="{8246E1A7-87B3-448D-BBAC-7C6BC470894F}"/>
                  </a:ext>
                </a:extLst>
              </p:cNvPr>
              <p:cNvSpPr/>
              <p:nvPr/>
            </p:nvSpPr>
            <p:spPr>
              <a:xfrm>
                <a:off x="-6454475" y="909550"/>
                <a:ext cx="65600" cy="40100"/>
              </a:xfrm>
              <a:custGeom>
                <a:avLst/>
                <a:gdLst/>
                <a:ahLst/>
                <a:cxnLst/>
                <a:rect l="l" t="t" r="r" b="b"/>
                <a:pathLst>
                  <a:path w="2624" h="1604" extrusionOk="0">
                    <a:moveTo>
                      <a:pt x="1812" y="1"/>
                    </a:moveTo>
                    <a:cubicBezTo>
                      <a:pt x="1160" y="1"/>
                      <a:pt x="412" y="548"/>
                      <a:pt x="144" y="1056"/>
                    </a:cubicBezTo>
                    <a:cubicBezTo>
                      <a:pt x="1" y="1329"/>
                      <a:pt x="263" y="1603"/>
                      <a:pt x="525" y="1603"/>
                    </a:cubicBezTo>
                    <a:cubicBezTo>
                      <a:pt x="603" y="1603"/>
                      <a:pt x="680" y="1579"/>
                      <a:pt x="747" y="1524"/>
                    </a:cubicBezTo>
                    <a:cubicBezTo>
                      <a:pt x="999" y="1318"/>
                      <a:pt x="1184" y="1071"/>
                      <a:pt x="1490" y="929"/>
                    </a:cubicBezTo>
                    <a:cubicBezTo>
                      <a:pt x="1795" y="787"/>
                      <a:pt x="2141" y="776"/>
                      <a:pt x="2453" y="652"/>
                    </a:cubicBezTo>
                    <a:cubicBezTo>
                      <a:pt x="2575" y="606"/>
                      <a:pt x="2624" y="435"/>
                      <a:pt x="2539" y="332"/>
                    </a:cubicBezTo>
                    <a:cubicBezTo>
                      <a:pt x="2342" y="97"/>
                      <a:pt x="2085" y="1"/>
                      <a:pt x="18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207;p65">
                <a:extLst>
                  <a:ext uri="{FF2B5EF4-FFF2-40B4-BE49-F238E27FC236}">
                    <a16:creationId xmlns:a16="http://schemas.microsoft.com/office/drawing/2014/main" id="{188F40EB-B465-47E5-8D98-7BC7E144AA93}"/>
                  </a:ext>
                </a:extLst>
              </p:cNvPr>
              <p:cNvSpPr/>
              <p:nvPr/>
            </p:nvSpPr>
            <p:spPr>
              <a:xfrm>
                <a:off x="-6430600" y="926450"/>
                <a:ext cx="65600" cy="40075"/>
              </a:xfrm>
              <a:custGeom>
                <a:avLst/>
                <a:gdLst/>
                <a:ahLst/>
                <a:cxnLst/>
                <a:rect l="l" t="t" r="r" b="b"/>
                <a:pathLst>
                  <a:path w="2624" h="1603" extrusionOk="0">
                    <a:moveTo>
                      <a:pt x="1812" y="0"/>
                    </a:moveTo>
                    <a:cubicBezTo>
                      <a:pt x="1160" y="0"/>
                      <a:pt x="412" y="548"/>
                      <a:pt x="144" y="1055"/>
                    </a:cubicBezTo>
                    <a:cubicBezTo>
                      <a:pt x="1" y="1328"/>
                      <a:pt x="262" y="1602"/>
                      <a:pt x="524" y="1602"/>
                    </a:cubicBezTo>
                    <a:cubicBezTo>
                      <a:pt x="602" y="1602"/>
                      <a:pt x="679" y="1578"/>
                      <a:pt x="746" y="1523"/>
                    </a:cubicBezTo>
                    <a:cubicBezTo>
                      <a:pt x="998" y="1317"/>
                      <a:pt x="1184" y="1070"/>
                      <a:pt x="1489" y="928"/>
                    </a:cubicBezTo>
                    <a:cubicBezTo>
                      <a:pt x="1795" y="786"/>
                      <a:pt x="2139" y="775"/>
                      <a:pt x="2452" y="652"/>
                    </a:cubicBezTo>
                    <a:cubicBezTo>
                      <a:pt x="2574" y="604"/>
                      <a:pt x="2624" y="434"/>
                      <a:pt x="2538" y="332"/>
                    </a:cubicBezTo>
                    <a:cubicBezTo>
                      <a:pt x="2341" y="97"/>
                      <a:pt x="2085" y="0"/>
                      <a:pt x="18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208;p65">
                <a:extLst>
                  <a:ext uri="{FF2B5EF4-FFF2-40B4-BE49-F238E27FC236}">
                    <a16:creationId xmlns:a16="http://schemas.microsoft.com/office/drawing/2014/main" id="{EC529A81-5D09-42F7-9FED-EED5F3BACCE1}"/>
                  </a:ext>
                </a:extLst>
              </p:cNvPr>
              <p:cNvSpPr/>
              <p:nvPr/>
            </p:nvSpPr>
            <p:spPr>
              <a:xfrm>
                <a:off x="-6664100" y="-252525"/>
                <a:ext cx="367650" cy="1154875"/>
              </a:xfrm>
              <a:custGeom>
                <a:avLst/>
                <a:gdLst/>
                <a:ahLst/>
                <a:cxnLst/>
                <a:rect l="l" t="t" r="r" b="b"/>
                <a:pathLst>
                  <a:path w="14706" h="46195" extrusionOk="0">
                    <a:moveTo>
                      <a:pt x="3275" y="0"/>
                    </a:moveTo>
                    <a:cubicBezTo>
                      <a:pt x="3275" y="0"/>
                      <a:pt x="261" y="6946"/>
                      <a:pt x="2126" y="13656"/>
                    </a:cubicBezTo>
                    <a:cubicBezTo>
                      <a:pt x="3372" y="18148"/>
                      <a:pt x="4267" y="23473"/>
                      <a:pt x="4710" y="25589"/>
                    </a:cubicBezTo>
                    <a:cubicBezTo>
                      <a:pt x="5153" y="27703"/>
                      <a:pt x="1" y="43527"/>
                      <a:pt x="1336" y="44996"/>
                    </a:cubicBezTo>
                    <a:cubicBezTo>
                      <a:pt x="2103" y="45840"/>
                      <a:pt x="4060" y="46195"/>
                      <a:pt x="5725" y="46195"/>
                    </a:cubicBezTo>
                    <a:cubicBezTo>
                      <a:pt x="6957" y="46195"/>
                      <a:pt x="8029" y="46001"/>
                      <a:pt x="8342" y="45668"/>
                    </a:cubicBezTo>
                    <a:cubicBezTo>
                      <a:pt x="9078" y="44886"/>
                      <a:pt x="14018" y="28920"/>
                      <a:pt x="14361" y="25539"/>
                    </a:cubicBezTo>
                    <a:cubicBezTo>
                      <a:pt x="14705" y="22159"/>
                      <a:pt x="14005" y="57"/>
                      <a:pt x="14005" y="57"/>
                    </a:cubicBezTo>
                    <a:lnTo>
                      <a:pt x="3275" y="0"/>
                    </a:lnTo>
                    <a:close/>
                  </a:path>
                </a:pathLst>
              </a:custGeom>
              <a:solidFill>
                <a:srgbClr val="F7D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209;p65">
                <a:extLst>
                  <a:ext uri="{FF2B5EF4-FFF2-40B4-BE49-F238E27FC236}">
                    <a16:creationId xmlns:a16="http://schemas.microsoft.com/office/drawing/2014/main" id="{886FE14F-3591-4CC7-A685-A19A8E2C53F6}"/>
                  </a:ext>
                </a:extLst>
              </p:cNvPr>
              <p:cNvSpPr/>
              <p:nvPr/>
            </p:nvSpPr>
            <p:spPr>
              <a:xfrm>
                <a:off x="-6668775" y="-294700"/>
                <a:ext cx="394400" cy="1217650"/>
              </a:xfrm>
              <a:custGeom>
                <a:avLst/>
                <a:gdLst/>
                <a:ahLst/>
                <a:cxnLst/>
                <a:rect l="l" t="t" r="r" b="b"/>
                <a:pathLst>
                  <a:path w="15776" h="48706" extrusionOk="0">
                    <a:moveTo>
                      <a:pt x="3034" y="1"/>
                    </a:moveTo>
                    <a:cubicBezTo>
                      <a:pt x="3034" y="1"/>
                      <a:pt x="396" y="7696"/>
                      <a:pt x="1609" y="14240"/>
                    </a:cubicBezTo>
                    <a:cubicBezTo>
                      <a:pt x="2823" y="20782"/>
                      <a:pt x="4580" y="26602"/>
                      <a:pt x="4553" y="27497"/>
                    </a:cubicBezTo>
                    <a:cubicBezTo>
                      <a:pt x="4526" y="28394"/>
                      <a:pt x="1" y="46956"/>
                      <a:pt x="487" y="47842"/>
                    </a:cubicBezTo>
                    <a:cubicBezTo>
                      <a:pt x="770" y="48355"/>
                      <a:pt x="3510" y="48705"/>
                      <a:pt x="5945" y="48705"/>
                    </a:cubicBezTo>
                    <a:cubicBezTo>
                      <a:pt x="7716" y="48705"/>
                      <a:pt x="9326" y="48520"/>
                      <a:pt x="9710" y="48077"/>
                    </a:cubicBezTo>
                    <a:cubicBezTo>
                      <a:pt x="10623" y="47026"/>
                      <a:pt x="15271" y="29859"/>
                      <a:pt x="15524" y="26358"/>
                    </a:cubicBezTo>
                    <a:cubicBezTo>
                      <a:pt x="15775" y="22858"/>
                      <a:pt x="15290" y="840"/>
                      <a:pt x="15290" y="840"/>
                    </a:cubicBezTo>
                    <a:lnTo>
                      <a:pt x="3034" y="1"/>
                    </a:lnTo>
                    <a:close/>
                  </a:path>
                </a:pathLst>
              </a:cu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210;p65">
                <a:extLst>
                  <a:ext uri="{FF2B5EF4-FFF2-40B4-BE49-F238E27FC236}">
                    <a16:creationId xmlns:a16="http://schemas.microsoft.com/office/drawing/2014/main" id="{1A50176B-4F15-4C83-B1B0-C9C8BCDD7C7D}"/>
                  </a:ext>
                </a:extLst>
              </p:cNvPr>
              <p:cNvSpPr/>
              <p:nvPr/>
            </p:nvSpPr>
            <p:spPr>
              <a:xfrm>
                <a:off x="-6816500" y="936425"/>
                <a:ext cx="373250" cy="157350"/>
              </a:xfrm>
              <a:custGeom>
                <a:avLst/>
                <a:gdLst/>
                <a:ahLst/>
                <a:cxnLst/>
                <a:rect l="l" t="t" r="r" b="b"/>
                <a:pathLst>
                  <a:path w="14930" h="6294" extrusionOk="0">
                    <a:moveTo>
                      <a:pt x="1028" y="0"/>
                    </a:moveTo>
                    <a:cubicBezTo>
                      <a:pt x="1028" y="0"/>
                      <a:pt x="0" y="4452"/>
                      <a:pt x="555" y="4877"/>
                    </a:cubicBezTo>
                    <a:cubicBezTo>
                      <a:pt x="950" y="5179"/>
                      <a:pt x="7833" y="6294"/>
                      <a:pt x="11871" y="6294"/>
                    </a:cubicBezTo>
                    <a:cubicBezTo>
                      <a:pt x="13531" y="6294"/>
                      <a:pt x="14710" y="6105"/>
                      <a:pt x="14760" y="5594"/>
                    </a:cubicBezTo>
                    <a:cubicBezTo>
                      <a:pt x="14929" y="3840"/>
                      <a:pt x="8557" y="731"/>
                      <a:pt x="8557" y="731"/>
                    </a:cubicBezTo>
                    <a:lnTo>
                      <a:pt x="10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211;p65">
                <a:extLst>
                  <a:ext uri="{FF2B5EF4-FFF2-40B4-BE49-F238E27FC236}">
                    <a16:creationId xmlns:a16="http://schemas.microsoft.com/office/drawing/2014/main" id="{048C3A87-D77C-4F12-8E2F-4B95126DE3DE}"/>
                  </a:ext>
                </a:extLst>
              </p:cNvPr>
              <p:cNvSpPr/>
              <p:nvPr/>
            </p:nvSpPr>
            <p:spPr>
              <a:xfrm>
                <a:off x="-6826175" y="1052400"/>
                <a:ext cx="399250" cy="57675"/>
              </a:xfrm>
              <a:custGeom>
                <a:avLst/>
                <a:gdLst/>
                <a:ahLst/>
                <a:cxnLst/>
                <a:rect l="l" t="t" r="r" b="b"/>
                <a:pathLst>
                  <a:path w="15970" h="2307" extrusionOk="0">
                    <a:moveTo>
                      <a:pt x="777" y="1"/>
                    </a:moveTo>
                    <a:cubicBezTo>
                      <a:pt x="259" y="1"/>
                      <a:pt x="1" y="791"/>
                      <a:pt x="564" y="933"/>
                    </a:cubicBezTo>
                    <a:cubicBezTo>
                      <a:pt x="3205" y="1603"/>
                      <a:pt x="5830" y="1937"/>
                      <a:pt x="8539" y="2152"/>
                    </a:cubicBezTo>
                    <a:cubicBezTo>
                      <a:pt x="9544" y="2233"/>
                      <a:pt x="10558" y="2306"/>
                      <a:pt x="11568" y="2306"/>
                    </a:cubicBezTo>
                    <a:cubicBezTo>
                      <a:pt x="12891" y="2306"/>
                      <a:pt x="14208" y="2180"/>
                      <a:pt x="15490" y="1777"/>
                    </a:cubicBezTo>
                    <a:cubicBezTo>
                      <a:pt x="15970" y="1625"/>
                      <a:pt x="15762" y="861"/>
                      <a:pt x="15314" y="861"/>
                    </a:cubicBezTo>
                    <a:cubicBezTo>
                      <a:pt x="15280" y="861"/>
                      <a:pt x="15245" y="865"/>
                      <a:pt x="15208" y="874"/>
                    </a:cubicBezTo>
                    <a:cubicBezTo>
                      <a:pt x="13930" y="1204"/>
                      <a:pt x="12654" y="1314"/>
                      <a:pt x="11371" y="1314"/>
                    </a:cubicBezTo>
                    <a:cubicBezTo>
                      <a:pt x="10389" y="1314"/>
                      <a:pt x="9404" y="1250"/>
                      <a:pt x="8411" y="1171"/>
                    </a:cubicBezTo>
                    <a:cubicBezTo>
                      <a:pt x="5864" y="969"/>
                      <a:pt x="3398" y="649"/>
                      <a:pt x="914" y="18"/>
                    </a:cubicBezTo>
                    <a:cubicBezTo>
                      <a:pt x="867" y="6"/>
                      <a:pt x="821" y="1"/>
                      <a:pt x="7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212;p65">
                <a:extLst>
                  <a:ext uri="{FF2B5EF4-FFF2-40B4-BE49-F238E27FC236}">
                    <a16:creationId xmlns:a16="http://schemas.microsoft.com/office/drawing/2014/main" id="{4E963E56-0CE5-4D80-A5EE-9B25CA7DB4A3}"/>
                  </a:ext>
                </a:extLst>
              </p:cNvPr>
              <p:cNvSpPr/>
              <p:nvPr/>
            </p:nvSpPr>
            <p:spPr>
              <a:xfrm>
                <a:off x="-6625625" y="952225"/>
                <a:ext cx="64675" cy="41275"/>
              </a:xfrm>
              <a:custGeom>
                <a:avLst/>
                <a:gdLst/>
                <a:ahLst/>
                <a:cxnLst/>
                <a:rect l="l" t="t" r="r" b="b"/>
                <a:pathLst>
                  <a:path w="2587" h="1651" extrusionOk="0">
                    <a:moveTo>
                      <a:pt x="1802" y="1"/>
                    </a:moveTo>
                    <a:cubicBezTo>
                      <a:pt x="1140" y="1"/>
                      <a:pt x="386" y="590"/>
                      <a:pt x="132" y="1119"/>
                    </a:cubicBezTo>
                    <a:cubicBezTo>
                      <a:pt x="0" y="1392"/>
                      <a:pt x="260" y="1651"/>
                      <a:pt x="517" y="1651"/>
                    </a:cubicBezTo>
                    <a:cubicBezTo>
                      <a:pt x="599" y="1651"/>
                      <a:pt x="681" y="1625"/>
                      <a:pt x="750" y="1564"/>
                    </a:cubicBezTo>
                    <a:cubicBezTo>
                      <a:pt x="995" y="1348"/>
                      <a:pt x="1170" y="1094"/>
                      <a:pt x="1471" y="941"/>
                    </a:cubicBezTo>
                    <a:cubicBezTo>
                      <a:pt x="1771" y="787"/>
                      <a:pt x="2115" y="763"/>
                      <a:pt x="2423" y="628"/>
                    </a:cubicBezTo>
                    <a:cubicBezTo>
                      <a:pt x="2543" y="578"/>
                      <a:pt x="2586" y="406"/>
                      <a:pt x="2496" y="305"/>
                    </a:cubicBezTo>
                    <a:cubicBezTo>
                      <a:pt x="2302" y="90"/>
                      <a:pt x="2059" y="1"/>
                      <a:pt x="18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213;p65">
                <a:extLst>
                  <a:ext uri="{FF2B5EF4-FFF2-40B4-BE49-F238E27FC236}">
                    <a16:creationId xmlns:a16="http://schemas.microsoft.com/office/drawing/2014/main" id="{E42CD735-3A16-453A-B994-F7684129E0A2}"/>
                  </a:ext>
                </a:extLst>
              </p:cNvPr>
              <p:cNvSpPr/>
              <p:nvPr/>
            </p:nvSpPr>
            <p:spPr>
              <a:xfrm>
                <a:off x="-6601175" y="968225"/>
                <a:ext cx="64675" cy="41250"/>
              </a:xfrm>
              <a:custGeom>
                <a:avLst/>
                <a:gdLst/>
                <a:ahLst/>
                <a:cxnLst/>
                <a:rect l="l" t="t" r="r" b="b"/>
                <a:pathLst>
                  <a:path w="2587" h="1650" extrusionOk="0">
                    <a:moveTo>
                      <a:pt x="1802" y="1"/>
                    </a:moveTo>
                    <a:cubicBezTo>
                      <a:pt x="1140" y="1"/>
                      <a:pt x="387" y="589"/>
                      <a:pt x="133" y="1118"/>
                    </a:cubicBezTo>
                    <a:cubicBezTo>
                      <a:pt x="1" y="1391"/>
                      <a:pt x="261" y="1650"/>
                      <a:pt x="517" y="1650"/>
                    </a:cubicBezTo>
                    <a:cubicBezTo>
                      <a:pt x="599" y="1650"/>
                      <a:pt x="681" y="1624"/>
                      <a:pt x="749" y="1563"/>
                    </a:cubicBezTo>
                    <a:cubicBezTo>
                      <a:pt x="995" y="1347"/>
                      <a:pt x="1171" y="1093"/>
                      <a:pt x="1470" y="940"/>
                    </a:cubicBezTo>
                    <a:cubicBezTo>
                      <a:pt x="1770" y="786"/>
                      <a:pt x="2114" y="762"/>
                      <a:pt x="2422" y="629"/>
                    </a:cubicBezTo>
                    <a:cubicBezTo>
                      <a:pt x="2543" y="577"/>
                      <a:pt x="2587" y="405"/>
                      <a:pt x="2497" y="306"/>
                    </a:cubicBezTo>
                    <a:cubicBezTo>
                      <a:pt x="2302" y="90"/>
                      <a:pt x="2059" y="1"/>
                      <a:pt x="18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214;p65">
                <a:extLst>
                  <a:ext uri="{FF2B5EF4-FFF2-40B4-BE49-F238E27FC236}">
                    <a16:creationId xmlns:a16="http://schemas.microsoft.com/office/drawing/2014/main" id="{39181350-49BD-4C85-BBAE-CC88B78FD454}"/>
                  </a:ext>
                </a:extLst>
              </p:cNvPr>
              <p:cNvSpPr/>
              <p:nvPr/>
            </p:nvSpPr>
            <p:spPr>
              <a:xfrm>
                <a:off x="-6576700" y="984200"/>
                <a:ext cx="64675" cy="41250"/>
              </a:xfrm>
              <a:custGeom>
                <a:avLst/>
                <a:gdLst/>
                <a:ahLst/>
                <a:cxnLst/>
                <a:rect l="l" t="t" r="r" b="b"/>
                <a:pathLst>
                  <a:path w="2587" h="1650" extrusionOk="0">
                    <a:moveTo>
                      <a:pt x="1801" y="1"/>
                    </a:moveTo>
                    <a:cubicBezTo>
                      <a:pt x="1140" y="1"/>
                      <a:pt x="387" y="589"/>
                      <a:pt x="132" y="1118"/>
                    </a:cubicBezTo>
                    <a:cubicBezTo>
                      <a:pt x="1" y="1391"/>
                      <a:pt x="260" y="1650"/>
                      <a:pt x="517" y="1650"/>
                    </a:cubicBezTo>
                    <a:cubicBezTo>
                      <a:pt x="599" y="1650"/>
                      <a:pt x="680" y="1624"/>
                      <a:pt x="749" y="1563"/>
                    </a:cubicBezTo>
                    <a:cubicBezTo>
                      <a:pt x="994" y="1347"/>
                      <a:pt x="1171" y="1094"/>
                      <a:pt x="1470" y="940"/>
                    </a:cubicBezTo>
                    <a:cubicBezTo>
                      <a:pt x="1769" y="788"/>
                      <a:pt x="2114" y="764"/>
                      <a:pt x="2422" y="629"/>
                    </a:cubicBezTo>
                    <a:cubicBezTo>
                      <a:pt x="2543" y="577"/>
                      <a:pt x="2587" y="405"/>
                      <a:pt x="2497" y="306"/>
                    </a:cubicBezTo>
                    <a:cubicBezTo>
                      <a:pt x="2302" y="90"/>
                      <a:pt x="2058" y="1"/>
                      <a:pt x="18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215;p65">
                <a:extLst>
                  <a:ext uri="{FF2B5EF4-FFF2-40B4-BE49-F238E27FC236}">
                    <a16:creationId xmlns:a16="http://schemas.microsoft.com/office/drawing/2014/main" id="{3BB6B641-D8AE-4A1C-B400-300F72CBCB3F}"/>
                  </a:ext>
                </a:extLst>
              </p:cNvPr>
              <p:cNvSpPr/>
              <p:nvPr/>
            </p:nvSpPr>
            <p:spPr>
              <a:xfrm>
                <a:off x="-6843525" y="-193275"/>
                <a:ext cx="337250" cy="1159875"/>
              </a:xfrm>
              <a:custGeom>
                <a:avLst/>
                <a:gdLst/>
                <a:ahLst/>
                <a:cxnLst/>
                <a:rect l="l" t="t" r="r" b="b"/>
                <a:pathLst>
                  <a:path w="13490" h="46395" extrusionOk="0">
                    <a:moveTo>
                      <a:pt x="13490" y="1"/>
                    </a:moveTo>
                    <a:lnTo>
                      <a:pt x="2706" y="239"/>
                    </a:lnTo>
                    <a:cubicBezTo>
                      <a:pt x="2706" y="239"/>
                      <a:pt x="1" y="7271"/>
                      <a:pt x="2186" y="13933"/>
                    </a:cubicBezTo>
                    <a:cubicBezTo>
                      <a:pt x="3648" y="18393"/>
                      <a:pt x="2919" y="23748"/>
                      <a:pt x="3462" y="25853"/>
                    </a:cubicBezTo>
                    <a:cubicBezTo>
                      <a:pt x="4004" y="27957"/>
                      <a:pt x="1439" y="43879"/>
                      <a:pt x="2847" y="45311"/>
                    </a:cubicBezTo>
                    <a:cubicBezTo>
                      <a:pt x="3605" y="46082"/>
                      <a:pt x="5387" y="46395"/>
                      <a:pt x="6984" y="46395"/>
                    </a:cubicBezTo>
                    <a:cubicBezTo>
                      <a:pt x="8357" y="46395"/>
                      <a:pt x="9592" y="46163"/>
                      <a:pt x="9918" y="45792"/>
                    </a:cubicBezTo>
                    <a:cubicBezTo>
                      <a:pt x="10624" y="44988"/>
                      <a:pt x="12968" y="28929"/>
                      <a:pt x="13156" y="25538"/>
                    </a:cubicBezTo>
                    <a:cubicBezTo>
                      <a:pt x="13345" y="22146"/>
                      <a:pt x="13490" y="1"/>
                      <a:pt x="13490" y="1"/>
                    </a:cubicBezTo>
                    <a:close/>
                  </a:path>
                </a:pathLst>
              </a:custGeom>
              <a:solidFill>
                <a:srgbClr val="F7D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16;p65">
                <a:extLst>
                  <a:ext uri="{FF2B5EF4-FFF2-40B4-BE49-F238E27FC236}">
                    <a16:creationId xmlns:a16="http://schemas.microsoft.com/office/drawing/2014/main" id="{6C7B81E1-0E88-4F86-9ECE-654749FEE51A}"/>
                  </a:ext>
                </a:extLst>
              </p:cNvPr>
              <p:cNvSpPr/>
              <p:nvPr/>
            </p:nvSpPr>
            <p:spPr>
              <a:xfrm>
                <a:off x="-6845875" y="-229225"/>
                <a:ext cx="366125" cy="1216100"/>
              </a:xfrm>
              <a:custGeom>
                <a:avLst/>
                <a:gdLst/>
                <a:ahLst/>
                <a:cxnLst/>
                <a:rect l="l" t="t" r="r" b="b"/>
                <a:pathLst>
                  <a:path w="14645" h="48644" extrusionOk="0">
                    <a:moveTo>
                      <a:pt x="2292" y="1"/>
                    </a:moveTo>
                    <a:cubicBezTo>
                      <a:pt x="2292" y="1"/>
                      <a:pt x="0" y="7773"/>
                      <a:pt x="1522" y="14286"/>
                    </a:cubicBezTo>
                    <a:cubicBezTo>
                      <a:pt x="3044" y="20800"/>
                      <a:pt x="3206" y="26625"/>
                      <a:pt x="3219" y="27522"/>
                    </a:cubicBezTo>
                    <a:cubicBezTo>
                      <a:pt x="3233" y="28419"/>
                      <a:pt x="1424" y="47063"/>
                      <a:pt x="1955" y="47937"/>
                    </a:cubicBezTo>
                    <a:cubicBezTo>
                      <a:pt x="2228" y="48385"/>
                      <a:pt x="4435" y="48644"/>
                      <a:pt x="6637" y="48644"/>
                    </a:cubicBezTo>
                    <a:cubicBezTo>
                      <a:pt x="8726" y="48644"/>
                      <a:pt x="10810" y="48411"/>
                      <a:pt x="11233" y="47886"/>
                    </a:cubicBezTo>
                    <a:cubicBezTo>
                      <a:pt x="12101" y="46809"/>
                      <a:pt x="14097" y="29591"/>
                      <a:pt x="14189" y="26081"/>
                    </a:cubicBezTo>
                    <a:cubicBezTo>
                      <a:pt x="14280" y="22572"/>
                      <a:pt x="14645" y="505"/>
                      <a:pt x="14645" y="505"/>
                    </a:cubicBezTo>
                    <a:lnTo>
                      <a:pt x="2292" y="1"/>
                    </a:lnTo>
                    <a:close/>
                  </a:path>
                </a:pathLst>
              </a:cu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7;p65">
                <a:extLst>
                  <a:ext uri="{FF2B5EF4-FFF2-40B4-BE49-F238E27FC236}">
                    <a16:creationId xmlns:a16="http://schemas.microsoft.com/office/drawing/2014/main" id="{B3CA866C-BF2C-43D8-BA93-27DB07C4CA6B}"/>
                  </a:ext>
                </a:extLst>
              </p:cNvPr>
              <p:cNvSpPr/>
              <p:nvPr/>
            </p:nvSpPr>
            <p:spPr>
              <a:xfrm>
                <a:off x="-6704600" y="-190575"/>
                <a:ext cx="134550" cy="109500"/>
              </a:xfrm>
              <a:custGeom>
                <a:avLst/>
                <a:gdLst/>
                <a:ahLst/>
                <a:cxnLst/>
                <a:rect l="l" t="t" r="r" b="b"/>
                <a:pathLst>
                  <a:path w="5382" h="4380" extrusionOk="0">
                    <a:moveTo>
                      <a:pt x="5250" y="1"/>
                    </a:moveTo>
                    <a:cubicBezTo>
                      <a:pt x="5207" y="1"/>
                      <a:pt x="5164" y="23"/>
                      <a:pt x="5144" y="74"/>
                    </a:cubicBezTo>
                    <a:cubicBezTo>
                      <a:pt x="4665" y="1244"/>
                      <a:pt x="4145" y="2358"/>
                      <a:pt x="3034" y="3049"/>
                    </a:cubicBezTo>
                    <a:cubicBezTo>
                      <a:pt x="2145" y="3603"/>
                      <a:pt x="1121" y="3716"/>
                      <a:pt x="160" y="4073"/>
                    </a:cubicBezTo>
                    <a:cubicBezTo>
                      <a:pt x="15" y="4127"/>
                      <a:pt x="1" y="4380"/>
                      <a:pt x="178" y="4380"/>
                    </a:cubicBezTo>
                    <a:cubicBezTo>
                      <a:pt x="182" y="4380"/>
                      <a:pt x="186" y="4380"/>
                      <a:pt x="190" y="4379"/>
                    </a:cubicBezTo>
                    <a:cubicBezTo>
                      <a:pt x="1277" y="4302"/>
                      <a:pt x="2492" y="3930"/>
                      <a:pt x="3399" y="3312"/>
                    </a:cubicBezTo>
                    <a:cubicBezTo>
                      <a:pt x="4511" y="2557"/>
                      <a:pt x="4953" y="1368"/>
                      <a:pt x="5355" y="140"/>
                    </a:cubicBezTo>
                    <a:cubicBezTo>
                      <a:pt x="5382" y="56"/>
                      <a:pt x="5317" y="1"/>
                      <a:pt x="5250" y="1"/>
                    </a:cubicBezTo>
                    <a:close/>
                  </a:path>
                </a:pathLst>
              </a:custGeom>
              <a:solidFill>
                <a:srgbClr val="BC93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18;p65">
                <a:extLst>
                  <a:ext uri="{FF2B5EF4-FFF2-40B4-BE49-F238E27FC236}">
                    <a16:creationId xmlns:a16="http://schemas.microsoft.com/office/drawing/2014/main" id="{6B29C562-C2E5-49AC-B51A-2FE820864F1A}"/>
                  </a:ext>
                </a:extLst>
              </p:cNvPr>
              <p:cNvSpPr/>
              <p:nvPr/>
            </p:nvSpPr>
            <p:spPr>
              <a:xfrm>
                <a:off x="-6650175" y="-13375"/>
                <a:ext cx="217500" cy="150650"/>
              </a:xfrm>
              <a:custGeom>
                <a:avLst/>
                <a:gdLst/>
                <a:ahLst/>
                <a:cxnLst/>
                <a:rect l="l" t="t" r="r" b="b"/>
                <a:pathLst>
                  <a:path w="8700" h="6026" extrusionOk="0">
                    <a:moveTo>
                      <a:pt x="1978" y="1451"/>
                    </a:moveTo>
                    <a:cubicBezTo>
                      <a:pt x="1985" y="1451"/>
                      <a:pt x="1992" y="1451"/>
                      <a:pt x="2000" y="1452"/>
                    </a:cubicBezTo>
                    <a:lnTo>
                      <a:pt x="6908" y="1826"/>
                    </a:lnTo>
                    <a:cubicBezTo>
                      <a:pt x="7071" y="1839"/>
                      <a:pt x="7193" y="1980"/>
                      <a:pt x="7181" y="2144"/>
                    </a:cubicBezTo>
                    <a:lnTo>
                      <a:pt x="7017" y="4301"/>
                    </a:lnTo>
                    <a:cubicBezTo>
                      <a:pt x="7005" y="4456"/>
                      <a:pt x="6875" y="4574"/>
                      <a:pt x="6721" y="4574"/>
                    </a:cubicBezTo>
                    <a:cubicBezTo>
                      <a:pt x="6714" y="4574"/>
                      <a:pt x="6706" y="4574"/>
                      <a:pt x="6699" y="4573"/>
                    </a:cubicBezTo>
                    <a:lnTo>
                      <a:pt x="1792" y="4199"/>
                    </a:lnTo>
                    <a:cubicBezTo>
                      <a:pt x="1629" y="4187"/>
                      <a:pt x="1506" y="4045"/>
                      <a:pt x="1518" y="3882"/>
                    </a:cubicBezTo>
                    <a:lnTo>
                      <a:pt x="1683" y="1725"/>
                    </a:lnTo>
                    <a:cubicBezTo>
                      <a:pt x="1694" y="1570"/>
                      <a:pt x="1824" y="1451"/>
                      <a:pt x="1978" y="1451"/>
                    </a:cubicBezTo>
                    <a:close/>
                    <a:moveTo>
                      <a:pt x="1979" y="1"/>
                    </a:moveTo>
                    <a:cubicBezTo>
                      <a:pt x="1074" y="1"/>
                      <a:pt x="307" y="698"/>
                      <a:pt x="237" y="1615"/>
                    </a:cubicBezTo>
                    <a:lnTo>
                      <a:pt x="72" y="3771"/>
                    </a:lnTo>
                    <a:cubicBezTo>
                      <a:pt x="1" y="4733"/>
                      <a:pt x="719" y="5571"/>
                      <a:pt x="1681" y="5646"/>
                    </a:cubicBezTo>
                    <a:lnTo>
                      <a:pt x="6588" y="6020"/>
                    </a:lnTo>
                    <a:cubicBezTo>
                      <a:pt x="6632" y="6024"/>
                      <a:pt x="6676" y="6025"/>
                      <a:pt x="6720" y="6025"/>
                    </a:cubicBezTo>
                    <a:cubicBezTo>
                      <a:pt x="7626" y="6025"/>
                      <a:pt x="8392" y="5328"/>
                      <a:pt x="8463" y="4412"/>
                    </a:cubicBezTo>
                    <a:lnTo>
                      <a:pt x="8628" y="2254"/>
                    </a:lnTo>
                    <a:cubicBezTo>
                      <a:pt x="8700" y="1293"/>
                      <a:pt x="7980" y="455"/>
                      <a:pt x="7017" y="380"/>
                    </a:cubicBezTo>
                    <a:lnTo>
                      <a:pt x="2111" y="6"/>
                    </a:lnTo>
                    <a:cubicBezTo>
                      <a:pt x="2066" y="3"/>
                      <a:pt x="2022" y="1"/>
                      <a:pt x="19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19;p65">
                <a:extLst>
                  <a:ext uri="{FF2B5EF4-FFF2-40B4-BE49-F238E27FC236}">
                    <a16:creationId xmlns:a16="http://schemas.microsoft.com/office/drawing/2014/main" id="{21F6B34E-FC27-4375-86CC-5037EB7013EE}"/>
                  </a:ext>
                </a:extLst>
              </p:cNvPr>
              <p:cNvSpPr/>
              <p:nvPr/>
            </p:nvSpPr>
            <p:spPr>
              <a:xfrm>
                <a:off x="-6888525" y="155650"/>
                <a:ext cx="645425" cy="405075"/>
              </a:xfrm>
              <a:custGeom>
                <a:avLst/>
                <a:gdLst/>
                <a:ahLst/>
                <a:cxnLst/>
                <a:rect l="l" t="t" r="r" b="b"/>
                <a:pathLst>
                  <a:path w="25817" h="16203" extrusionOk="0">
                    <a:moveTo>
                      <a:pt x="1093" y="0"/>
                    </a:moveTo>
                    <a:lnTo>
                      <a:pt x="1" y="14317"/>
                    </a:lnTo>
                    <a:lnTo>
                      <a:pt x="24725" y="16202"/>
                    </a:lnTo>
                    <a:lnTo>
                      <a:pt x="25816" y="1886"/>
                    </a:lnTo>
                    <a:lnTo>
                      <a:pt x="1093" y="0"/>
                    </a:lnTo>
                    <a:close/>
                  </a:path>
                </a:pathLst>
              </a:custGeom>
              <a:solidFill>
                <a:schemeClr val="accent3">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20;p65">
                <a:extLst>
                  <a:ext uri="{FF2B5EF4-FFF2-40B4-BE49-F238E27FC236}">
                    <a16:creationId xmlns:a16="http://schemas.microsoft.com/office/drawing/2014/main" id="{4946AD1F-03A8-4FB1-959A-35B31EF04C3B}"/>
                  </a:ext>
                </a:extLst>
              </p:cNvPr>
              <p:cNvSpPr/>
              <p:nvPr/>
            </p:nvSpPr>
            <p:spPr>
              <a:xfrm>
                <a:off x="-6898250" y="53025"/>
                <a:ext cx="683050" cy="371900"/>
              </a:xfrm>
              <a:custGeom>
                <a:avLst/>
                <a:gdLst/>
                <a:ahLst/>
                <a:cxnLst/>
                <a:rect l="l" t="t" r="r" b="b"/>
                <a:pathLst>
                  <a:path w="27322" h="14876" extrusionOk="0">
                    <a:moveTo>
                      <a:pt x="981" y="0"/>
                    </a:moveTo>
                    <a:lnTo>
                      <a:pt x="0" y="12867"/>
                    </a:lnTo>
                    <a:lnTo>
                      <a:pt x="26341" y="14875"/>
                    </a:lnTo>
                    <a:lnTo>
                      <a:pt x="27322" y="2008"/>
                    </a:lnTo>
                    <a:lnTo>
                      <a:pt x="981" y="0"/>
                    </a:lnTo>
                    <a:close/>
                  </a:path>
                </a:pathLst>
              </a:custGeom>
              <a:solidFill>
                <a:schemeClr val="accent3">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21;p65">
                <a:extLst>
                  <a:ext uri="{FF2B5EF4-FFF2-40B4-BE49-F238E27FC236}">
                    <a16:creationId xmlns:a16="http://schemas.microsoft.com/office/drawing/2014/main" id="{80C18A0F-9326-4B3D-A216-AD0925E53B48}"/>
                  </a:ext>
                </a:extLst>
              </p:cNvPr>
              <p:cNvSpPr/>
              <p:nvPr/>
            </p:nvSpPr>
            <p:spPr>
              <a:xfrm>
                <a:off x="-6815125" y="339625"/>
                <a:ext cx="42150" cy="80175"/>
              </a:xfrm>
              <a:custGeom>
                <a:avLst/>
                <a:gdLst/>
                <a:ahLst/>
                <a:cxnLst/>
                <a:rect l="l" t="t" r="r" b="b"/>
                <a:pathLst>
                  <a:path w="1686" h="3207" extrusionOk="0">
                    <a:moveTo>
                      <a:pt x="236" y="1"/>
                    </a:moveTo>
                    <a:lnTo>
                      <a:pt x="1" y="3097"/>
                    </a:lnTo>
                    <a:lnTo>
                      <a:pt x="1449" y="3206"/>
                    </a:lnTo>
                    <a:lnTo>
                      <a:pt x="1686" y="110"/>
                    </a:lnTo>
                    <a:lnTo>
                      <a:pt x="2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22;p65">
                <a:extLst>
                  <a:ext uri="{FF2B5EF4-FFF2-40B4-BE49-F238E27FC236}">
                    <a16:creationId xmlns:a16="http://schemas.microsoft.com/office/drawing/2014/main" id="{EB51E76B-87C5-4DDB-AC9D-F9BB0458F46A}"/>
                  </a:ext>
                </a:extLst>
              </p:cNvPr>
              <p:cNvSpPr/>
              <p:nvPr/>
            </p:nvSpPr>
            <p:spPr>
              <a:xfrm>
                <a:off x="-6364575" y="373975"/>
                <a:ext cx="42150" cy="80200"/>
              </a:xfrm>
              <a:custGeom>
                <a:avLst/>
                <a:gdLst/>
                <a:ahLst/>
                <a:cxnLst/>
                <a:rect l="l" t="t" r="r" b="b"/>
                <a:pathLst>
                  <a:path w="1686" h="3208" extrusionOk="0">
                    <a:moveTo>
                      <a:pt x="236" y="0"/>
                    </a:moveTo>
                    <a:lnTo>
                      <a:pt x="1" y="3097"/>
                    </a:lnTo>
                    <a:lnTo>
                      <a:pt x="1449" y="3207"/>
                    </a:lnTo>
                    <a:lnTo>
                      <a:pt x="1686" y="111"/>
                    </a:lnTo>
                    <a:lnTo>
                      <a:pt x="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23;p65">
                <a:extLst>
                  <a:ext uri="{FF2B5EF4-FFF2-40B4-BE49-F238E27FC236}">
                    <a16:creationId xmlns:a16="http://schemas.microsoft.com/office/drawing/2014/main" id="{31263664-6E0A-4C85-AF73-B2170D52AC14}"/>
                  </a:ext>
                </a:extLst>
              </p:cNvPr>
              <p:cNvSpPr/>
              <p:nvPr/>
            </p:nvSpPr>
            <p:spPr>
              <a:xfrm>
                <a:off x="-6867025" y="-1018325"/>
                <a:ext cx="600750" cy="878125"/>
              </a:xfrm>
              <a:custGeom>
                <a:avLst/>
                <a:gdLst/>
                <a:ahLst/>
                <a:cxnLst/>
                <a:rect l="l" t="t" r="r" b="b"/>
                <a:pathLst>
                  <a:path w="24030" h="35125" extrusionOk="0">
                    <a:moveTo>
                      <a:pt x="11843" y="0"/>
                    </a:moveTo>
                    <a:cubicBezTo>
                      <a:pt x="11319" y="0"/>
                      <a:pt x="10824" y="67"/>
                      <a:pt x="10375" y="197"/>
                    </a:cubicBezTo>
                    <a:cubicBezTo>
                      <a:pt x="3913" y="2066"/>
                      <a:pt x="3096" y="21488"/>
                      <a:pt x="2937" y="22899"/>
                    </a:cubicBezTo>
                    <a:cubicBezTo>
                      <a:pt x="2777" y="24308"/>
                      <a:pt x="1074" y="28977"/>
                      <a:pt x="746" y="29974"/>
                    </a:cubicBezTo>
                    <a:cubicBezTo>
                      <a:pt x="420" y="30971"/>
                      <a:pt x="1" y="34648"/>
                      <a:pt x="10117" y="35098"/>
                    </a:cubicBezTo>
                    <a:cubicBezTo>
                      <a:pt x="10531" y="35116"/>
                      <a:pt x="10965" y="35125"/>
                      <a:pt x="11402" y="35125"/>
                    </a:cubicBezTo>
                    <a:cubicBezTo>
                      <a:pt x="12449" y="35125"/>
                      <a:pt x="13511" y="35077"/>
                      <a:pt x="14339" y="35010"/>
                    </a:cubicBezTo>
                    <a:cubicBezTo>
                      <a:pt x="14695" y="34980"/>
                      <a:pt x="15974" y="34957"/>
                      <a:pt x="16570" y="34830"/>
                    </a:cubicBezTo>
                    <a:cubicBezTo>
                      <a:pt x="21667" y="33739"/>
                      <a:pt x="24030" y="31010"/>
                      <a:pt x="23413" y="29980"/>
                    </a:cubicBezTo>
                    <a:cubicBezTo>
                      <a:pt x="22574" y="28575"/>
                      <a:pt x="22705" y="13321"/>
                      <a:pt x="20087" y="6452"/>
                    </a:cubicBezTo>
                    <a:cubicBezTo>
                      <a:pt x="18381" y="1979"/>
                      <a:pt x="14694" y="0"/>
                      <a:pt x="11843" y="0"/>
                    </a:cubicBezTo>
                    <a:close/>
                  </a:path>
                </a:pathLst>
              </a:custGeom>
              <a:solidFill>
                <a:schemeClr val="accent4">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24;p65">
                <a:extLst>
                  <a:ext uri="{FF2B5EF4-FFF2-40B4-BE49-F238E27FC236}">
                    <a16:creationId xmlns:a16="http://schemas.microsoft.com/office/drawing/2014/main" id="{390FDE2B-64E7-4C9D-AB29-8F9D1B7FE17C}"/>
                  </a:ext>
                </a:extLst>
              </p:cNvPr>
              <p:cNvSpPr/>
              <p:nvPr/>
            </p:nvSpPr>
            <p:spPr>
              <a:xfrm>
                <a:off x="-6481100" y="-898725"/>
                <a:ext cx="82800" cy="742400"/>
              </a:xfrm>
              <a:custGeom>
                <a:avLst/>
                <a:gdLst/>
                <a:ahLst/>
                <a:cxnLst/>
                <a:rect l="l" t="t" r="r" b="b"/>
                <a:pathLst>
                  <a:path w="3312" h="29696" extrusionOk="0">
                    <a:moveTo>
                      <a:pt x="30" y="0"/>
                    </a:moveTo>
                    <a:cubicBezTo>
                      <a:pt x="15" y="0"/>
                      <a:pt x="0" y="12"/>
                      <a:pt x="5" y="31"/>
                    </a:cubicBezTo>
                    <a:cubicBezTo>
                      <a:pt x="1148" y="4889"/>
                      <a:pt x="1986" y="9857"/>
                      <a:pt x="2415" y="14830"/>
                    </a:cubicBezTo>
                    <a:cubicBezTo>
                      <a:pt x="2861" y="19984"/>
                      <a:pt x="2679" y="24412"/>
                      <a:pt x="2448" y="29566"/>
                    </a:cubicBezTo>
                    <a:cubicBezTo>
                      <a:pt x="2444" y="29652"/>
                      <a:pt x="2507" y="29695"/>
                      <a:pt x="2572" y="29695"/>
                    </a:cubicBezTo>
                    <a:cubicBezTo>
                      <a:pt x="2632" y="29695"/>
                      <a:pt x="2694" y="29657"/>
                      <a:pt x="2704" y="29579"/>
                    </a:cubicBezTo>
                    <a:cubicBezTo>
                      <a:pt x="3312" y="24641"/>
                      <a:pt x="3206" y="20145"/>
                      <a:pt x="2790" y="15195"/>
                    </a:cubicBezTo>
                    <a:cubicBezTo>
                      <a:pt x="2359" y="10044"/>
                      <a:pt x="1461" y="4995"/>
                      <a:pt x="55" y="19"/>
                    </a:cubicBezTo>
                    <a:cubicBezTo>
                      <a:pt x="52" y="6"/>
                      <a:pt x="41" y="0"/>
                      <a:pt x="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25;p65">
                <a:extLst>
                  <a:ext uri="{FF2B5EF4-FFF2-40B4-BE49-F238E27FC236}">
                    <a16:creationId xmlns:a16="http://schemas.microsoft.com/office/drawing/2014/main" id="{EE25B085-F855-4E8C-A83B-32EB3BED0D64}"/>
                  </a:ext>
                </a:extLst>
              </p:cNvPr>
              <p:cNvSpPr/>
              <p:nvPr/>
            </p:nvSpPr>
            <p:spPr>
              <a:xfrm>
                <a:off x="-6489575" y="-789750"/>
                <a:ext cx="22075" cy="18450"/>
              </a:xfrm>
              <a:custGeom>
                <a:avLst/>
                <a:gdLst/>
                <a:ahLst/>
                <a:cxnLst/>
                <a:rect l="l" t="t" r="r" b="b"/>
                <a:pathLst>
                  <a:path w="883" h="738" extrusionOk="0">
                    <a:moveTo>
                      <a:pt x="388" y="1"/>
                    </a:moveTo>
                    <a:cubicBezTo>
                      <a:pt x="202" y="1"/>
                      <a:pt x="26" y="124"/>
                      <a:pt x="14" y="349"/>
                    </a:cubicBezTo>
                    <a:cubicBezTo>
                      <a:pt x="1" y="592"/>
                      <a:pt x="191" y="737"/>
                      <a:pt x="393" y="737"/>
                    </a:cubicBezTo>
                    <a:cubicBezTo>
                      <a:pt x="481" y="737"/>
                      <a:pt x="571" y="710"/>
                      <a:pt x="647" y="651"/>
                    </a:cubicBezTo>
                    <a:lnTo>
                      <a:pt x="656" y="653"/>
                    </a:lnTo>
                    <a:cubicBezTo>
                      <a:pt x="864" y="554"/>
                      <a:pt x="882" y="235"/>
                      <a:pt x="685" y="115"/>
                    </a:cubicBezTo>
                    <a:lnTo>
                      <a:pt x="676" y="115"/>
                    </a:lnTo>
                    <a:cubicBezTo>
                      <a:pt x="594" y="38"/>
                      <a:pt x="489" y="1"/>
                      <a:pt x="3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226;p65">
                <a:extLst>
                  <a:ext uri="{FF2B5EF4-FFF2-40B4-BE49-F238E27FC236}">
                    <a16:creationId xmlns:a16="http://schemas.microsoft.com/office/drawing/2014/main" id="{41AB8983-15E0-4C64-8FDC-C85B9A3D865E}"/>
                  </a:ext>
                </a:extLst>
              </p:cNvPr>
              <p:cNvSpPr/>
              <p:nvPr/>
            </p:nvSpPr>
            <p:spPr>
              <a:xfrm>
                <a:off x="-6476325" y="-566250"/>
                <a:ext cx="22025" cy="18450"/>
              </a:xfrm>
              <a:custGeom>
                <a:avLst/>
                <a:gdLst/>
                <a:ahLst/>
                <a:cxnLst/>
                <a:rect l="l" t="t" r="r" b="b"/>
                <a:pathLst>
                  <a:path w="881" h="738" extrusionOk="0">
                    <a:moveTo>
                      <a:pt x="386" y="1"/>
                    </a:moveTo>
                    <a:cubicBezTo>
                      <a:pt x="201" y="1"/>
                      <a:pt x="24" y="125"/>
                      <a:pt x="13" y="350"/>
                    </a:cubicBezTo>
                    <a:cubicBezTo>
                      <a:pt x="0" y="592"/>
                      <a:pt x="190" y="737"/>
                      <a:pt x="391" y="737"/>
                    </a:cubicBezTo>
                    <a:cubicBezTo>
                      <a:pt x="479" y="737"/>
                      <a:pt x="569" y="710"/>
                      <a:pt x="646" y="651"/>
                    </a:cubicBezTo>
                    <a:lnTo>
                      <a:pt x="655" y="652"/>
                    </a:lnTo>
                    <a:cubicBezTo>
                      <a:pt x="864" y="554"/>
                      <a:pt x="881" y="235"/>
                      <a:pt x="683" y="115"/>
                    </a:cubicBezTo>
                    <a:lnTo>
                      <a:pt x="674" y="115"/>
                    </a:lnTo>
                    <a:cubicBezTo>
                      <a:pt x="592" y="38"/>
                      <a:pt x="488" y="1"/>
                      <a:pt x="3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227;p65">
                <a:extLst>
                  <a:ext uri="{FF2B5EF4-FFF2-40B4-BE49-F238E27FC236}">
                    <a16:creationId xmlns:a16="http://schemas.microsoft.com/office/drawing/2014/main" id="{D2B283CD-9D46-4660-8D54-15AD0C7A1DA1}"/>
                  </a:ext>
                </a:extLst>
              </p:cNvPr>
              <p:cNvSpPr/>
              <p:nvPr/>
            </p:nvSpPr>
            <p:spPr>
              <a:xfrm>
                <a:off x="-6465550" y="-208725"/>
                <a:ext cx="22025" cy="18475"/>
              </a:xfrm>
              <a:custGeom>
                <a:avLst/>
                <a:gdLst/>
                <a:ahLst/>
                <a:cxnLst/>
                <a:rect l="l" t="t" r="r" b="b"/>
                <a:pathLst>
                  <a:path w="881" h="739" extrusionOk="0">
                    <a:moveTo>
                      <a:pt x="386" y="1"/>
                    </a:moveTo>
                    <a:cubicBezTo>
                      <a:pt x="200" y="1"/>
                      <a:pt x="24" y="124"/>
                      <a:pt x="13" y="350"/>
                    </a:cubicBezTo>
                    <a:cubicBezTo>
                      <a:pt x="0" y="593"/>
                      <a:pt x="190" y="738"/>
                      <a:pt x="391" y="738"/>
                    </a:cubicBezTo>
                    <a:cubicBezTo>
                      <a:pt x="479" y="738"/>
                      <a:pt x="569" y="711"/>
                      <a:pt x="646" y="652"/>
                    </a:cubicBezTo>
                    <a:lnTo>
                      <a:pt x="655" y="653"/>
                    </a:lnTo>
                    <a:cubicBezTo>
                      <a:pt x="864" y="556"/>
                      <a:pt x="881" y="236"/>
                      <a:pt x="683" y="115"/>
                    </a:cubicBezTo>
                    <a:lnTo>
                      <a:pt x="674" y="115"/>
                    </a:lnTo>
                    <a:cubicBezTo>
                      <a:pt x="592" y="37"/>
                      <a:pt x="488" y="1"/>
                      <a:pt x="3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228;p65">
                <a:extLst>
                  <a:ext uri="{FF2B5EF4-FFF2-40B4-BE49-F238E27FC236}">
                    <a16:creationId xmlns:a16="http://schemas.microsoft.com/office/drawing/2014/main" id="{B0B083D9-065B-44A8-8743-83D81FC34143}"/>
                  </a:ext>
                </a:extLst>
              </p:cNvPr>
              <p:cNvSpPr/>
              <p:nvPr/>
            </p:nvSpPr>
            <p:spPr>
              <a:xfrm>
                <a:off x="-6465550" y="-451050"/>
                <a:ext cx="22025" cy="18450"/>
              </a:xfrm>
              <a:custGeom>
                <a:avLst/>
                <a:gdLst/>
                <a:ahLst/>
                <a:cxnLst/>
                <a:rect l="l" t="t" r="r" b="b"/>
                <a:pathLst>
                  <a:path w="881" h="738" extrusionOk="0">
                    <a:moveTo>
                      <a:pt x="386" y="1"/>
                    </a:moveTo>
                    <a:cubicBezTo>
                      <a:pt x="200" y="1"/>
                      <a:pt x="24" y="124"/>
                      <a:pt x="13" y="350"/>
                    </a:cubicBezTo>
                    <a:cubicBezTo>
                      <a:pt x="0" y="593"/>
                      <a:pt x="190" y="738"/>
                      <a:pt x="392" y="738"/>
                    </a:cubicBezTo>
                    <a:cubicBezTo>
                      <a:pt x="480" y="738"/>
                      <a:pt x="570" y="711"/>
                      <a:pt x="647" y="652"/>
                    </a:cubicBezTo>
                    <a:lnTo>
                      <a:pt x="656" y="654"/>
                    </a:lnTo>
                    <a:cubicBezTo>
                      <a:pt x="864" y="555"/>
                      <a:pt x="881" y="236"/>
                      <a:pt x="683" y="115"/>
                    </a:cubicBezTo>
                    <a:lnTo>
                      <a:pt x="674" y="115"/>
                    </a:lnTo>
                    <a:cubicBezTo>
                      <a:pt x="592" y="38"/>
                      <a:pt x="488" y="1"/>
                      <a:pt x="3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229;p65">
                <a:extLst>
                  <a:ext uri="{FF2B5EF4-FFF2-40B4-BE49-F238E27FC236}">
                    <a16:creationId xmlns:a16="http://schemas.microsoft.com/office/drawing/2014/main" id="{281A0331-8F2C-4E58-8E10-A962BD9B3075}"/>
                  </a:ext>
                </a:extLst>
              </p:cNvPr>
              <p:cNvSpPr/>
              <p:nvPr/>
            </p:nvSpPr>
            <p:spPr>
              <a:xfrm>
                <a:off x="-6480300" y="-684850"/>
                <a:ext cx="22025" cy="18450"/>
              </a:xfrm>
              <a:custGeom>
                <a:avLst/>
                <a:gdLst/>
                <a:ahLst/>
                <a:cxnLst/>
                <a:rect l="l" t="t" r="r" b="b"/>
                <a:pathLst>
                  <a:path w="881" h="738" extrusionOk="0">
                    <a:moveTo>
                      <a:pt x="386" y="1"/>
                    </a:moveTo>
                    <a:cubicBezTo>
                      <a:pt x="201" y="1"/>
                      <a:pt x="25" y="124"/>
                      <a:pt x="13" y="349"/>
                    </a:cubicBezTo>
                    <a:cubicBezTo>
                      <a:pt x="0" y="592"/>
                      <a:pt x="190" y="738"/>
                      <a:pt x="392" y="738"/>
                    </a:cubicBezTo>
                    <a:cubicBezTo>
                      <a:pt x="480" y="738"/>
                      <a:pt x="570" y="710"/>
                      <a:pt x="647" y="651"/>
                    </a:cubicBezTo>
                    <a:lnTo>
                      <a:pt x="656" y="653"/>
                    </a:lnTo>
                    <a:cubicBezTo>
                      <a:pt x="864" y="554"/>
                      <a:pt x="881" y="235"/>
                      <a:pt x="683" y="115"/>
                    </a:cubicBezTo>
                    <a:lnTo>
                      <a:pt x="674" y="115"/>
                    </a:lnTo>
                    <a:cubicBezTo>
                      <a:pt x="592" y="38"/>
                      <a:pt x="488" y="1"/>
                      <a:pt x="3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230;p65">
                <a:extLst>
                  <a:ext uri="{FF2B5EF4-FFF2-40B4-BE49-F238E27FC236}">
                    <a16:creationId xmlns:a16="http://schemas.microsoft.com/office/drawing/2014/main" id="{E67E3309-E4B0-482A-9015-431157CD57E5}"/>
                  </a:ext>
                </a:extLst>
              </p:cNvPr>
              <p:cNvSpPr/>
              <p:nvPr/>
            </p:nvSpPr>
            <p:spPr>
              <a:xfrm>
                <a:off x="-6461275" y="-338775"/>
                <a:ext cx="22050" cy="18450"/>
              </a:xfrm>
              <a:custGeom>
                <a:avLst/>
                <a:gdLst/>
                <a:ahLst/>
                <a:cxnLst/>
                <a:rect l="l" t="t" r="r" b="b"/>
                <a:pathLst>
                  <a:path w="882" h="738" extrusionOk="0">
                    <a:moveTo>
                      <a:pt x="387" y="1"/>
                    </a:moveTo>
                    <a:cubicBezTo>
                      <a:pt x="202" y="1"/>
                      <a:pt x="25" y="124"/>
                      <a:pt x="14" y="350"/>
                    </a:cubicBezTo>
                    <a:cubicBezTo>
                      <a:pt x="0" y="592"/>
                      <a:pt x="191" y="738"/>
                      <a:pt x="393" y="738"/>
                    </a:cubicBezTo>
                    <a:cubicBezTo>
                      <a:pt x="481" y="738"/>
                      <a:pt x="570" y="710"/>
                      <a:pt x="647" y="652"/>
                    </a:cubicBezTo>
                    <a:lnTo>
                      <a:pt x="656" y="654"/>
                    </a:lnTo>
                    <a:cubicBezTo>
                      <a:pt x="864" y="555"/>
                      <a:pt x="882" y="236"/>
                      <a:pt x="684" y="115"/>
                    </a:cubicBezTo>
                    <a:lnTo>
                      <a:pt x="675" y="115"/>
                    </a:lnTo>
                    <a:cubicBezTo>
                      <a:pt x="593" y="38"/>
                      <a:pt x="489" y="1"/>
                      <a:pt x="3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231;p65">
                <a:extLst>
                  <a:ext uri="{FF2B5EF4-FFF2-40B4-BE49-F238E27FC236}">
                    <a16:creationId xmlns:a16="http://schemas.microsoft.com/office/drawing/2014/main" id="{473EBA46-E7CD-4D25-A003-FC8FE8B4B4F6}"/>
                  </a:ext>
                </a:extLst>
              </p:cNvPr>
              <p:cNvSpPr/>
              <p:nvPr/>
            </p:nvSpPr>
            <p:spPr>
              <a:xfrm>
                <a:off x="-6850775" y="-1027175"/>
                <a:ext cx="668375" cy="999450"/>
              </a:xfrm>
              <a:custGeom>
                <a:avLst/>
                <a:gdLst/>
                <a:ahLst/>
                <a:cxnLst/>
                <a:rect l="l" t="t" r="r" b="b"/>
                <a:pathLst>
                  <a:path w="26735" h="39978" extrusionOk="0">
                    <a:moveTo>
                      <a:pt x="13144" y="0"/>
                    </a:moveTo>
                    <a:cubicBezTo>
                      <a:pt x="12168" y="0"/>
                      <a:pt x="11046" y="202"/>
                      <a:pt x="9742" y="671"/>
                    </a:cubicBezTo>
                    <a:cubicBezTo>
                      <a:pt x="6043" y="2000"/>
                      <a:pt x="4384" y="6531"/>
                      <a:pt x="3445" y="13024"/>
                    </a:cubicBezTo>
                    <a:cubicBezTo>
                      <a:pt x="2506" y="19519"/>
                      <a:pt x="361" y="32258"/>
                      <a:pt x="171" y="34430"/>
                    </a:cubicBezTo>
                    <a:cubicBezTo>
                      <a:pt x="0" y="36382"/>
                      <a:pt x="6801" y="39977"/>
                      <a:pt x="11260" y="39977"/>
                    </a:cubicBezTo>
                    <a:cubicBezTo>
                      <a:pt x="11762" y="39977"/>
                      <a:pt x="12233" y="39932"/>
                      <a:pt x="12662" y="39834"/>
                    </a:cubicBezTo>
                    <a:cubicBezTo>
                      <a:pt x="13216" y="39706"/>
                      <a:pt x="9611" y="3816"/>
                      <a:pt x="10091" y="2298"/>
                    </a:cubicBezTo>
                    <a:cubicBezTo>
                      <a:pt x="10328" y="1549"/>
                      <a:pt x="11387" y="1112"/>
                      <a:pt x="12668" y="1112"/>
                    </a:cubicBezTo>
                    <a:cubicBezTo>
                      <a:pt x="13986" y="1112"/>
                      <a:pt x="15539" y="1575"/>
                      <a:pt x="16671" y="2640"/>
                    </a:cubicBezTo>
                    <a:cubicBezTo>
                      <a:pt x="18902" y="4740"/>
                      <a:pt x="21482" y="15912"/>
                      <a:pt x="22184" y="23972"/>
                    </a:cubicBezTo>
                    <a:cubicBezTo>
                      <a:pt x="22884" y="32031"/>
                      <a:pt x="22102" y="37429"/>
                      <a:pt x="22711" y="38012"/>
                    </a:cubicBezTo>
                    <a:cubicBezTo>
                      <a:pt x="22775" y="38074"/>
                      <a:pt x="22863" y="38102"/>
                      <a:pt x="22970" y="38102"/>
                    </a:cubicBezTo>
                    <a:cubicBezTo>
                      <a:pt x="23877" y="38102"/>
                      <a:pt x="26129" y="36064"/>
                      <a:pt x="26415" y="35248"/>
                    </a:cubicBezTo>
                    <a:cubicBezTo>
                      <a:pt x="26735" y="34336"/>
                      <a:pt x="21680" y="8104"/>
                      <a:pt x="19865" y="5181"/>
                    </a:cubicBezTo>
                    <a:cubicBezTo>
                      <a:pt x="18430" y="2872"/>
                      <a:pt x="16823" y="0"/>
                      <a:pt x="13144" y="0"/>
                    </a:cubicBezTo>
                    <a:close/>
                  </a:path>
                </a:pathLst>
              </a:cu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232;p65">
                <a:extLst>
                  <a:ext uri="{FF2B5EF4-FFF2-40B4-BE49-F238E27FC236}">
                    <a16:creationId xmlns:a16="http://schemas.microsoft.com/office/drawing/2014/main" id="{1288F400-85D8-4E7D-83D4-6EE1CF54A9FB}"/>
                  </a:ext>
                </a:extLst>
              </p:cNvPr>
              <p:cNvSpPr/>
              <p:nvPr/>
            </p:nvSpPr>
            <p:spPr>
              <a:xfrm>
                <a:off x="-6622650" y="-1404175"/>
                <a:ext cx="314550" cy="505550"/>
              </a:xfrm>
              <a:custGeom>
                <a:avLst/>
                <a:gdLst/>
                <a:ahLst/>
                <a:cxnLst/>
                <a:rect l="l" t="t" r="r" b="b"/>
                <a:pathLst>
                  <a:path w="12582" h="20222" extrusionOk="0">
                    <a:moveTo>
                      <a:pt x="6030" y="1"/>
                    </a:moveTo>
                    <a:cubicBezTo>
                      <a:pt x="3990" y="1"/>
                      <a:pt x="1969" y="512"/>
                      <a:pt x="1219" y="1256"/>
                    </a:cubicBezTo>
                    <a:cubicBezTo>
                      <a:pt x="1" y="2461"/>
                      <a:pt x="459" y="7543"/>
                      <a:pt x="604" y="9606"/>
                    </a:cubicBezTo>
                    <a:cubicBezTo>
                      <a:pt x="679" y="10801"/>
                      <a:pt x="638" y="14051"/>
                      <a:pt x="818" y="14985"/>
                    </a:cubicBezTo>
                    <a:cubicBezTo>
                      <a:pt x="921" y="15528"/>
                      <a:pt x="2942" y="20040"/>
                      <a:pt x="5014" y="20216"/>
                    </a:cubicBezTo>
                    <a:cubicBezTo>
                      <a:pt x="5057" y="20220"/>
                      <a:pt x="5099" y="20222"/>
                      <a:pt x="5140" y="20222"/>
                    </a:cubicBezTo>
                    <a:cubicBezTo>
                      <a:pt x="7235" y="20222"/>
                      <a:pt x="5975" y="15539"/>
                      <a:pt x="6056" y="15121"/>
                    </a:cubicBezTo>
                    <a:cubicBezTo>
                      <a:pt x="6077" y="15018"/>
                      <a:pt x="6092" y="14910"/>
                      <a:pt x="6108" y="14802"/>
                    </a:cubicBezTo>
                    <a:cubicBezTo>
                      <a:pt x="6135" y="14629"/>
                      <a:pt x="6154" y="14459"/>
                      <a:pt x="6168" y="14292"/>
                    </a:cubicBezTo>
                    <a:cubicBezTo>
                      <a:pt x="6234" y="13623"/>
                      <a:pt x="6241" y="13042"/>
                      <a:pt x="6241" y="13042"/>
                    </a:cubicBezTo>
                    <a:cubicBezTo>
                      <a:pt x="6241" y="13042"/>
                      <a:pt x="6273" y="13051"/>
                      <a:pt x="6334" y="13068"/>
                    </a:cubicBezTo>
                    <a:cubicBezTo>
                      <a:pt x="6588" y="13135"/>
                      <a:pt x="7313" y="13304"/>
                      <a:pt x="8164" y="13304"/>
                    </a:cubicBezTo>
                    <a:cubicBezTo>
                      <a:pt x="9461" y="13304"/>
                      <a:pt x="11051" y="12911"/>
                      <a:pt x="11708" y="11164"/>
                    </a:cubicBezTo>
                    <a:cubicBezTo>
                      <a:pt x="12582" y="8848"/>
                      <a:pt x="12386" y="3064"/>
                      <a:pt x="10535" y="1311"/>
                    </a:cubicBezTo>
                    <a:cubicBezTo>
                      <a:pt x="9549" y="378"/>
                      <a:pt x="7783" y="1"/>
                      <a:pt x="6030" y="1"/>
                    </a:cubicBez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233;p65">
                <a:extLst>
                  <a:ext uri="{FF2B5EF4-FFF2-40B4-BE49-F238E27FC236}">
                    <a16:creationId xmlns:a16="http://schemas.microsoft.com/office/drawing/2014/main" id="{A4E5FB8F-1A29-46B4-B75E-7411DEB723DA}"/>
                  </a:ext>
                </a:extLst>
              </p:cNvPr>
              <p:cNvSpPr/>
              <p:nvPr/>
            </p:nvSpPr>
            <p:spPr>
              <a:xfrm>
                <a:off x="-6442725" y="-1162650"/>
                <a:ext cx="39000" cy="22500"/>
              </a:xfrm>
              <a:custGeom>
                <a:avLst/>
                <a:gdLst/>
                <a:ahLst/>
                <a:cxnLst/>
                <a:rect l="l" t="t" r="r" b="b"/>
                <a:pathLst>
                  <a:path w="1560" h="900" extrusionOk="0">
                    <a:moveTo>
                      <a:pt x="64" y="1"/>
                    </a:moveTo>
                    <a:cubicBezTo>
                      <a:pt x="31" y="1"/>
                      <a:pt x="0" y="25"/>
                      <a:pt x="8" y="70"/>
                    </a:cubicBezTo>
                    <a:cubicBezTo>
                      <a:pt x="97" y="586"/>
                      <a:pt x="512" y="899"/>
                      <a:pt x="964" y="899"/>
                    </a:cubicBezTo>
                    <a:cubicBezTo>
                      <a:pt x="1152" y="899"/>
                      <a:pt x="1347" y="845"/>
                      <a:pt x="1527" y="728"/>
                    </a:cubicBezTo>
                    <a:cubicBezTo>
                      <a:pt x="1559" y="707"/>
                      <a:pt x="1545" y="660"/>
                      <a:pt x="1512" y="660"/>
                    </a:cubicBezTo>
                    <a:cubicBezTo>
                      <a:pt x="1507" y="660"/>
                      <a:pt x="1501" y="661"/>
                      <a:pt x="1495" y="664"/>
                    </a:cubicBezTo>
                    <a:cubicBezTo>
                      <a:pt x="1358" y="723"/>
                      <a:pt x="1218" y="751"/>
                      <a:pt x="1081" y="751"/>
                    </a:cubicBezTo>
                    <a:cubicBezTo>
                      <a:pt x="656" y="751"/>
                      <a:pt x="266" y="482"/>
                      <a:pt x="125" y="46"/>
                    </a:cubicBezTo>
                    <a:cubicBezTo>
                      <a:pt x="114" y="15"/>
                      <a:pt x="89" y="1"/>
                      <a:pt x="64" y="1"/>
                    </a:cubicBezTo>
                    <a:close/>
                  </a:path>
                </a:pathLst>
              </a:custGeom>
              <a:solidFill>
                <a:srgbClr val="502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234;p65">
                <a:extLst>
                  <a:ext uri="{FF2B5EF4-FFF2-40B4-BE49-F238E27FC236}">
                    <a16:creationId xmlns:a16="http://schemas.microsoft.com/office/drawing/2014/main" id="{E0555E2B-6FB4-44B4-9279-7933719C15EA}"/>
                  </a:ext>
                </a:extLst>
              </p:cNvPr>
              <p:cNvSpPr/>
              <p:nvPr/>
            </p:nvSpPr>
            <p:spPr>
              <a:xfrm>
                <a:off x="-6356825" y="-1223150"/>
                <a:ext cx="17300" cy="21225"/>
              </a:xfrm>
              <a:custGeom>
                <a:avLst/>
                <a:gdLst/>
                <a:ahLst/>
                <a:cxnLst/>
                <a:rect l="l" t="t" r="r" b="b"/>
                <a:pathLst>
                  <a:path w="692" h="849" extrusionOk="0">
                    <a:moveTo>
                      <a:pt x="360" y="0"/>
                    </a:moveTo>
                    <a:cubicBezTo>
                      <a:pt x="187" y="0"/>
                      <a:pt x="37" y="172"/>
                      <a:pt x="20" y="397"/>
                    </a:cubicBezTo>
                    <a:cubicBezTo>
                      <a:pt x="0" y="632"/>
                      <a:pt x="132" y="834"/>
                      <a:pt x="313" y="848"/>
                    </a:cubicBezTo>
                    <a:cubicBezTo>
                      <a:pt x="320" y="848"/>
                      <a:pt x="327" y="849"/>
                      <a:pt x="334" y="849"/>
                    </a:cubicBezTo>
                    <a:cubicBezTo>
                      <a:pt x="506" y="849"/>
                      <a:pt x="655" y="674"/>
                      <a:pt x="674" y="450"/>
                    </a:cubicBezTo>
                    <a:cubicBezTo>
                      <a:pt x="692" y="215"/>
                      <a:pt x="562" y="13"/>
                      <a:pt x="379" y="1"/>
                    </a:cubicBezTo>
                    <a:cubicBezTo>
                      <a:pt x="372" y="0"/>
                      <a:pt x="366" y="0"/>
                      <a:pt x="360" y="0"/>
                    </a:cubicBezTo>
                    <a:close/>
                  </a:path>
                </a:pathLst>
              </a:custGeom>
              <a:solidFill>
                <a:srgbClr val="502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235;p65">
                <a:extLst>
                  <a:ext uri="{FF2B5EF4-FFF2-40B4-BE49-F238E27FC236}">
                    <a16:creationId xmlns:a16="http://schemas.microsoft.com/office/drawing/2014/main" id="{D123E918-159C-4D0F-B0F0-0EB3F37CEBAB}"/>
                  </a:ext>
                </a:extLst>
              </p:cNvPr>
              <p:cNvSpPr/>
              <p:nvPr/>
            </p:nvSpPr>
            <p:spPr>
              <a:xfrm>
                <a:off x="-6458175" y="-1220475"/>
                <a:ext cx="17350" cy="21275"/>
              </a:xfrm>
              <a:custGeom>
                <a:avLst/>
                <a:gdLst/>
                <a:ahLst/>
                <a:cxnLst/>
                <a:rect l="l" t="t" r="r" b="b"/>
                <a:pathLst>
                  <a:path w="694" h="851" extrusionOk="0">
                    <a:moveTo>
                      <a:pt x="361" y="1"/>
                    </a:moveTo>
                    <a:cubicBezTo>
                      <a:pt x="188" y="1"/>
                      <a:pt x="37" y="175"/>
                      <a:pt x="20" y="401"/>
                    </a:cubicBezTo>
                    <a:cubicBezTo>
                      <a:pt x="0" y="635"/>
                      <a:pt x="132" y="837"/>
                      <a:pt x="313" y="850"/>
                    </a:cubicBezTo>
                    <a:cubicBezTo>
                      <a:pt x="320" y="851"/>
                      <a:pt x="326" y="851"/>
                      <a:pt x="332" y="851"/>
                    </a:cubicBezTo>
                    <a:cubicBezTo>
                      <a:pt x="506" y="851"/>
                      <a:pt x="657" y="677"/>
                      <a:pt x="674" y="452"/>
                    </a:cubicBezTo>
                    <a:cubicBezTo>
                      <a:pt x="693" y="219"/>
                      <a:pt x="560" y="17"/>
                      <a:pt x="381" y="2"/>
                    </a:cubicBezTo>
                    <a:cubicBezTo>
                      <a:pt x="374" y="1"/>
                      <a:pt x="368" y="1"/>
                      <a:pt x="361" y="1"/>
                    </a:cubicBezTo>
                    <a:close/>
                  </a:path>
                </a:pathLst>
              </a:custGeom>
              <a:solidFill>
                <a:srgbClr val="502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236;p65">
                <a:extLst>
                  <a:ext uri="{FF2B5EF4-FFF2-40B4-BE49-F238E27FC236}">
                    <a16:creationId xmlns:a16="http://schemas.microsoft.com/office/drawing/2014/main" id="{813FF71A-3096-40A3-AE97-E4F50794591D}"/>
                  </a:ext>
                </a:extLst>
              </p:cNvPr>
              <p:cNvSpPr/>
              <p:nvPr/>
            </p:nvSpPr>
            <p:spPr>
              <a:xfrm>
                <a:off x="-6367425" y="-1278200"/>
                <a:ext cx="43025" cy="21000"/>
              </a:xfrm>
              <a:custGeom>
                <a:avLst/>
                <a:gdLst/>
                <a:ahLst/>
                <a:cxnLst/>
                <a:rect l="l" t="t" r="r" b="b"/>
                <a:pathLst>
                  <a:path w="1721" h="840" extrusionOk="0">
                    <a:moveTo>
                      <a:pt x="697" y="1"/>
                    </a:moveTo>
                    <a:cubicBezTo>
                      <a:pt x="336" y="1"/>
                      <a:pt x="55" y="125"/>
                      <a:pt x="31" y="311"/>
                    </a:cubicBezTo>
                    <a:cubicBezTo>
                      <a:pt x="1" y="536"/>
                      <a:pt x="348" y="765"/>
                      <a:pt x="807" y="825"/>
                    </a:cubicBezTo>
                    <a:cubicBezTo>
                      <a:pt x="882" y="834"/>
                      <a:pt x="956" y="839"/>
                      <a:pt x="1026" y="839"/>
                    </a:cubicBezTo>
                    <a:cubicBezTo>
                      <a:pt x="1386" y="839"/>
                      <a:pt x="1667" y="716"/>
                      <a:pt x="1690" y="530"/>
                    </a:cubicBezTo>
                    <a:cubicBezTo>
                      <a:pt x="1720" y="305"/>
                      <a:pt x="1373" y="76"/>
                      <a:pt x="914" y="15"/>
                    </a:cubicBezTo>
                    <a:cubicBezTo>
                      <a:pt x="839" y="5"/>
                      <a:pt x="766" y="1"/>
                      <a:pt x="697" y="1"/>
                    </a:cubicBezTo>
                    <a:close/>
                  </a:path>
                </a:pathLst>
              </a:custGeom>
              <a:solidFill>
                <a:schemeClr val="accent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237;p65">
                <a:extLst>
                  <a:ext uri="{FF2B5EF4-FFF2-40B4-BE49-F238E27FC236}">
                    <a16:creationId xmlns:a16="http://schemas.microsoft.com/office/drawing/2014/main" id="{A5D2BCE2-6CE8-4C6F-9514-B0A2B8F75AAB}"/>
                  </a:ext>
                </a:extLst>
              </p:cNvPr>
              <p:cNvSpPr/>
              <p:nvPr/>
            </p:nvSpPr>
            <p:spPr>
              <a:xfrm>
                <a:off x="-6475275" y="-1273875"/>
                <a:ext cx="43350" cy="22075"/>
              </a:xfrm>
              <a:custGeom>
                <a:avLst/>
                <a:gdLst/>
                <a:ahLst/>
                <a:cxnLst/>
                <a:rect l="l" t="t" r="r" b="b"/>
                <a:pathLst>
                  <a:path w="1734" h="883" extrusionOk="0">
                    <a:moveTo>
                      <a:pt x="1140" y="1"/>
                    </a:moveTo>
                    <a:cubicBezTo>
                      <a:pt x="1026" y="1"/>
                      <a:pt x="902" y="15"/>
                      <a:pt x="774" y="46"/>
                    </a:cubicBezTo>
                    <a:cubicBezTo>
                      <a:pt x="324" y="152"/>
                      <a:pt x="1" y="414"/>
                      <a:pt x="53" y="634"/>
                    </a:cubicBezTo>
                    <a:cubicBezTo>
                      <a:pt x="89" y="791"/>
                      <a:pt x="310" y="883"/>
                      <a:pt x="598" y="883"/>
                    </a:cubicBezTo>
                    <a:cubicBezTo>
                      <a:pt x="711" y="883"/>
                      <a:pt x="834" y="869"/>
                      <a:pt x="961" y="839"/>
                    </a:cubicBezTo>
                    <a:cubicBezTo>
                      <a:pt x="1410" y="732"/>
                      <a:pt x="1733" y="471"/>
                      <a:pt x="1683" y="251"/>
                    </a:cubicBezTo>
                    <a:cubicBezTo>
                      <a:pt x="1646" y="93"/>
                      <a:pt x="1427" y="1"/>
                      <a:pt x="1140" y="1"/>
                    </a:cubicBezTo>
                    <a:close/>
                  </a:path>
                </a:pathLst>
              </a:custGeom>
              <a:solidFill>
                <a:schemeClr val="accent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238;p65">
                <a:extLst>
                  <a:ext uri="{FF2B5EF4-FFF2-40B4-BE49-F238E27FC236}">
                    <a16:creationId xmlns:a16="http://schemas.microsoft.com/office/drawing/2014/main" id="{EF94E500-B4CA-4987-9B18-2552B20367E9}"/>
                  </a:ext>
                </a:extLst>
              </p:cNvPr>
              <p:cNvSpPr/>
              <p:nvPr/>
            </p:nvSpPr>
            <p:spPr>
              <a:xfrm>
                <a:off x="-6397275" y="-1260025"/>
                <a:ext cx="31675" cy="90350"/>
              </a:xfrm>
              <a:custGeom>
                <a:avLst/>
                <a:gdLst/>
                <a:ahLst/>
                <a:cxnLst/>
                <a:rect l="l" t="t" r="r" b="b"/>
                <a:pathLst>
                  <a:path w="1267" h="3614" extrusionOk="0">
                    <a:moveTo>
                      <a:pt x="553" y="0"/>
                    </a:moveTo>
                    <a:cubicBezTo>
                      <a:pt x="526" y="0"/>
                      <a:pt x="499" y="21"/>
                      <a:pt x="502" y="56"/>
                    </a:cubicBezTo>
                    <a:cubicBezTo>
                      <a:pt x="562" y="659"/>
                      <a:pt x="894" y="3138"/>
                      <a:pt x="725" y="3318"/>
                    </a:cubicBezTo>
                    <a:cubicBezTo>
                      <a:pt x="687" y="3358"/>
                      <a:pt x="637" y="3373"/>
                      <a:pt x="580" y="3373"/>
                    </a:cubicBezTo>
                    <a:cubicBezTo>
                      <a:pt x="432" y="3373"/>
                      <a:pt x="245" y="3266"/>
                      <a:pt x="158" y="3216"/>
                    </a:cubicBezTo>
                    <a:cubicBezTo>
                      <a:pt x="142" y="3207"/>
                      <a:pt x="126" y="3203"/>
                      <a:pt x="111" y="3203"/>
                    </a:cubicBezTo>
                    <a:cubicBezTo>
                      <a:pt x="42" y="3203"/>
                      <a:pt x="0" y="3294"/>
                      <a:pt x="64" y="3351"/>
                    </a:cubicBezTo>
                    <a:cubicBezTo>
                      <a:pt x="217" y="3488"/>
                      <a:pt x="478" y="3614"/>
                      <a:pt x="724" y="3614"/>
                    </a:cubicBezTo>
                    <a:cubicBezTo>
                      <a:pt x="750" y="3614"/>
                      <a:pt x="775" y="3613"/>
                      <a:pt x="800" y="3610"/>
                    </a:cubicBezTo>
                    <a:cubicBezTo>
                      <a:pt x="1267" y="3559"/>
                      <a:pt x="849" y="994"/>
                      <a:pt x="601" y="38"/>
                    </a:cubicBezTo>
                    <a:cubicBezTo>
                      <a:pt x="594" y="12"/>
                      <a:pt x="573" y="0"/>
                      <a:pt x="5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239;p65">
                <a:extLst>
                  <a:ext uri="{FF2B5EF4-FFF2-40B4-BE49-F238E27FC236}">
                    <a16:creationId xmlns:a16="http://schemas.microsoft.com/office/drawing/2014/main" id="{65663FDE-279B-438E-948E-30132B39BD66}"/>
                  </a:ext>
                </a:extLst>
              </p:cNvPr>
              <p:cNvSpPr/>
              <p:nvPr/>
            </p:nvSpPr>
            <p:spPr>
              <a:xfrm>
                <a:off x="-6642925" y="-1440125"/>
                <a:ext cx="323800" cy="252450"/>
              </a:xfrm>
              <a:custGeom>
                <a:avLst/>
                <a:gdLst/>
                <a:ahLst/>
                <a:cxnLst/>
                <a:rect l="l" t="t" r="r" b="b"/>
                <a:pathLst>
                  <a:path w="12952" h="10098" extrusionOk="0">
                    <a:moveTo>
                      <a:pt x="8982" y="1"/>
                    </a:moveTo>
                    <a:cubicBezTo>
                      <a:pt x="6692" y="1"/>
                      <a:pt x="1826" y="1952"/>
                      <a:pt x="932" y="3140"/>
                    </a:cubicBezTo>
                    <a:cubicBezTo>
                      <a:pt x="1" y="4376"/>
                      <a:pt x="586" y="9763"/>
                      <a:pt x="1270" y="10033"/>
                    </a:cubicBezTo>
                    <a:cubicBezTo>
                      <a:pt x="1382" y="10077"/>
                      <a:pt x="1492" y="10097"/>
                      <a:pt x="1601" y="10097"/>
                    </a:cubicBezTo>
                    <a:cubicBezTo>
                      <a:pt x="3343" y="10097"/>
                      <a:pt x="4647" y="4776"/>
                      <a:pt x="4647" y="4776"/>
                    </a:cubicBezTo>
                    <a:lnTo>
                      <a:pt x="4647" y="4776"/>
                    </a:lnTo>
                    <a:cubicBezTo>
                      <a:pt x="4647" y="4776"/>
                      <a:pt x="4312" y="6400"/>
                      <a:pt x="5473" y="6400"/>
                    </a:cubicBezTo>
                    <a:cubicBezTo>
                      <a:pt x="5491" y="6400"/>
                      <a:pt x="5509" y="6400"/>
                      <a:pt x="5527" y="6399"/>
                    </a:cubicBezTo>
                    <a:cubicBezTo>
                      <a:pt x="6668" y="6351"/>
                      <a:pt x="8520" y="4539"/>
                      <a:pt x="10660" y="4349"/>
                    </a:cubicBezTo>
                    <a:cubicBezTo>
                      <a:pt x="10702" y="4345"/>
                      <a:pt x="10743" y="4344"/>
                      <a:pt x="10784" y="4344"/>
                    </a:cubicBezTo>
                    <a:cubicBezTo>
                      <a:pt x="11937" y="4344"/>
                      <a:pt x="12709" y="5763"/>
                      <a:pt x="12709" y="5763"/>
                    </a:cubicBezTo>
                    <a:cubicBezTo>
                      <a:pt x="12709" y="5763"/>
                      <a:pt x="12951" y="4089"/>
                      <a:pt x="12787" y="3293"/>
                    </a:cubicBezTo>
                    <a:cubicBezTo>
                      <a:pt x="12622" y="2495"/>
                      <a:pt x="11824" y="2161"/>
                      <a:pt x="11824" y="2161"/>
                    </a:cubicBezTo>
                    <a:cubicBezTo>
                      <a:pt x="11824" y="2161"/>
                      <a:pt x="11401" y="181"/>
                      <a:pt x="9249" y="11"/>
                    </a:cubicBezTo>
                    <a:cubicBezTo>
                      <a:pt x="9165" y="4"/>
                      <a:pt x="9075" y="1"/>
                      <a:pt x="8982" y="1"/>
                    </a:cubicBezTo>
                    <a:close/>
                  </a:path>
                </a:pathLst>
              </a:custGeom>
              <a:solidFill>
                <a:schemeClr val="accent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240;p65">
                <a:extLst>
                  <a:ext uri="{FF2B5EF4-FFF2-40B4-BE49-F238E27FC236}">
                    <a16:creationId xmlns:a16="http://schemas.microsoft.com/office/drawing/2014/main" id="{B0224480-C31D-46C3-BFD7-3F63B2E838C7}"/>
                  </a:ext>
                </a:extLst>
              </p:cNvPr>
              <p:cNvSpPr/>
              <p:nvPr/>
            </p:nvSpPr>
            <p:spPr>
              <a:xfrm>
                <a:off x="-6664575" y="-1243825"/>
                <a:ext cx="94050" cy="83950"/>
              </a:xfrm>
              <a:custGeom>
                <a:avLst/>
                <a:gdLst/>
                <a:ahLst/>
                <a:cxnLst/>
                <a:rect l="l" t="t" r="r" b="b"/>
                <a:pathLst>
                  <a:path w="3762" h="3358" extrusionOk="0">
                    <a:moveTo>
                      <a:pt x="2258" y="0"/>
                    </a:moveTo>
                    <a:cubicBezTo>
                      <a:pt x="2137" y="0"/>
                      <a:pt x="2009" y="11"/>
                      <a:pt x="1875" y="35"/>
                    </a:cubicBezTo>
                    <a:cubicBezTo>
                      <a:pt x="484" y="282"/>
                      <a:pt x="0" y="2501"/>
                      <a:pt x="1729" y="3230"/>
                    </a:cubicBezTo>
                    <a:cubicBezTo>
                      <a:pt x="1954" y="3324"/>
                      <a:pt x="2197" y="3357"/>
                      <a:pt x="2426" y="3357"/>
                    </a:cubicBezTo>
                    <a:cubicBezTo>
                      <a:pt x="2966" y="3357"/>
                      <a:pt x="3433" y="3173"/>
                      <a:pt x="3433" y="3173"/>
                    </a:cubicBezTo>
                    <a:lnTo>
                      <a:pt x="3761" y="650"/>
                    </a:lnTo>
                    <a:cubicBezTo>
                      <a:pt x="3761" y="650"/>
                      <a:pt x="3208" y="0"/>
                      <a:pt x="2258" y="0"/>
                    </a:cubicBez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241;p65">
                <a:extLst>
                  <a:ext uri="{FF2B5EF4-FFF2-40B4-BE49-F238E27FC236}">
                    <a16:creationId xmlns:a16="http://schemas.microsoft.com/office/drawing/2014/main" id="{8F459172-EA8E-4E80-9251-4A2A074F3B27}"/>
                  </a:ext>
                </a:extLst>
              </p:cNvPr>
              <p:cNvSpPr/>
              <p:nvPr/>
            </p:nvSpPr>
            <p:spPr>
              <a:xfrm>
                <a:off x="-6630775" y="-1226500"/>
                <a:ext cx="41000" cy="52550"/>
              </a:xfrm>
              <a:custGeom>
                <a:avLst/>
                <a:gdLst/>
                <a:ahLst/>
                <a:cxnLst/>
                <a:rect l="l" t="t" r="r" b="b"/>
                <a:pathLst>
                  <a:path w="1640" h="2102" extrusionOk="0">
                    <a:moveTo>
                      <a:pt x="405" y="0"/>
                    </a:moveTo>
                    <a:cubicBezTo>
                      <a:pt x="372" y="0"/>
                      <a:pt x="350" y="53"/>
                      <a:pt x="389" y="63"/>
                    </a:cubicBezTo>
                    <a:cubicBezTo>
                      <a:pt x="1013" y="252"/>
                      <a:pt x="1231" y="1018"/>
                      <a:pt x="1287" y="1518"/>
                    </a:cubicBezTo>
                    <a:cubicBezTo>
                      <a:pt x="1098" y="1408"/>
                      <a:pt x="868" y="1334"/>
                      <a:pt x="648" y="1334"/>
                    </a:cubicBezTo>
                    <a:cubicBezTo>
                      <a:pt x="399" y="1334"/>
                      <a:pt x="162" y="1429"/>
                      <a:pt x="15" y="1672"/>
                    </a:cubicBezTo>
                    <a:cubicBezTo>
                      <a:pt x="1" y="1684"/>
                      <a:pt x="14" y="1703"/>
                      <a:pt x="28" y="1703"/>
                    </a:cubicBezTo>
                    <a:cubicBezTo>
                      <a:pt x="33" y="1703"/>
                      <a:pt x="37" y="1701"/>
                      <a:pt x="42" y="1697"/>
                    </a:cubicBezTo>
                    <a:cubicBezTo>
                      <a:pt x="170" y="1614"/>
                      <a:pt x="324" y="1578"/>
                      <a:pt x="480" y="1578"/>
                    </a:cubicBezTo>
                    <a:cubicBezTo>
                      <a:pt x="820" y="1578"/>
                      <a:pt x="1172" y="1751"/>
                      <a:pt x="1306" y="2000"/>
                    </a:cubicBezTo>
                    <a:cubicBezTo>
                      <a:pt x="1343" y="2069"/>
                      <a:pt x="1382" y="2101"/>
                      <a:pt x="1419" y="2101"/>
                    </a:cubicBezTo>
                    <a:cubicBezTo>
                      <a:pt x="1503" y="2101"/>
                      <a:pt x="1576" y="1929"/>
                      <a:pt x="1595" y="1630"/>
                    </a:cubicBezTo>
                    <a:cubicBezTo>
                      <a:pt x="1640" y="930"/>
                      <a:pt x="1201" y="33"/>
                      <a:pt x="407" y="0"/>
                    </a:cubicBezTo>
                    <a:cubicBezTo>
                      <a:pt x="406" y="0"/>
                      <a:pt x="406" y="0"/>
                      <a:pt x="405" y="0"/>
                    </a:cubicBez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242;p65">
                <a:extLst>
                  <a:ext uri="{FF2B5EF4-FFF2-40B4-BE49-F238E27FC236}">
                    <a16:creationId xmlns:a16="http://schemas.microsoft.com/office/drawing/2014/main" id="{6E223801-F68F-4BCB-B3F2-0FF90A156D8E}"/>
                  </a:ext>
                </a:extLst>
              </p:cNvPr>
              <p:cNvSpPr/>
              <p:nvPr/>
            </p:nvSpPr>
            <p:spPr>
              <a:xfrm>
                <a:off x="-6646500" y="-1030325"/>
                <a:ext cx="165725" cy="224425"/>
              </a:xfrm>
              <a:custGeom>
                <a:avLst/>
                <a:gdLst/>
                <a:ahLst/>
                <a:cxnLst/>
                <a:rect l="l" t="t" r="r" b="b"/>
                <a:pathLst>
                  <a:path w="6629" h="8977" extrusionOk="0">
                    <a:moveTo>
                      <a:pt x="1754" y="1"/>
                    </a:moveTo>
                    <a:cubicBezTo>
                      <a:pt x="1754" y="1"/>
                      <a:pt x="376" y="1060"/>
                      <a:pt x="296" y="1747"/>
                    </a:cubicBezTo>
                    <a:cubicBezTo>
                      <a:pt x="0" y="4309"/>
                      <a:pt x="4464" y="8977"/>
                      <a:pt x="4464" y="8977"/>
                    </a:cubicBezTo>
                    <a:cubicBezTo>
                      <a:pt x="4464" y="8977"/>
                      <a:pt x="5266" y="5997"/>
                      <a:pt x="6628" y="5144"/>
                    </a:cubicBezTo>
                    <a:cubicBezTo>
                      <a:pt x="6628" y="5144"/>
                      <a:pt x="4377" y="4670"/>
                      <a:pt x="1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243;p65">
                <a:extLst>
                  <a:ext uri="{FF2B5EF4-FFF2-40B4-BE49-F238E27FC236}">
                    <a16:creationId xmlns:a16="http://schemas.microsoft.com/office/drawing/2014/main" id="{9D21C2AF-ACDC-4C09-9603-F24D6AF9DFF9}"/>
                  </a:ext>
                </a:extLst>
              </p:cNvPr>
              <p:cNvSpPr/>
              <p:nvPr/>
            </p:nvSpPr>
            <p:spPr>
              <a:xfrm>
                <a:off x="-6480850" y="-1007150"/>
                <a:ext cx="69875" cy="176100"/>
              </a:xfrm>
              <a:custGeom>
                <a:avLst/>
                <a:gdLst/>
                <a:ahLst/>
                <a:cxnLst/>
                <a:rect l="l" t="t" r="r" b="b"/>
                <a:pathLst>
                  <a:path w="2795" h="7044" extrusionOk="0">
                    <a:moveTo>
                      <a:pt x="469" y="0"/>
                    </a:moveTo>
                    <a:lnTo>
                      <a:pt x="469" y="0"/>
                    </a:lnTo>
                    <a:cubicBezTo>
                      <a:pt x="469" y="0"/>
                      <a:pt x="860" y="2390"/>
                      <a:pt x="1" y="4216"/>
                    </a:cubicBezTo>
                    <a:cubicBezTo>
                      <a:pt x="1" y="4216"/>
                      <a:pt x="1516" y="5199"/>
                      <a:pt x="1967" y="7044"/>
                    </a:cubicBezTo>
                    <a:cubicBezTo>
                      <a:pt x="1967" y="7044"/>
                      <a:pt x="2794" y="4072"/>
                      <a:pt x="2096" y="1830"/>
                    </a:cubicBezTo>
                    <a:cubicBezTo>
                      <a:pt x="1843" y="1019"/>
                      <a:pt x="469" y="0"/>
                      <a:pt x="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244;p65">
                <a:extLst>
                  <a:ext uri="{FF2B5EF4-FFF2-40B4-BE49-F238E27FC236}">
                    <a16:creationId xmlns:a16="http://schemas.microsoft.com/office/drawing/2014/main" id="{23A20CE7-7BFD-4532-8462-99323F34F3FF}"/>
                  </a:ext>
                </a:extLst>
              </p:cNvPr>
              <p:cNvSpPr/>
              <p:nvPr/>
            </p:nvSpPr>
            <p:spPr>
              <a:xfrm>
                <a:off x="-6644000" y="-989500"/>
                <a:ext cx="243875" cy="193925"/>
              </a:xfrm>
              <a:custGeom>
                <a:avLst/>
                <a:gdLst/>
                <a:ahLst/>
                <a:cxnLst/>
                <a:rect l="l" t="t" r="r" b="b"/>
                <a:pathLst>
                  <a:path w="9755" h="7757" extrusionOk="0">
                    <a:moveTo>
                      <a:pt x="228" y="1"/>
                    </a:moveTo>
                    <a:cubicBezTo>
                      <a:pt x="216" y="1"/>
                      <a:pt x="198" y="47"/>
                      <a:pt x="193" y="84"/>
                    </a:cubicBezTo>
                    <a:cubicBezTo>
                      <a:pt x="0" y="1462"/>
                      <a:pt x="1052" y="4593"/>
                      <a:pt x="4490" y="7671"/>
                    </a:cubicBezTo>
                    <a:cubicBezTo>
                      <a:pt x="4511" y="7728"/>
                      <a:pt x="4568" y="7757"/>
                      <a:pt x="4627" y="7757"/>
                    </a:cubicBezTo>
                    <a:cubicBezTo>
                      <a:pt x="4699" y="7757"/>
                      <a:pt x="4775" y="7712"/>
                      <a:pt x="4786" y="7620"/>
                    </a:cubicBezTo>
                    <a:cubicBezTo>
                      <a:pt x="4973" y="6096"/>
                      <a:pt x="5644" y="4879"/>
                      <a:pt x="6501" y="3637"/>
                    </a:cubicBezTo>
                    <a:lnTo>
                      <a:pt x="6501" y="3635"/>
                    </a:lnTo>
                    <a:cubicBezTo>
                      <a:pt x="7656" y="4613"/>
                      <a:pt x="8152" y="6145"/>
                      <a:pt x="8409" y="6684"/>
                    </a:cubicBezTo>
                    <a:cubicBezTo>
                      <a:pt x="8410" y="6686"/>
                      <a:pt x="8412" y="6687"/>
                      <a:pt x="8413" y="6687"/>
                    </a:cubicBezTo>
                    <a:cubicBezTo>
                      <a:pt x="8515" y="6687"/>
                      <a:pt x="9755" y="2817"/>
                      <a:pt x="8695" y="1042"/>
                    </a:cubicBezTo>
                    <a:cubicBezTo>
                      <a:pt x="8672" y="1003"/>
                      <a:pt x="8632" y="986"/>
                      <a:pt x="8595" y="986"/>
                    </a:cubicBezTo>
                    <a:cubicBezTo>
                      <a:pt x="8542" y="986"/>
                      <a:pt x="8497" y="1022"/>
                      <a:pt x="8527" y="1079"/>
                    </a:cubicBezTo>
                    <a:cubicBezTo>
                      <a:pt x="9256" y="2441"/>
                      <a:pt x="8527" y="5507"/>
                      <a:pt x="8436" y="6139"/>
                    </a:cubicBezTo>
                    <a:cubicBezTo>
                      <a:pt x="8128" y="5142"/>
                      <a:pt x="7508" y="3897"/>
                      <a:pt x="6506" y="3608"/>
                    </a:cubicBezTo>
                    <a:cubicBezTo>
                      <a:pt x="6505" y="3608"/>
                      <a:pt x="6505" y="3608"/>
                      <a:pt x="6504" y="3608"/>
                    </a:cubicBezTo>
                    <a:cubicBezTo>
                      <a:pt x="6500" y="3608"/>
                      <a:pt x="6501" y="3615"/>
                      <a:pt x="6498" y="3619"/>
                    </a:cubicBezTo>
                    <a:cubicBezTo>
                      <a:pt x="6495" y="3610"/>
                      <a:pt x="6488" y="3602"/>
                      <a:pt x="6478" y="3602"/>
                    </a:cubicBezTo>
                    <a:cubicBezTo>
                      <a:pt x="6474" y="3602"/>
                      <a:pt x="6470" y="3603"/>
                      <a:pt x="6465" y="3607"/>
                    </a:cubicBezTo>
                    <a:cubicBezTo>
                      <a:pt x="5338" y="4520"/>
                      <a:pt x="4744" y="5916"/>
                      <a:pt x="4527" y="7326"/>
                    </a:cubicBezTo>
                    <a:cubicBezTo>
                      <a:pt x="3460" y="6396"/>
                      <a:pt x="2525" y="5006"/>
                      <a:pt x="1784" y="3840"/>
                    </a:cubicBezTo>
                    <a:cubicBezTo>
                      <a:pt x="1043" y="2678"/>
                      <a:pt x="363" y="1412"/>
                      <a:pt x="235" y="20"/>
                    </a:cubicBezTo>
                    <a:cubicBezTo>
                      <a:pt x="234" y="6"/>
                      <a:pt x="231" y="1"/>
                      <a:pt x="2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245;p65">
                <a:extLst>
                  <a:ext uri="{FF2B5EF4-FFF2-40B4-BE49-F238E27FC236}">
                    <a16:creationId xmlns:a16="http://schemas.microsoft.com/office/drawing/2014/main" id="{31244CA2-A442-4325-8AEA-FC3B9A25033D}"/>
                  </a:ext>
                </a:extLst>
              </p:cNvPr>
              <p:cNvSpPr/>
              <p:nvPr/>
            </p:nvSpPr>
            <p:spPr>
              <a:xfrm>
                <a:off x="-6919125" y="-900425"/>
                <a:ext cx="348200" cy="857500"/>
              </a:xfrm>
              <a:custGeom>
                <a:avLst/>
                <a:gdLst/>
                <a:ahLst/>
                <a:cxnLst/>
                <a:rect l="l" t="t" r="r" b="b"/>
                <a:pathLst>
                  <a:path w="13928" h="34300" extrusionOk="0">
                    <a:moveTo>
                      <a:pt x="8718" y="1"/>
                    </a:moveTo>
                    <a:cubicBezTo>
                      <a:pt x="7626" y="1"/>
                      <a:pt x="6398" y="773"/>
                      <a:pt x="5424" y="2642"/>
                    </a:cubicBezTo>
                    <a:cubicBezTo>
                      <a:pt x="2630" y="7998"/>
                      <a:pt x="0" y="18198"/>
                      <a:pt x="389" y="20263"/>
                    </a:cubicBezTo>
                    <a:cubicBezTo>
                      <a:pt x="1087" y="23959"/>
                      <a:pt x="8334" y="33620"/>
                      <a:pt x="10167" y="34195"/>
                    </a:cubicBezTo>
                    <a:cubicBezTo>
                      <a:pt x="10395" y="34266"/>
                      <a:pt x="10625" y="34299"/>
                      <a:pt x="10852" y="34299"/>
                    </a:cubicBezTo>
                    <a:cubicBezTo>
                      <a:pt x="12451" y="34299"/>
                      <a:pt x="13927" y="32664"/>
                      <a:pt x="13814" y="31278"/>
                    </a:cubicBezTo>
                    <a:cubicBezTo>
                      <a:pt x="13684" y="29698"/>
                      <a:pt x="7426" y="18998"/>
                      <a:pt x="7713" y="18301"/>
                    </a:cubicBezTo>
                    <a:cubicBezTo>
                      <a:pt x="8134" y="17288"/>
                      <a:pt x="10721" y="9309"/>
                      <a:pt x="11396" y="4182"/>
                    </a:cubicBezTo>
                    <a:cubicBezTo>
                      <a:pt x="11714" y="1769"/>
                      <a:pt x="10371" y="1"/>
                      <a:pt x="8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246;p65">
                <a:extLst>
                  <a:ext uri="{FF2B5EF4-FFF2-40B4-BE49-F238E27FC236}">
                    <a16:creationId xmlns:a16="http://schemas.microsoft.com/office/drawing/2014/main" id="{376588A2-E05E-4869-B6DC-6CD3E6CEE586}"/>
                  </a:ext>
                </a:extLst>
              </p:cNvPr>
              <p:cNvSpPr/>
              <p:nvPr/>
            </p:nvSpPr>
            <p:spPr>
              <a:xfrm>
                <a:off x="-6713375" y="-141600"/>
                <a:ext cx="223125" cy="206425"/>
              </a:xfrm>
              <a:custGeom>
                <a:avLst/>
                <a:gdLst/>
                <a:ahLst/>
                <a:cxnLst/>
                <a:rect l="l" t="t" r="r" b="b"/>
                <a:pathLst>
                  <a:path w="8925" h="8257" extrusionOk="0">
                    <a:moveTo>
                      <a:pt x="5211" y="0"/>
                    </a:moveTo>
                    <a:cubicBezTo>
                      <a:pt x="4693" y="0"/>
                      <a:pt x="1" y="1341"/>
                      <a:pt x="1" y="1341"/>
                    </a:cubicBezTo>
                    <a:cubicBezTo>
                      <a:pt x="166" y="1704"/>
                      <a:pt x="559" y="2952"/>
                      <a:pt x="1887" y="4065"/>
                    </a:cubicBezTo>
                    <a:cubicBezTo>
                      <a:pt x="3217" y="5172"/>
                      <a:pt x="4148" y="4900"/>
                      <a:pt x="5037" y="5665"/>
                    </a:cubicBezTo>
                    <a:cubicBezTo>
                      <a:pt x="5511" y="6072"/>
                      <a:pt x="5843" y="7460"/>
                      <a:pt x="6576" y="8089"/>
                    </a:cubicBezTo>
                    <a:cubicBezTo>
                      <a:pt x="6680" y="8179"/>
                      <a:pt x="6874" y="8231"/>
                      <a:pt x="7106" y="8251"/>
                    </a:cubicBezTo>
                    <a:cubicBezTo>
                      <a:pt x="7148" y="8253"/>
                      <a:pt x="7194" y="8255"/>
                      <a:pt x="7243" y="8255"/>
                    </a:cubicBezTo>
                    <a:cubicBezTo>
                      <a:pt x="7254" y="8255"/>
                      <a:pt x="7266" y="8255"/>
                      <a:pt x="7277" y="8255"/>
                    </a:cubicBezTo>
                    <a:cubicBezTo>
                      <a:pt x="7311" y="8256"/>
                      <a:pt x="7344" y="8257"/>
                      <a:pt x="7378" y="8257"/>
                    </a:cubicBezTo>
                    <a:cubicBezTo>
                      <a:pt x="7501" y="8257"/>
                      <a:pt x="7624" y="8250"/>
                      <a:pt x="7747" y="8237"/>
                    </a:cubicBezTo>
                    <a:cubicBezTo>
                      <a:pt x="7801" y="8230"/>
                      <a:pt x="7850" y="8225"/>
                      <a:pt x="7904" y="8218"/>
                    </a:cubicBezTo>
                    <a:cubicBezTo>
                      <a:pt x="8064" y="8195"/>
                      <a:pt x="8221" y="8168"/>
                      <a:pt x="8357" y="8126"/>
                    </a:cubicBezTo>
                    <a:cubicBezTo>
                      <a:pt x="8410" y="8114"/>
                      <a:pt x="8462" y="8098"/>
                      <a:pt x="8513" y="8078"/>
                    </a:cubicBezTo>
                    <a:cubicBezTo>
                      <a:pt x="8740" y="7999"/>
                      <a:pt x="8892" y="7908"/>
                      <a:pt x="8898" y="7800"/>
                    </a:cubicBezTo>
                    <a:cubicBezTo>
                      <a:pt x="8924" y="7428"/>
                      <a:pt x="8612" y="4970"/>
                      <a:pt x="7358" y="3233"/>
                    </a:cubicBezTo>
                    <a:cubicBezTo>
                      <a:pt x="6710" y="2328"/>
                      <a:pt x="5412" y="144"/>
                      <a:pt x="5254" y="8"/>
                    </a:cubicBezTo>
                    <a:cubicBezTo>
                      <a:pt x="5247" y="3"/>
                      <a:pt x="5233" y="0"/>
                      <a:pt x="5211" y="0"/>
                    </a:cubicBez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247;p65">
                <a:extLst>
                  <a:ext uri="{FF2B5EF4-FFF2-40B4-BE49-F238E27FC236}">
                    <a16:creationId xmlns:a16="http://schemas.microsoft.com/office/drawing/2014/main" id="{47A22AEA-F7FD-4E9E-AB76-6E828270653C}"/>
                  </a:ext>
                </a:extLst>
              </p:cNvPr>
              <p:cNvSpPr/>
              <p:nvPr/>
            </p:nvSpPr>
            <p:spPr>
              <a:xfrm>
                <a:off x="-6527125" y="-18750"/>
                <a:ext cx="26575" cy="80325"/>
              </a:xfrm>
              <a:custGeom>
                <a:avLst/>
                <a:gdLst/>
                <a:ahLst/>
                <a:cxnLst/>
                <a:rect l="l" t="t" r="r" b="b"/>
                <a:pathLst>
                  <a:path w="1063" h="3213" extrusionOk="0">
                    <a:moveTo>
                      <a:pt x="31" y="1"/>
                    </a:moveTo>
                    <a:cubicBezTo>
                      <a:pt x="16" y="1"/>
                      <a:pt x="0" y="15"/>
                      <a:pt x="6" y="29"/>
                    </a:cubicBezTo>
                    <a:cubicBezTo>
                      <a:pt x="412" y="1053"/>
                      <a:pt x="674" y="2135"/>
                      <a:pt x="907" y="3212"/>
                    </a:cubicBezTo>
                    <a:cubicBezTo>
                      <a:pt x="960" y="3200"/>
                      <a:pt x="1012" y="3184"/>
                      <a:pt x="1063" y="3164"/>
                    </a:cubicBezTo>
                    <a:cubicBezTo>
                      <a:pt x="820" y="2074"/>
                      <a:pt x="560" y="1020"/>
                      <a:pt x="48" y="11"/>
                    </a:cubicBezTo>
                    <a:cubicBezTo>
                      <a:pt x="44" y="4"/>
                      <a:pt x="37" y="1"/>
                      <a:pt x="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248;p65">
                <a:extLst>
                  <a:ext uri="{FF2B5EF4-FFF2-40B4-BE49-F238E27FC236}">
                    <a16:creationId xmlns:a16="http://schemas.microsoft.com/office/drawing/2014/main" id="{CC4995A8-B563-4D77-ACB3-D434C2B66BE3}"/>
                  </a:ext>
                </a:extLst>
              </p:cNvPr>
              <p:cNvSpPr/>
              <p:nvPr/>
            </p:nvSpPr>
            <p:spPr>
              <a:xfrm>
                <a:off x="-6542325" y="-15525"/>
                <a:ext cx="26550" cy="79875"/>
              </a:xfrm>
              <a:custGeom>
                <a:avLst/>
                <a:gdLst/>
                <a:ahLst/>
                <a:cxnLst/>
                <a:rect l="l" t="t" r="r" b="b"/>
                <a:pathLst>
                  <a:path w="1062" h="3195" extrusionOk="0">
                    <a:moveTo>
                      <a:pt x="26" y="0"/>
                    </a:moveTo>
                    <a:cubicBezTo>
                      <a:pt x="13" y="0"/>
                      <a:pt x="0" y="13"/>
                      <a:pt x="8" y="29"/>
                    </a:cubicBezTo>
                    <a:cubicBezTo>
                      <a:pt x="403" y="1050"/>
                      <a:pt x="671" y="2124"/>
                      <a:pt x="905" y="3194"/>
                    </a:cubicBezTo>
                    <a:cubicBezTo>
                      <a:pt x="959" y="3187"/>
                      <a:pt x="1008" y="3182"/>
                      <a:pt x="1062" y="3175"/>
                    </a:cubicBezTo>
                    <a:cubicBezTo>
                      <a:pt x="816" y="2081"/>
                      <a:pt x="556" y="1021"/>
                      <a:pt x="43" y="11"/>
                    </a:cubicBezTo>
                    <a:cubicBezTo>
                      <a:pt x="39" y="4"/>
                      <a:pt x="32" y="0"/>
                      <a:pt x="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249;p65">
                <a:extLst>
                  <a:ext uri="{FF2B5EF4-FFF2-40B4-BE49-F238E27FC236}">
                    <a16:creationId xmlns:a16="http://schemas.microsoft.com/office/drawing/2014/main" id="{1D387EF3-80F9-48A2-BB00-71696CAA0EA7}"/>
                  </a:ext>
                </a:extLst>
              </p:cNvPr>
              <p:cNvSpPr/>
              <p:nvPr/>
            </p:nvSpPr>
            <p:spPr>
              <a:xfrm>
                <a:off x="-6557625" y="-12325"/>
                <a:ext cx="26175" cy="77125"/>
              </a:xfrm>
              <a:custGeom>
                <a:avLst/>
                <a:gdLst/>
                <a:ahLst/>
                <a:cxnLst/>
                <a:rect l="l" t="t" r="r" b="b"/>
                <a:pathLst>
                  <a:path w="1047" h="3085" extrusionOk="0">
                    <a:moveTo>
                      <a:pt x="32" y="0"/>
                    </a:moveTo>
                    <a:cubicBezTo>
                      <a:pt x="18" y="0"/>
                      <a:pt x="0" y="15"/>
                      <a:pt x="7" y="30"/>
                    </a:cubicBezTo>
                    <a:cubicBezTo>
                      <a:pt x="388" y="1013"/>
                      <a:pt x="653" y="2044"/>
                      <a:pt x="876" y="3080"/>
                    </a:cubicBezTo>
                    <a:cubicBezTo>
                      <a:pt x="918" y="3082"/>
                      <a:pt x="964" y="3084"/>
                      <a:pt x="1013" y="3084"/>
                    </a:cubicBezTo>
                    <a:cubicBezTo>
                      <a:pt x="1024" y="3084"/>
                      <a:pt x="1036" y="3084"/>
                      <a:pt x="1047" y="3084"/>
                    </a:cubicBezTo>
                    <a:cubicBezTo>
                      <a:pt x="807" y="2022"/>
                      <a:pt x="546" y="993"/>
                      <a:pt x="44" y="9"/>
                    </a:cubicBezTo>
                    <a:cubicBezTo>
                      <a:pt x="42" y="3"/>
                      <a:pt x="37" y="0"/>
                      <a:pt x="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250;p65">
                <a:extLst>
                  <a:ext uri="{FF2B5EF4-FFF2-40B4-BE49-F238E27FC236}">
                    <a16:creationId xmlns:a16="http://schemas.microsoft.com/office/drawing/2014/main" id="{EE5AC022-74EE-4608-A265-2DEFBD92BB93}"/>
                  </a:ext>
                </a:extLst>
              </p:cNvPr>
              <p:cNvSpPr/>
              <p:nvPr/>
            </p:nvSpPr>
            <p:spPr>
              <a:xfrm>
                <a:off x="-6921925" y="-885250"/>
                <a:ext cx="340800" cy="819850"/>
              </a:xfrm>
              <a:custGeom>
                <a:avLst/>
                <a:gdLst/>
                <a:ahLst/>
                <a:cxnLst/>
                <a:rect l="l" t="t" r="r" b="b"/>
                <a:pathLst>
                  <a:path w="13632" h="32794" extrusionOk="0">
                    <a:moveTo>
                      <a:pt x="9279" y="0"/>
                    </a:moveTo>
                    <a:cubicBezTo>
                      <a:pt x="7752" y="0"/>
                      <a:pt x="5907" y="1133"/>
                      <a:pt x="4847" y="3037"/>
                    </a:cubicBezTo>
                    <a:cubicBezTo>
                      <a:pt x="2501" y="7256"/>
                      <a:pt x="99" y="15677"/>
                      <a:pt x="50" y="19166"/>
                    </a:cubicBezTo>
                    <a:cubicBezTo>
                      <a:pt x="0" y="22656"/>
                      <a:pt x="7987" y="32793"/>
                      <a:pt x="7987" y="32793"/>
                    </a:cubicBezTo>
                    <a:cubicBezTo>
                      <a:pt x="11982" y="31764"/>
                      <a:pt x="13632" y="28674"/>
                      <a:pt x="13632" y="28674"/>
                    </a:cubicBezTo>
                    <a:cubicBezTo>
                      <a:pt x="13632" y="28674"/>
                      <a:pt x="7842" y="18064"/>
                      <a:pt x="7843" y="17411"/>
                    </a:cubicBezTo>
                    <a:cubicBezTo>
                      <a:pt x="7843" y="16760"/>
                      <a:pt x="9283" y="13900"/>
                      <a:pt x="11465" y="5656"/>
                    </a:cubicBezTo>
                    <a:cubicBezTo>
                      <a:pt x="12520" y="1671"/>
                      <a:pt x="11134" y="0"/>
                      <a:pt x="9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251;p65">
                <a:extLst>
                  <a:ext uri="{FF2B5EF4-FFF2-40B4-BE49-F238E27FC236}">
                    <a16:creationId xmlns:a16="http://schemas.microsoft.com/office/drawing/2014/main" id="{8C42AA03-BC58-4247-AFDD-BDA7D0A460A5}"/>
                  </a:ext>
                </a:extLst>
              </p:cNvPr>
              <p:cNvSpPr/>
              <p:nvPr/>
            </p:nvSpPr>
            <p:spPr>
              <a:xfrm>
                <a:off x="-6932175" y="-930050"/>
                <a:ext cx="351100" cy="843900"/>
              </a:xfrm>
              <a:custGeom>
                <a:avLst/>
                <a:gdLst/>
                <a:ahLst/>
                <a:cxnLst/>
                <a:rect l="l" t="t" r="r" b="b"/>
                <a:pathLst>
                  <a:path w="14044" h="33756" extrusionOk="0">
                    <a:moveTo>
                      <a:pt x="10308" y="1"/>
                    </a:moveTo>
                    <a:cubicBezTo>
                      <a:pt x="8460" y="1"/>
                      <a:pt x="6109" y="1783"/>
                      <a:pt x="4958" y="4478"/>
                    </a:cubicBezTo>
                    <a:cubicBezTo>
                      <a:pt x="3276" y="8416"/>
                      <a:pt x="0" y="17979"/>
                      <a:pt x="32" y="20457"/>
                    </a:cubicBezTo>
                    <a:cubicBezTo>
                      <a:pt x="64" y="22934"/>
                      <a:pt x="2128" y="25988"/>
                      <a:pt x="2905" y="27497"/>
                    </a:cubicBezTo>
                    <a:cubicBezTo>
                      <a:pt x="3681" y="29006"/>
                      <a:pt x="4377" y="33668"/>
                      <a:pt x="6796" y="33753"/>
                    </a:cubicBezTo>
                    <a:cubicBezTo>
                      <a:pt x="6828" y="33754"/>
                      <a:pt x="6861" y="33755"/>
                      <a:pt x="6895" y="33755"/>
                    </a:cubicBezTo>
                    <a:cubicBezTo>
                      <a:pt x="9317" y="33755"/>
                      <a:pt x="13037" y="30718"/>
                      <a:pt x="13645" y="28710"/>
                    </a:cubicBezTo>
                    <a:cubicBezTo>
                      <a:pt x="14043" y="27395"/>
                      <a:pt x="8955" y="19785"/>
                      <a:pt x="8892" y="19073"/>
                    </a:cubicBezTo>
                    <a:cubicBezTo>
                      <a:pt x="8829" y="18359"/>
                      <a:pt x="12277" y="10356"/>
                      <a:pt x="12843" y="4843"/>
                    </a:cubicBezTo>
                    <a:cubicBezTo>
                      <a:pt x="13196" y="1411"/>
                      <a:pt x="11951" y="1"/>
                      <a:pt x="10308" y="1"/>
                    </a:cubicBezTo>
                    <a:close/>
                  </a:path>
                </a:pathLst>
              </a:cu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252;p65">
                <a:extLst>
                  <a:ext uri="{FF2B5EF4-FFF2-40B4-BE49-F238E27FC236}">
                    <a16:creationId xmlns:a16="http://schemas.microsoft.com/office/drawing/2014/main" id="{E8B1E16A-28C7-4A22-AE53-55B17A8D2554}"/>
                  </a:ext>
                </a:extLst>
              </p:cNvPr>
              <p:cNvSpPr/>
              <p:nvPr/>
            </p:nvSpPr>
            <p:spPr>
              <a:xfrm>
                <a:off x="-6709700" y="-730225"/>
                <a:ext cx="121425" cy="537725"/>
              </a:xfrm>
              <a:custGeom>
                <a:avLst/>
                <a:gdLst/>
                <a:ahLst/>
                <a:cxnLst/>
                <a:rect l="l" t="t" r="r" b="b"/>
                <a:pathLst>
                  <a:path w="4857" h="21509" extrusionOk="0">
                    <a:moveTo>
                      <a:pt x="2933" y="1"/>
                    </a:moveTo>
                    <a:cubicBezTo>
                      <a:pt x="2910" y="1"/>
                      <a:pt x="2888" y="14"/>
                      <a:pt x="2881" y="45"/>
                    </a:cubicBezTo>
                    <a:cubicBezTo>
                      <a:pt x="2476" y="2013"/>
                      <a:pt x="1989" y="3963"/>
                      <a:pt x="1422" y="5895"/>
                    </a:cubicBezTo>
                    <a:cubicBezTo>
                      <a:pt x="1180" y="6722"/>
                      <a:pt x="919" y="7544"/>
                      <a:pt x="641" y="8359"/>
                    </a:cubicBezTo>
                    <a:cubicBezTo>
                      <a:pt x="427" y="8986"/>
                      <a:pt x="1" y="9726"/>
                      <a:pt x="31" y="10403"/>
                    </a:cubicBezTo>
                    <a:cubicBezTo>
                      <a:pt x="69" y="11250"/>
                      <a:pt x="4786" y="20454"/>
                      <a:pt x="4421" y="21346"/>
                    </a:cubicBezTo>
                    <a:cubicBezTo>
                      <a:pt x="4385" y="21436"/>
                      <a:pt x="4473" y="21508"/>
                      <a:pt x="4555" y="21508"/>
                    </a:cubicBezTo>
                    <a:cubicBezTo>
                      <a:pt x="4596" y="21508"/>
                      <a:pt x="4636" y="21490"/>
                      <a:pt x="4658" y="21446"/>
                    </a:cubicBezTo>
                    <a:cubicBezTo>
                      <a:pt x="4857" y="21045"/>
                      <a:pt x="4821" y="20804"/>
                      <a:pt x="4671" y="20385"/>
                    </a:cubicBezTo>
                    <a:cubicBezTo>
                      <a:pt x="4354" y="19498"/>
                      <a:pt x="423" y="11089"/>
                      <a:pt x="355" y="10698"/>
                    </a:cubicBezTo>
                    <a:cubicBezTo>
                      <a:pt x="239" y="10025"/>
                      <a:pt x="550" y="9453"/>
                      <a:pt x="764" y="8840"/>
                    </a:cubicBezTo>
                    <a:cubicBezTo>
                      <a:pt x="1096" y="7891"/>
                      <a:pt x="1404" y="6933"/>
                      <a:pt x="1687" y="5968"/>
                    </a:cubicBezTo>
                    <a:cubicBezTo>
                      <a:pt x="1811" y="5535"/>
                      <a:pt x="1928" y="5103"/>
                      <a:pt x="2040" y="4669"/>
                    </a:cubicBezTo>
                    <a:cubicBezTo>
                      <a:pt x="2055" y="4663"/>
                      <a:pt x="2069" y="4654"/>
                      <a:pt x="2078" y="4639"/>
                    </a:cubicBezTo>
                    <a:cubicBezTo>
                      <a:pt x="2552" y="3913"/>
                      <a:pt x="2898" y="2909"/>
                      <a:pt x="3151" y="2085"/>
                    </a:cubicBezTo>
                    <a:cubicBezTo>
                      <a:pt x="3166" y="2036"/>
                      <a:pt x="3123" y="2000"/>
                      <a:pt x="3082" y="2000"/>
                    </a:cubicBezTo>
                    <a:cubicBezTo>
                      <a:pt x="3061" y="2000"/>
                      <a:pt x="3040" y="2009"/>
                      <a:pt x="3028" y="2032"/>
                    </a:cubicBezTo>
                    <a:cubicBezTo>
                      <a:pt x="2793" y="2463"/>
                      <a:pt x="2542" y="2957"/>
                      <a:pt x="2332" y="3458"/>
                    </a:cubicBezTo>
                    <a:cubicBezTo>
                      <a:pt x="2590" y="2339"/>
                      <a:pt x="2811" y="1212"/>
                      <a:pt x="2998" y="76"/>
                    </a:cubicBezTo>
                    <a:cubicBezTo>
                      <a:pt x="3005" y="31"/>
                      <a:pt x="2967" y="1"/>
                      <a:pt x="29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253;p65">
                <a:extLst>
                  <a:ext uri="{FF2B5EF4-FFF2-40B4-BE49-F238E27FC236}">
                    <a16:creationId xmlns:a16="http://schemas.microsoft.com/office/drawing/2014/main" id="{9FE52AD9-8725-4A50-9211-906A802DBC6D}"/>
                  </a:ext>
                </a:extLst>
              </p:cNvPr>
              <p:cNvSpPr/>
              <p:nvPr/>
            </p:nvSpPr>
            <p:spPr>
              <a:xfrm>
                <a:off x="-6311350" y="-768475"/>
                <a:ext cx="96975" cy="452325"/>
              </a:xfrm>
              <a:custGeom>
                <a:avLst/>
                <a:gdLst/>
                <a:ahLst/>
                <a:cxnLst/>
                <a:rect l="l" t="t" r="r" b="b"/>
                <a:pathLst>
                  <a:path w="3879" h="18093" extrusionOk="0">
                    <a:moveTo>
                      <a:pt x="51" y="1"/>
                    </a:moveTo>
                    <a:cubicBezTo>
                      <a:pt x="26" y="1"/>
                      <a:pt x="0" y="21"/>
                      <a:pt x="9" y="53"/>
                    </a:cubicBezTo>
                    <a:cubicBezTo>
                      <a:pt x="1451" y="6009"/>
                      <a:pt x="2807" y="12046"/>
                      <a:pt x="3853" y="18082"/>
                    </a:cubicBezTo>
                    <a:cubicBezTo>
                      <a:pt x="3854" y="18089"/>
                      <a:pt x="3859" y="18092"/>
                      <a:pt x="3864" y="18092"/>
                    </a:cubicBezTo>
                    <a:cubicBezTo>
                      <a:pt x="3871" y="18092"/>
                      <a:pt x="3879" y="18086"/>
                      <a:pt x="3877" y="18076"/>
                    </a:cubicBezTo>
                    <a:cubicBezTo>
                      <a:pt x="2969" y="11957"/>
                      <a:pt x="1783" y="5986"/>
                      <a:pt x="89" y="30"/>
                    </a:cubicBezTo>
                    <a:cubicBezTo>
                      <a:pt x="83" y="10"/>
                      <a:pt x="67" y="1"/>
                      <a:pt x="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254;p65">
                <a:extLst>
                  <a:ext uri="{FF2B5EF4-FFF2-40B4-BE49-F238E27FC236}">
                    <a16:creationId xmlns:a16="http://schemas.microsoft.com/office/drawing/2014/main" id="{0E9841AC-4A32-498C-90A0-B752543401C2}"/>
                  </a:ext>
                </a:extLst>
              </p:cNvPr>
              <p:cNvSpPr/>
              <p:nvPr/>
            </p:nvSpPr>
            <p:spPr>
              <a:xfrm>
                <a:off x="-6840125" y="-196700"/>
                <a:ext cx="95925" cy="112375"/>
              </a:xfrm>
              <a:custGeom>
                <a:avLst/>
                <a:gdLst/>
                <a:ahLst/>
                <a:cxnLst/>
                <a:rect l="l" t="t" r="r" b="b"/>
                <a:pathLst>
                  <a:path w="3837" h="4495" extrusionOk="0">
                    <a:moveTo>
                      <a:pt x="36" y="1"/>
                    </a:moveTo>
                    <a:cubicBezTo>
                      <a:pt x="19" y="1"/>
                      <a:pt x="1" y="16"/>
                      <a:pt x="7" y="35"/>
                    </a:cubicBezTo>
                    <a:cubicBezTo>
                      <a:pt x="263" y="835"/>
                      <a:pt x="552" y="1615"/>
                      <a:pt x="855" y="2398"/>
                    </a:cubicBezTo>
                    <a:cubicBezTo>
                      <a:pt x="1045" y="2887"/>
                      <a:pt x="1180" y="3472"/>
                      <a:pt x="1482" y="3906"/>
                    </a:cubicBezTo>
                    <a:cubicBezTo>
                      <a:pt x="1772" y="4322"/>
                      <a:pt x="2261" y="4495"/>
                      <a:pt x="2760" y="4495"/>
                    </a:cubicBezTo>
                    <a:cubicBezTo>
                      <a:pt x="3117" y="4495"/>
                      <a:pt x="3479" y="4407"/>
                      <a:pt x="3777" y="4256"/>
                    </a:cubicBezTo>
                    <a:cubicBezTo>
                      <a:pt x="3836" y="4228"/>
                      <a:pt x="3805" y="4139"/>
                      <a:pt x="3745" y="4138"/>
                    </a:cubicBezTo>
                    <a:cubicBezTo>
                      <a:pt x="3718" y="4137"/>
                      <a:pt x="3692" y="4137"/>
                      <a:pt x="3665" y="4137"/>
                    </a:cubicBezTo>
                    <a:cubicBezTo>
                      <a:pt x="3414" y="4137"/>
                      <a:pt x="3169" y="4163"/>
                      <a:pt x="2927" y="4163"/>
                    </a:cubicBezTo>
                    <a:cubicBezTo>
                      <a:pt x="2663" y="4163"/>
                      <a:pt x="2404" y="4132"/>
                      <a:pt x="2148" y="4002"/>
                    </a:cubicBezTo>
                    <a:cubicBezTo>
                      <a:pt x="1607" y="3726"/>
                      <a:pt x="1447" y="3135"/>
                      <a:pt x="1219" y="2603"/>
                    </a:cubicBezTo>
                    <a:cubicBezTo>
                      <a:pt x="846" y="1730"/>
                      <a:pt x="478" y="865"/>
                      <a:pt x="58" y="14"/>
                    </a:cubicBezTo>
                    <a:cubicBezTo>
                      <a:pt x="53" y="5"/>
                      <a:pt x="44" y="1"/>
                      <a:pt x="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255;p65">
                <a:extLst>
                  <a:ext uri="{FF2B5EF4-FFF2-40B4-BE49-F238E27FC236}">
                    <a16:creationId xmlns:a16="http://schemas.microsoft.com/office/drawing/2014/main" id="{C70FB64A-FE3D-45C0-9A6C-657AA37F7CFE}"/>
                  </a:ext>
                </a:extLst>
              </p:cNvPr>
              <p:cNvSpPr/>
              <p:nvPr/>
            </p:nvSpPr>
            <p:spPr>
              <a:xfrm>
                <a:off x="-5442675" y="-960475"/>
                <a:ext cx="300775" cy="646575"/>
              </a:xfrm>
              <a:custGeom>
                <a:avLst/>
                <a:gdLst/>
                <a:ahLst/>
                <a:cxnLst/>
                <a:rect l="l" t="t" r="r" b="b"/>
                <a:pathLst>
                  <a:path w="12031" h="25863" extrusionOk="0">
                    <a:moveTo>
                      <a:pt x="6398" y="1"/>
                    </a:moveTo>
                    <a:cubicBezTo>
                      <a:pt x="4573" y="1"/>
                      <a:pt x="2809" y="2048"/>
                      <a:pt x="3363" y="4222"/>
                    </a:cubicBezTo>
                    <a:cubicBezTo>
                      <a:pt x="4574" y="8975"/>
                      <a:pt x="5635" y="13144"/>
                      <a:pt x="5687" y="13518"/>
                    </a:cubicBezTo>
                    <a:cubicBezTo>
                      <a:pt x="5779" y="14180"/>
                      <a:pt x="236" y="22988"/>
                      <a:pt x="92" y="24387"/>
                    </a:cubicBezTo>
                    <a:cubicBezTo>
                      <a:pt x="0" y="25273"/>
                      <a:pt x="1409" y="25863"/>
                      <a:pt x="2753" y="25863"/>
                    </a:cubicBezTo>
                    <a:cubicBezTo>
                      <a:pt x="3532" y="25863"/>
                      <a:pt x="4290" y="25664"/>
                      <a:pt x="4719" y="25209"/>
                    </a:cubicBezTo>
                    <a:cubicBezTo>
                      <a:pt x="5912" y="23946"/>
                      <a:pt x="11277" y="17677"/>
                      <a:pt x="11751" y="14558"/>
                    </a:cubicBezTo>
                    <a:cubicBezTo>
                      <a:pt x="12031" y="12716"/>
                      <a:pt x="11583" y="7820"/>
                      <a:pt x="9057" y="2106"/>
                    </a:cubicBezTo>
                    <a:cubicBezTo>
                      <a:pt x="8392" y="601"/>
                      <a:pt x="7386" y="1"/>
                      <a:pt x="6398" y="1"/>
                    </a:cubicBez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256;p65">
                <a:extLst>
                  <a:ext uri="{FF2B5EF4-FFF2-40B4-BE49-F238E27FC236}">
                    <a16:creationId xmlns:a16="http://schemas.microsoft.com/office/drawing/2014/main" id="{98D32605-4E31-4C78-A7E2-02CAF76FB806}"/>
                  </a:ext>
                </a:extLst>
              </p:cNvPr>
              <p:cNvSpPr/>
              <p:nvPr/>
            </p:nvSpPr>
            <p:spPr>
              <a:xfrm>
                <a:off x="-5506225" y="-351100"/>
                <a:ext cx="181575" cy="198525"/>
              </a:xfrm>
              <a:custGeom>
                <a:avLst/>
                <a:gdLst/>
                <a:ahLst/>
                <a:cxnLst/>
                <a:rect l="l" t="t" r="r" b="b"/>
                <a:pathLst>
                  <a:path w="7263" h="7941" extrusionOk="0">
                    <a:moveTo>
                      <a:pt x="2708" y="0"/>
                    </a:moveTo>
                    <a:cubicBezTo>
                      <a:pt x="2667" y="0"/>
                      <a:pt x="2642" y="4"/>
                      <a:pt x="2634" y="12"/>
                    </a:cubicBezTo>
                    <a:cubicBezTo>
                      <a:pt x="2510" y="135"/>
                      <a:pt x="1438" y="2311"/>
                      <a:pt x="944" y="3168"/>
                    </a:cubicBezTo>
                    <a:cubicBezTo>
                      <a:pt x="0" y="4819"/>
                      <a:pt x="1120" y="7587"/>
                      <a:pt x="1316" y="7855"/>
                    </a:cubicBezTo>
                    <a:cubicBezTo>
                      <a:pt x="1361" y="7916"/>
                      <a:pt x="1454" y="7941"/>
                      <a:pt x="1577" y="7941"/>
                    </a:cubicBezTo>
                    <a:cubicBezTo>
                      <a:pt x="1613" y="7941"/>
                      <a:pt x="1651" y="7939"/>
                      <a:pt x="1691" y="7935"/>
                    </a:cubicBezTo>
                    <a:cubicBezTo>
                      <a:pt x="1732" y="7933"/>
                      <a:pt x="1770" y="7929"/>
                      <a:pt x="1809" y="7918"/>
                    </a:cubicBezTo>
                    <a:cubicBezTo>
                      <a:pt x="1986" y="7890"/>
                      <a:pt x="2160" y="7840"/>
                      <a:pt x="2326" y="7774"/>
                    </a:cubicBezTo>
                    <a:cubicBezTo>
                      <a:pt x="2362" y="7762"/>
                      <a:pt x="2396" y="7749"/>
                      <a:pt x="2430" y="7734"/>
                    </a:cubicBezTo>
                    <a:cubicBezTo>
                      <a:pt x="2608" y="7665"/>
                      <a:pt x="2779" y="7580"/>
                      <a:pt x="2942" y="7481"/>
                    </a:cubicBezTo>
                    <a:cubicBezTo>
                      <a:pt x="2980" y="7457"/>
                      <a:pt x="3016" y="7435"/>
                      <a:pt x="3050" y="7412"/>
                    </a:cubicBezTo>
                    <a:cubicBezTo>
                      <a:pt x="3239" y="7276"/>
                      <a:pt x="3367" y="7137"/>
                      <a:pt x="3381" y="7010"/>
                    </a:cubicBezTo>
                    <a:cubicBezTo>
                      <a:pt x="3436" y="6473"/>
                      <a:pt x="3274" y="5150"/>
                      <a:pt x="3655" y="4747"/>
                    </a:cubicBezTo>
                    <a:cubicBezTo>
                      <a:pt x="4371" y="3993"/>
                      <a:pt x="5114" y="3994"/>
                      <a:pt x="5845" y="3402"/>
                    </a:cubicBezTo>
                    <a:cubicBezTo>
                      <a:pt x="7041" y="2440"/>
                      <a:pt x="7150" y="1162"/>
                      <a:pt x="7263" y="834"/>
                    </a:cubicBezTo>
                    <a:cubicBezTo>
                      <a:pt x="7263" y="834"/>
                      <a:pt x="3310" y="0"/>
                      <a:pt x="2708" y="0"/>
                    </a:cubicBez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257;p65">
                <a:extLst>
                  <a:ext uri="{FF2B5EF4-FFF2-40B4-BE49-F238E27FC236}">
                    <a16:creationId xmlns:a16="http://schemas.microsoft.com/office/drawing/2014/main" id="{48BBAFCB-5C09-4261-A98A-8453541340EC}"/>
                  </a:ext>
                </a:extLst>
              </p:cNvPr>
              <p:cNvSpPr/>
              <p:nvPr/>
            </p:nvSpPr>
            <p:spPr>
              <a:xfrm>
                <a:off x="-5478700" y="-213700"/>
                <a:ext cx="17725" cy="60975"/>
              </a:xfrm>
              <a:custGeom>
                <a:avLst/>
                <a:gdLst/>
                <a:ahLst/>
                <a:cxnLst/>
                <a:rect l="l" t="t" r="r" b="b"/>
                <a:pathLst>
                  <a:path w="709" h="2439" extrusionOk="0">
                    <a:moveTo>
                      <a:pt x="48" y="1"/>
                    </a:moveTo>
                    <a:cubicBezTo>
                      <a:pt x="25" y="1"/>
                      <a:pt x="1" y="16"/>
                      <a:pt x="1" y="44"/>
                    </a:cubicBezTo>
                    <a:cubicBezTo>
                      <a:pt x="83" y="882"/>
                      <a:pt x="247" y="1675"/>
                      <a:pt x="590" y="2439"/>
                    </a:cubicBezTo>
                    <a:cubicBezTo>
                      <a:pt x="631" y="2437"/>
                      <a:pt x="669" y="2433"/>
                      <a:pt x="708" y="2424"/>
                    </a:cubicBezTo>
                    <a:cubicBezTo>
                      <a:pt x="479" y="1635"/>
                      <a:pt x="247" y="839"/>
                      <a:pt x="90" y="32"/>
                    </a:cubicBezTo>
                    <a:cubicBezTo>
                      <a:pt x="86" y="11"/>
                      <a:pt x="67" y="1"/>
                      <a:pt x="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258;p65">
                <a:extLst>
                  <a:ext uri="{FF2B5EF4-FFF2-40B4-BE49-F238E27FC236}">
                    <a16:creationId xmlns:a16="http://schemas.microsoft.com/office/drawing/2014/main" id="{1D9DEA35-B374-4A70-9C33-4531203BD0C3}"/>
                  </a:ext>
                </a:extLst>
              </p:cNvPr>
              <p:cNvSpPr/>
              <p:nvPr/>
            </p:nvSpPr>
            <p:spPr>
              <a:xfrm>
                <a:off x="-5462950" y="-217825"/>
                <a:ext cx="17500" cy="61100"/>
              </a:xfrm>
              <a:custGeom>
                <a:avLst/>
                <a:gdLst/>
                <a:ahLst/>
                <a:cxnLst/>
                <a:rect l="l" t="t" r="r" b="b"/>
                <a:pathLst>
                  <a:path w="700" h="2444" extrusionOk="0">
                    <a:moveTo>
                      <a:pt x="46" y="0"/>
                    </a:moveTo>
                    <a:cubicBezTo>
                      <a:pt x="23" y="0"/>
                      <a:pt x="0" y="15"/>
                      <a:pt x="2" y="40"/>
                    </a:cubicBezTo>
                    <a:cubicBezTo>
                      <a:pt x="77" y="884"/>
                      <a:pt x="247" y="1679"/>
                      <a:pt x="595" y="2443"/>
                    </a:cubicBezTo>
                    <a:cubicBezTo>
                      <a:pt x="631" y="2431"/>
                      <a:pt x="665" y="2418"/>
                      <a:pt x="699" y="2403"/>
                    </a:cubicBezTo>
                    <a:cubicBezTo>
                      <a:pt x="475" y="1619"/>
                      <a:pt x="246" y="832"/>
                      <a:pt x="87" y="31"/>
                    </a:cubicBezTo>
                    <a:cubicBezTo>
                      <a:pt x="83" y="10"/>
                      <a:pt x="65" y="0"/>
                      <a:pt x="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259;p65">
                <a:extLst>
                  <a:ext uri="{FF2B5EF4-FFF2-40B4-BE49-F238E27FC236}">
                    <a16:creationId xmlns:a16="http://schemas.microsoft.com/office/drawing/2014/main" id="{B085BADF-4797-42B8-86A5-E695FB104B5E}"/>
                  </a:ext>
                </a:extLst>
              </p:cNvPr>
              <p:cNvSpPr/>
              <p:nvPr/>
            </p:nvSpPr>
            <p:spPr>
              <a:xfrm>
                <a:off x="-5446825" y="-223450"/>
                <a:ext cx="16850" cy="59400"/>
              </a:xfrm>
              <a:custGeom>
                <a:avLst/>
                <a:gdLst/>
                <a:ahLst/>
                <a:cxnLst/>
                <a:rect l="l" t="t" r="r" b="b"/>
                <a:pathLst>
                  <a:path w="674" h="2376" extrusionOk="0">
                    <a:moveTo>
                      <a:pt x="46" y="1"/>
                    </a:moveTo>
                    <a:cubicBezTo>
                      <a:pt x="23" y="1"/>
                      <a:pt x="0" y="15"/>
                      <a:pt x="4" y="44"/>
                    </a:cubicBezTo>
                    <a:cubicBezTo>
                      <a:pt x="77" y="858"/>
                      <a:pt x="238" y="1630"/>
                      <a:pt x="565" y="2375"/>
                    </a:cubicBezTo>
                    <a:cubicBezTo>
                      <a:pt x="604" y="2351"/>
                      <a:pt x="640" y="2329"/>
                      <a:pt x="674" y="2306"/>
                    </a:cubicBezTo>
                    <a:cubicBezTo>
                      <a:pt x="458" y="1557"/>
                      <a:pt x="240" y="798"/>
                      <a:pt x="90" y="33"/>
                    </a:cubicBezTo>
                    <a:cubicBezTo>
                      <a:pt x="86" y="11"/>
                      <a:pt x="66" y="1"/>
                      <a:pt x="46" y="1"/>
                    </a:cubicBezTo>
                    <a:close/>
                  </a:path>
                </a:pathLst>
              </a:custGeom>
              <a:solidFill>
                <a:srgbClr val="EFC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260;p65">
                <a:extLst>
                  <a:ext uri="{FF2B5EF4-FFF2-40B4-BE49-F238E27FC236}">
                    <a16:creationId xmlns:a16="http://schemas.microsoft.com/office/drawing/2014/main" id="{2057F9D4-892B-4D53-B642-AD2C4AD205F9}"/>
                  </a:ext>
                </a:extLst>
              </p:cNvPr>
              <p:cNvSpPr/>
              <p:nvPr/>
            </p:nvSpPr>
            <p:spPr>
              <a:xfrm>
                <a:off x="-5456325" y="-969000"/>
                <a:ext cx="328200" cy="676025"/>
              </a:xfrm>
              <a:custGeom>
                <a:avLst/>
                <a:gdLst/>
                <a:ahLst/>
                <a:cxnLst/>
                <a:rect l="l" t="t" r="r" b="b"/>
                <a:pathLst>
                  <a:path w="13128" h="27041" extrusionOk="0">
                    <a:moveTo>
                      <a:pt x="6797" y="1"/>
                    </a:moveTo>
                    <a:cubicBezTo>
                      <a:pt x="5091" y="1"/>
                      <a:pt x="3355" y="1286"/>
                      <a:pt x="3433" y="3914"/>
                    </a:cubicBezTo>
                    <a:cubicBezTo>
                      <a:pt x="3487" y="5690"/>
                      <a:pt x="5991" y="13150"/>
                      <a:pt x="5974" y="13876"/>
                    </a:cubicBezTo>
                    <a:cubicBezTo>
                      <a:pt x="5958" y="14600"/>
                      <a:pt x="90" y="23607"/>
                      <a:pt x="39" y="24764"/>
                    </a:cubicBezTo>
                    <a:cubicBezTo>
                      <a:pt x="0" y="25651"/>
                      <a:pt x="2697" y="27041"/>
                      <a:pt x="4906" y="27041"/>
                    </a:cubicBezTo>
                    <a:cubicBezTo>
                      <a:pt x="5582" y="27041"/>
                      <a:pt x="6212" y="26910"/>
                      <a:pt x="6705" y="26596"/>
                    </a:cubicBezTo>
                    <a:cubicBezTo>
                      <a:pt x="7296" y="26219"/>
                      <a:pt x="12318" y="18018"/>
                      <a:pt x="12722" y="14878"/>
                    </a:cubicBezTo>
                    <a:cubicBezTo>
                      <a:pt x="13127" y="11739"/>
                      <a:pt x="11031" y="4508"/>
                      <a:pt x="9621" y="1696"/>
                    </a:cubicBezTo>
                    <a:cubicBezTo>
                      <a:pt x="9057" y="572"/>
                      <a:pt x="7934" y="1"/>
                      <a:pt x="67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261;p65">
                <a:extLst>
                  <a:ext uri="{FF2B5EF4-FFF2-40B4-BE49-F238E27FC236}">
                    <a16:creationId xmlns:a16="http://schemas.microsoft.com/office/drawing/2014/main" id="{5B92D159-FC99-42CB-8E29-58FE36E2F9AB}"/>
                  </a:ext>
                </a:extLst>
              </p:cNvPr>
              <p:cNvSpPr/>
              <p:nvPr/>
            </p:nvSpPr>
            <p:spPr>
              <a:xfrm>
                <a:off x="-5470650" y="-395000"/>
                <a:ext cx="522225" cy="1437225"/>
              </a:xfrm>
              <a:custGeom>
                <a:avLst/>
                <a:gdLst/>
                <a:ahLst/>
                <a:cxnLst/>
                <a:rect l="l" t="t" r="r" b="b"/>
                <a:pathLst>
                  <a:path w="20889" h="57489" extrusionOk="0">
                    <a:moveTo>
                      <a:pt x="6998" y="1"/>
                    </a:moveTo>
                    <a:cubicBezTo>
                      <a:pt x="4847" y="1"/>
                      <a:pt x="2478" y="1584"/>
                      <a:pt x="1886" y="5110"/>
                    </a:cubicBezTo>
                    <a:cubicBezTo>
                      <a:pt x="448" y="13667"/>
                      <a:pt x="0" y="27327"/>
                      <a:pt x="130" y="29184"/>
                    </a:cubicBezTo>
                    <a:cubicBezTo>
                      <a:pt x="258" y="31038"/>
                      <a:pt x="14473" y="52122"/>
                      <a:pt x="14507" y="52638"/>
                    </a:cubicBezTo>
                    <a:cubicBezTo>
                      <a:pt x="14507" y="52638"/>
                      <a:pt x="13992" y="53425"/>
                      <a:pt x="13409" y="54366"/>
                    </a:cubicBezTo>
                    <a:cubicBezTo>
                      <a:pt x="13406" y="54371"/>
                      <a:pt x="13403" y="54375"/>
                      <a:pt x="13401" y="54381"/>
                    </a:cubicBezTo>
                    <a:cubicBezTo>
                      <a:pt x="12575" y="55703"/>
                      <a:pt x="11611" y="57325"/>
                      <a:pt x="11755" y="57460"/>
                    </a:cubicBezTo>
                    <a:cubicBezTo>
                      <a:pt x="11777" y="57479"/>
                      <a:pt x="11813" y="57489"/>
                      <a:pt x="11861" y="57489"/>
                    </a:cubicBezTo>
                    <a:cubicBezTo>
                      <a:pt x="12969" y="57489"/>
                      <a:pt x="20652" y="52490"/>
                      <a:pt x="20824" y="51905"/>
                    </a:cubicBezTo>
                    <a:cubicBezTo>
                      <a:pt x="20888" y="51671"/>
                      <a:pt x="20266" y="50805"/>
                      <a:pt x="19733" y="50039"/>
                    </a:cubicBezTo>
                    <a:cubicBezTo>
                      <a:pt x="19347" y="49494"/>
                      <a:pt x="19017" y="49001"/>
                      <a:pt x="19002" y="48834"/>
                    </a:cubicBezTo>
                    <a:cubicBezTo>
                      <a:pt x="17681" y="33336"/>
                      <a:pt x="8277" y="27660"/>
                      <a:pt x="8131" y="26069"/>
                    </a:cubicBezTo>
                    <a:cubicBezTo>
                      <a:pt x="7987" y="24476"/>
                      <a:pt x="15532" y="9192"/>
                      <a:pt x="10145" y="1548"/>
                    </a:cubicBezTo>
                    <a:cubicBezTo>
                      <a:pt x="9435" y="540"/>
                      <a:pt x="8253" y="1"/>
                      <a:pt x="6998" y="1"/>
                    </a:cubicBez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262;p65">
                <a:extLst>
                  <a:ext uri="{FF2B5EF4-FFF2-40B4-BE49-F238E27FC236}">
                    <a16:creationId xmlns:a16="http://schemas.microsoft.com/office/drawing/2014/main" id="{E709BBC5-1563-46BA-8A09-84823BAB204D}"/>
                  </a:ext>
                </a:extLst>
              </p:cNvPr>
              <p:cNvSpPr/>
              <p:nvPr/>
            </p:nvSpPr>
            <p:spPr>
              <a:xfrm>
                <a:off x="-5180375" y="856000"/>
                <a:ext cx="231950" cy="186225"/>
              </a:xfrm>
              <a:custGeom>
                <a:avLst/>
                <a:gdLst/>
                <a:ahLst/>
                <a:cxnLst/>
                <a:rect l="l" t="t" r="r" b="b"/>
                <a:pathLst>
                  <a:path w="9278" h="7449" extrusionOk="0">
                    <a:moveTo>
                      <a:pt x="8122" y="0"/>
                    </a:moveTo>
                    <a:cubicBezTo>
                      <a:pt x="4007" y="4192"/>
                      <a:pt x="2458" y="5202"/>
                      <a:pt x="1921" y="5202"/>
                    </a:cubicBezTo>
                    <a:cubicBezTo>
                      <a:pt x="1461" y="5202"/>
                      <a:pt x="1744" y="4459"/>
                      <a:pt x="1790" y="4341"/>
                    </a:cubicBezTo>
                    <a:lnTo>
                      <a:pt x="1790" y="4341"/>
                    </a:lnTo>
                    <a:cubicBezTo>
                      <a:pt x="964" y="5663"/>
                      <a:pt x="0" y="7285"/>
                      <a:pt x="144" y="7420"/>
                    </a:cubicBezTo>
                    <a:cubicBezTo>
                      <a:pt x="166" y="7439"/>
                      <a:pt x="202" y="7449"/>
                      <a:pt x="250" y="7449"/>
                    </a:cubicBezTo>
                    <a:cubicBezTo>
                      <a:pt x="1358" y="7449"/>
                      <a:pt x="9041" y="2450"/>
                      <a:pt x="9213" y="1865"/>
                    </a:cubicBezTo>
                    <a:cubicBezTo>
                      <a:pt x="9277" y="1631"/>
                      <a:pt x="8655" y="765"/>
                      <a:pt x="81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263;p65">
                <a:extLst>
                  <a:ext uri="{FF2B5EF4-FFF2-40B4-BE49-F238E27FC236}">
                    <a16:creationId xmlns:a16="http://schemas.microsoft.com/office/drawing/2014/main" id="{8D51FC91-67F9-434C-ADFE-52A9C4C14295}"/>
                  </a:ext>
                </a:extLst>
              </p:cNvPr>
              <p:cNvSpPr/>
              <p:nvPr/>
            </p:nvSpPr>
            <p:spPr>
              <a:xfrm>
                <a:off x="-5453150" y="-396525"/>
                <a:ext cx="524725" cy="1468975"/>
              </a:xfrm>
              <a:custGeom>
                <a:avLst/>
                <a:gdLst/>
                <a:ahLst/>
                <a:cxnLst/>
                <a:rect l="l" t="t" r="r" b="b"/>
                <a:pathLst>
                  <a:path w="20989" h="58759" extrusionOk="0">
                    <a:moveTo>
                      <a:pt x="11391" y="1"/>
                    </a:moveTo>
                    <a:cubicBezTo>
                      <a:pt x="9227" y="1"/>
                      <a:pt x="6854" y="1637"/>
                      <a:pt x="6292" y="5243"/>
                    </a:cubicBezTo>
                    <a:cubicBezTo>
                      <a:pt x="5186" y="12360"/>
                      <a:pt x="4780" y="25969"/>
                      <a:pt x="4761" y="27832"/>
                    </a:cubicBezTo>
                    <a:cubicBezTo>
                      <a:pt x="4723" y="30782"/>
                      <a:pt x="5662" y="54695"/>
                      <a:pt x="5671" y="55153"/>
                    </a:cubicBezTo>
                    <a:cubicBezTo>
                      <a:pt x="5671" y="55153"/>
                      <a:pt x="4611" y="55755"/>
                      <a:pt x="3422" y="56455"/>
                    </a:cubicBezTo>
                    <a:cubicBezTo>
                      <a:pt x="1831" y="57398"/>
                      <a:pt x="1" y="58523"/>
                      <a:pt x="146" y="58649"/>
                    </a:cubicBezTo>
                    <a:cubicBezTo>
                      <a:pt x="235" y="58725"/>
                      <a:pt x="599" y="58759"/>
                      <a:pt x="1147" y="58759"/>
                    </a:cubicBezTo>
                    <a:cubicBezTo>
                      <a:pt x="3922" y="58759"/>
                      <a:pt x="11404" y="57898"/>
                      <a:pt x="11537" y="57384"/>
                    </a:cubicBezTo>
                    <a:cubicBezTo>
                      <a:pt x="11589" y="57173"/>
                      <a:pt x="11347" y="56609"/>
                      <a:pt x="11122" y="56063"/>
                    </a:cubicBezTo>
                    <a:cubicBezTo>
                      <a:pt x="10920" y="55569"/>
                      <a:pt x="10745" y="55093"/>
                      <a:pt x="10823" y="54915"/>
                    </a:cubicBezTo>
                    <a:cubicBezTo>
                      <a:pt x="17476" y="39591"/>
                      <a:pt x="13764" y="27625"/>
                      <a:pt x="13568" y="26039"/>
                    </a:cubicBezTo>
                    <a:cubicBezTo>
                      <a:pt x="13382" y="24451"/>
                      <a:pt x="20989" y="9946"/>
                      <a:pt x="14446" y="1443"/>
                    </a:cubicBezTo>
                    <a:cubicBezTo>
                      <a:pt x="13719" y="500"/>
                      <a:pt x="12587" y="1"/>
                      <a:pt x="11391" y="1"/>
                    </a:cubicBez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264;p65">
                <a:extLst>
                  <a:ext uri="{FF2B5EF4-FFF2-40B4-BE49-F238E27FC236}">
                    <a16:creationId xmlns:a16="http://schemas.microsoft.com/office/drawing/2014/main" id="{49B297B8-6F2E-4361-9B52-858C619B82D6}"/>
                  </a:ext>
                </a:extLst>
              </p:cNvPr>
              <p:cNvSpPr/>
              <p:nvPr/>
            </p:nvSpPr>
            <p:spPr>
              <a:xfrm>
                <a:off x="-5453150" y="1005050"/>
                <a:ext cx="289700" cy="67400"/>
              </a:xfrm>
              <a:custGeom>
                <a:avLst/>
                <a:gdLst/>
                <a:ahLst/>
                <a:cxnLst/>
                <a:rect l="l" t="t" r="r" b="b"/>
                <a:pathLst>
                  <a:path w="11588" h="2696" extrusionOk="0">
                    <a:moveTo>
                      <a:pt x="11122" y="0"/>
                    </a:moveTo>
                    <a:cubicBezTo>
                      <a:pt x="7043" y="1026"/>
                      <a:pt x="4926" y="1350"/>
                      <a:pt x="3878" y="1350"/>
                    </a:cubicBezTo>
                    <a:cubicBezTo>
                      <a:pt x="2085" y="1350"/>
                      <a:pt x="3426" y="401"/>
                      <a:pt x="3426" y="401"/>
                    </a:cubicBezTo>
                    <a:lnTo>
                      <a:pt x="3422" y="392"/>
                    </a:lnTo>
                    <a:cubicBezTo>
                      <a:pt x="1829" y="1335"/>
                      <a:pt x="1" y="2460"/>
                      <a:pt x="144" y="2586"/>
                    </a:cubicBezTo>
                    <a:cubicBezTo>
                      <a:pt x="234" y="2662"/>
                      <a:pt x="598" y="2696"/>
                      <a:pt x="1146" y="2696"/>
                    </a:cubicBezTo>
                    <a:cubicBezTo>
                      <a:pt x="3922" y="2696"/>
                      <a:pt x="11404" y="1835"/>
                      <a:pt x="11537" y="1321"/>
                    </a:cubicBezTo>
                    <a:cubicBezTo>
                      <a:pt x="11588" y="1110"/>
                      <a:pt x="11345" y="546"/>
                      <a:pt x="111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265;p65">
                <a:extLst>
                  <a:ext uri="{FF2B5EF4-FFF2-40B4-BE49-F238E27FC236}">
                    <a16:creationId xmlns:a16="http://schemas.microsoft.com/office/drawing/2014/main" id="{6B5E46C0-BDE7-48B1-97B6-D52420D1872F}"/>
                  </a:ext>
                </a:extLst>
              </p:cNvPr>
              <p:cNvSpPr/>
              <p:nvPr/>
            </p:nvSpPr>
            <p:spPr>
              <a:xfrm>
                <a:off x="-5140375" y="508750"/>
                <a:ext cx="59500" cy="359400"/>
              </a:xfrm>
              <a:custGeom>
                <a:avLst/>
                <a:gdLst/>
                <a:ahLst/>
                <a:cxnLst/>
                <a:rect l="l" t="t" r="r" b="b"/>
                <a:pathLst>
                  <a:path w="2380" h="14376" extrusionOk="0">
                    <a:moveTo>
                      <a:pt x="2306" y="0"/>
                    </a:moveTo>
                    <a:cubicBezTo>
                      <a:pt x="2288" y="0"/>
                      <a:pt x="2270" y="12"/>
                      <a:pt x="2269" y="36"/>
                    </a:cubicBezTo>
                    <a:cubicBezTo>
                      <a:pt x="2062" y="4830"/>
                      <a:pt x="1143" y="9662"/>
                      <a:pt x="11" y="14308"/>
                    </a:cubicBezTo>
                    <a:cubicBezTo>
                      <a:pt x="1" y="14350"/>
                      <a:pt x="31" y="14375"/>
                      <a:pt x="63" y="14375"/>
                    </a:cubicBezTo>
                    <a:cubicBezTo>
                      <a:pt x="84" y="14375"/>
                      <a:pt x="106" y="14363"/>
                      <a:pt x="115" y="14337"/>
                    </a:cubicBezTo>
                    <a:cubicBezTo>
                      <a:pt x="1787" y="9881"/>
                      <a:pt x="2380" y="4771"/>
                      <a:pt x="2342" y="36"/>
                    </a:cubicBezTo>
                    <a:cubicBezTo>
                      <a:pt x="2341" y="12"/>
                      <a:pt x="2324" y="0"/>
                      <a:pt x="2306" y="0"/>
                    </a:cubicBez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266;p65">
                <a:extLst>
                  <a:ext uri="{FF2B5EF4-FFF2-40B4-BE49-F238E27FC236}">
                    <a16:creationId xmlns:a16="http://schemas.microsoft.com/office/drawing/2014/main" id="{226699B1-FD2B-4985-8940-353F6069D23A}"/>
                  </a:ext>
                </a:extLst>
              </p:cNvPr>
              <p:cNvSpPr/>
              <p:nvPr/>
            </p:nvSpPr>
            <p:spPr>
              <a:xfrm>
                <a:off x="-5350525" y="-183350"/>
                <a:ext cx="46775" cy="763150"/>
              </a:xfrm>
              <a:custGeom>
                <a:avLst/>
                <a:gdLst/>
                <a:ahLst/>
                <a:cxnLst/>
                <a:rect l="l" t="t" r="r" b="b"/>
                <a:pathLst>
                  <a:path w="1871" h="30526" extrusionOk="0">
                    <a:moveTo>
                      <a:pt x="1798" y="0"/>
                    </a:moveTo>
                    <a:cubicBezTo>
                      <a:pt x="1763" y="0"/>
                      <a:pt x="1729" y="22"/>
                      <a:pt x="1727" y="66"/>
                    </a:cubicBezTo>
                    <a:cubicBezTo>
                      <a:pt x="1527" y="5198"/>
                      <a:pt x="1105" y="10298"/>
                      <a:pt x="545" y="15401"/>
                    </a:cubicBezTo>
                    <a:cubicBezTo>
                      <a:pt x="0" y="20367"/>
                      <a:pt x="93" y="25244"/>
                      <a:pt x="804" y="30190"/>
                    </a:cubicBezTo>
                    <a:cubicBezTo>
                      <a:pt x="819" y="30296"/>
                      <a:pt x="931" y="30526"/>
                      <a:pt x="963" y="30526"/>
                    </a:cubicBezTo>
                    <a:cubicBezTo>
                      <a:pt x="970" y="30526"/>
                      <a:pt x="973" y="30516"/>
                      <a:pt x="972" y="30494"/>
                    </a:cubicBezTo>
                    <a:cubicBezTo>
                      <a:pt x="789" y="28041"/>
                      <a:pt x="553" y="25273"/>
                      <a:pt x="485" y="22813"/>
                    </a:cubicBezTo>
                    <a:cubicBezTo>
                      <a:pt x="416" y="20257"/>
                      <a:pt x="641" y="17725"/>
                      <a:pt x="910" y="15187"/>
                    </a:cubicBezTo>
                    <a:cubicBezTo>
                      <a:pt x="1445" y="10159"/>
                      <a:pt x="1822" y="5129"/>
                      <a:pt x="1870" y="71"/>
                    </a:cubicBezTo>
                    <a:cubicBezTo>
                      <a:pt x="1870" y="24"/>
                      <a:pt x="1834" y="0"/>
                      <a:pt x="17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267;p65">
                <a:extLst>
                  <a:ext uri="{FF2B5EF4-FFF2-40B4-BE49-F238E27FC236}">
                    <a16:creationId xmlns:a16="http://schemas.microsoft.com/office/drawing/2014/main" id="{A8630BA0-9BF3-46B5-9C38-C0CB2F0E2B11}"/>
                  </a:ext>
                </a:extLst>
              </p:cNvPr>
              <p:cNvSpPr/>
              <p:nvPr/>
            </p:nvSpPr>
            <p:spPr>
              <a:xfrm>
                <a:off x="-5483825" y="-417925"/>
                <a:ext cx="561350" cy="894850"/>
              </a:xfrm>
              <a:custGeom>
                <a:avLst/>
                <a:gdLst/>
                <a:ahLst/>
                <a:cxnLst/>
                <a:rect l="l" t="t" r="r" b="b"/>
                <a:pathLst>
                  <a:path w="22454" h="35794" extrusionOk="0">
                    <a:moveTo>
                      <a:pt x="3281" y="1"/>
                    </a:moveTo>
                    <a:cubicBezTo>
                      <a:pt x="3281" y="1"/>
                      <a:pt x="411" y="11511"/>
                      <a:pt x="191" y="21622"/>
                    </a:cubicBezTo>
                    <a:cubicBezTo>
                      <a:pt x="1" y="30351"/>
                      <a:pt x="638" y="34536"/>
                      <a:pt x="638" y="34536"/>
                    </a:cubicBezTo>
                    <a:cubicBezTo>
                      <a:pt x="638" y="34536"/>
                      <a:pt x="4592" y="35794"/>
                      <a:pt x="9386" y="35794"/>
                    </a:cubicBezTo>
                    <a:cubicBezTo>
                      <a:pt x="10178" y="35794"/>
                      <a:pt x="10993" y="35760"/>
                      <a:pt x="11817" y="35680"/>
                    </a:cubicBezTo>
                    <a:cubicBezTo>
                      <a:pt x="11770" y="31063"/>
                      <a:pt x="12768" y="22635"/>
                      <a:pt x="12768" y="22635"/>
                    </a:cubicBezTo>
                    <a:cubicBezTo>
                      <a:pt x="12768" y="22635"/>
                      <a:pt x="14658" y="30129"/>
                      <a:pt x="15205" y="35067"/>
                    </a:cubicBezTo>
                    <a:cubicBezTo>
                      <a:pt x="16493" y="34722"/>
                      <a:pt x="17753" y="34217"/>
                      <a:pt x="18938" y="33523"/>
                    </a:cubicBezTo>
                    <a:cubicBezTo>
                      <a:pt x="18938" y="33523"/>
                      <a:pt x="18154" y="24384"/>
                      <a:pt x="18332" y="21234"/>
                    </a:cubicBezTo>
                    <a:cubicBezTo>
                      <a:pt x="18509" y="18084"/>
                      <a:pt x="22454" y="8872"/>
                      <a:pt x="17280" y="1"/>
                    </a:cubicBezTo>
                    <a:close/>
                  </a:path>
                </a:pathLst>
              </a:cu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268;p65">
                <a:extLst>
                  <a:ext uri="{FF2B5EF4-FFF2-40B4-BE49-F238E27FC236}">
                    <a16:creationId xmlns:a16="http://schemas.microsoft.com/office/drawing/2014/main" id="{CCC35E69-CE18-470D-B59A-2360888A2CBD}"/>
                  </a:ext>
                </a:extLst>
              </p:cNvPr>
              <p:cNvSpPr/>
              <p:nvPr/>
            </p:nvSpPr>
            <p:spPr>
              <a:xfrm>
                <a:off x="-5361050" y="-1410300"/>
                <a:ext cx="417175" cy="660500"/>
              </a:xfrm>
              <a:custGeom>
                <a:avLst/>
                <a:gdLst/>
                <a:ahLst/>
                <a:cxnLst/>
                <a:rect l="l" t="t" r="r" b="b"/>
                <a:pathLst>
                  <a:path w="16687" h="26420" extrusionOk="0">
                    <a:moveTo>
                      <a:pt x="7438" y="0"/>
                    </a:moveTo>
                    <a:cubicBezTo>
                      <a:pt x="5068" y="0"/>
                      <a:pt x="3606" y="1683"/>
                      <a:pt x="2731" y="2367"/>
                    </a:cubicBezTo>
                    <a:cubicBezTo>
                      <a:pt x="2731" y="2367"/>
                      <a:pt x="5578" y="3089"/>
                      <a:pt x="5750" y="3867"/>
                    </a:cubicBezTo>
                    <a:cubicBezTo>
                      <a:pt x="5922" y="4645"/>
                      <a:pt x="1" y="25002"/>
                      <a:pt x="8871" y="26299"/>
                    </a:cubicBezTo>
                    <a:cubicBezTo>
                      <a:pt x="9431" y="26381"/>
                      <a:pt x="9947" y="26419"/>
                      <a:pt x="10422" y="26419"/>
                    </a:cubicBezTo>
                    <a:cubicBezTo>
                      <a:pt x="16687" y="26419"/>
                      <a:pt x="15702" y="19756"/>
                      <a:pt x="13683" y="19134"/>
                    </a:cubicBezTo>
                    <a:cubicBezTo>
                      <a:pt x="11513" y="18465"/>
                      <a:pt x="13608" y="1652"/>
                      <a:pt x="9116" y="266"/>
                    </a:cubicBezTo>
                    <a:cubicBezTo>
                      <a:pt x="8512" y="80"/>
                      <a:pt x="7953" y="0"/>
                      <a:pt x="74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269;p65">
                <a:extLst>
                  <a:ext uri="{FF2B5EF4-FFF2-40B4-BE49-F238E27FC236}">
                    <a16:creationId xmlns:a16="http://schemas.microsoft.com/office/drawing/2014/main" id="{D4C341E9-532A-4467-B70F-E6F0D74A767C}"/>
                  </a:ext>
                </a:extLst>
              </p:cNvPr>
              <p:cNvSpPr/>
              <p:nvPr/>
            </p:nvSpPr>
            <p:spPr>
              <a:xfrm>
                <a:off x="-5487450" y="-1011875"/>
                <a:ext cx="499875" cy="666250"/>
              </a:xfrm>
              <a:custGeom>
                <a:avLst/>
                <a:gdLst/>
                <a:ahLst/>
                <a:cxnLst/>
                <a:rect l="l" t="t" r="r" b="b"/>
                <a:pathLst>
                  <a:path w="19995" h="26650" extrusionOk="0">
                    <a:moveTo>
                      <a:pt x="9820" y="1"/>
                    </a:moveTo>
                    <a:cubicBezTo>
                      <a:pt x="8093" y="1"/>
                      <a:pt x="6346" y="1257"/>
                      <a:pt x="5133" y="2390"/>
                    </a:cubicBezTo>
                    <a:cubicBezTo>
                      <a:pt x="2309" y="5029"/>
                      <a:pt x="523" y="11176"/>
                      <a:pt x="367" y="12403"/>
                    </a:cubicBezTo>
                    <a:cubicBezTo>
                      <a:pt x="0" y="15296"/>
                      <a:pt x="2501" y="16830"/>
                      <a:pt x="2501" y="16830"/>
                    </a:cubicBezTo>
                    <a:lnTo>
                      <a:pt x="3121" y="25063"/>
                    </a:lnTo>
                    <a:cubicBezTo>
                      <a:pt x="3121" y="25063"/>
                      <a:pt x="5283" y="26650"/>
                      <a:pt x="9055" y="26650"/>
                    </a:cubicBezTo>
                    <a:cubicBezTo>
                      <a:pt x="11345" y="26650"/>
                      <a:pt x="14230" y="26065"/>
                      <a:pt x="17584" y="24185"/>
                    </a:cubicBezTo>
                    <a:cubicBezTo>
                      <a:pt x="17584" y="24185"/>
                      <a:pt x="19995" y="7312"/>
                      <a:pt x="11960" y="780"/>
                    </a:cubicBezTo>
                    <a:cubicBezTo>
                      <a:pt x="11278" y="226"/>
                      <a:pt x="10551" y="1"/>
                      <a:pt x="98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270;p65">
                <a:extLst>
                  <a:ext uri="{FF2B5EF4-FFF2-40B4-BE49-F238E27FC236}">
                    <a16:creationId xmlns:a16="http://schemas.microsoft.com/office/drawing/2014/main" id="{7A75DC93-CCDF-4D2B-8AC3-3E5468274922}"/>
                  </a:ext>
                </a:extLst>
              </p:cNvPr>
              <p:cNvSpPr/>
              <p:nvPr/>
            </p:nvSpPr>
            <p:spPr>
              <a:xfrm>
                <a:off x="-5406400" y="-616425"/>
                <a:ext cx="190000" cy="39100"/>
              </a:xfrm>
              <a:custGeom>
                <a:avLst/>
                <a:gdLst/>
                <a:ahLst/>
                <a:cxnLst/>
                <a:rect l="l" t="t" r="r" b="b"/>
                <a:pathLst>
                  <a:path w="7600" h="1564" extrusionOk="0">
                    <a:moveTo>
                      <a:pt x="92" y="1"/>
                    </a:moveTo>
                    <a:cubicBezTo>
                      <a:pt x="34" y="1"/>
                      <a:pt x="1" y="88"/>
                      <a:pt x="60" y="132"/>
                    </a:cubicBezTo>
                    <a:cubicBezTo>
                      <a:pt x="1319" y="1069"/>
                      <a:pt x="2612" y="1564"/>
                      <a:pt x="3905" y="1564"/>
                    </a:cubicBezTo>
                    <a:cubicBezTo>
                      <a:pt x="5120" y="1564"/>
                      <a:pt x="6335" y="1128"/>
                      <a:pt x="7524" y="213"/>
                    </a:cubicBezTo>
                    <a:cubicBezTo>
                      <a:pt x="7600" y="155"/>
                      <a:pt x="7559" y="47"/>
                      <a:pt x="7480" y="47"/>
                    </a:cubicBezTo>
                    <a:cubicBezTo>
                      <a:pt x="7466" y="47"/>
                      <a:pt x="7451" y="51"/>
                      <a:pt x="7434" y="59"/>
                    </a:cubicBezTo>
                    <a:cubicBezTo>
                      <a:pt x="6285" y="629"/>
                      <a:pt x="5240" y="1211"/>
                      <a:pt x="3945" y="1211"/>
                    </a:cubicBezTo>
                    <a:cubicBezTo>
                      <a:pt x="3853" y="1211"/>
                      <a:pt x="3760" y="1208"/>
                      <a:pt x="3666" y="1202"/>
                    </a:cubicBezTo>
                    <a:cubicBezTo>
                      <a:pt x="2414" y="1121"/>
                      <a:pt x="1195" y="663"/>
                      <a:pt x="128" y="12"/>
                    </a:cubicBezTo>
                    <a:cubicBezTo>
                      <a:pt x="116" y="4"/>
                      <a:pt x="103" y="1"/>
                      <a:pt x="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271;p65">
                <a:extLst>
                  <a:ext uri="{FF2B5EF4-FFF2-40B4-BE49-F238E27FC236}">
                    <a16:creationId xmlns:a16="http://schemas.microsoft.com/office/drawing/2014/main" id="{6B21B359-4DF2-43D6-B0F3-0851F96F51B8}"/>
                  </a:ext>
                </a:extLst>
              </p:cNvPr>
              <p:cNvSpPr/>
              <p:nvPr/>
            </p:nvSpPr>
            <p:spPr>
              <a:xfrm>
                <a:off x="-5423750" y="-605950"/>
                <a:ext cx="31875" cy="15400"/>
              </a:xfrm>
              <a:custGeom>
                <a:avLst/>
                <a:gdLst/>
                <a:ahLst/>
                <a:cxnLst/>
                <a:rect l="l" t="t" r="r" b="b"/>
                <a:pathLst>
                  <a:path w="1275" h="616" extrusionOk="0">
                    <a:moveTo>
                      <a:pt x="68" y="1"/>
                    </a:moveTo>
                    <a:cubicBezTo>
                      <a:pt x="13" y="1"/>
                      <a:pt x="0" y="83"/>
                      <a:pt x="56" y="108"/>
                    </a:cubicBezTo>
                    <a:cubicBezTo>
                      <a:pt x="261" y="193"/>
                      <a:pt x="459" y="291"/>
                      <a:pt x="655" y="392"/>
                    </a:cubicBezTo>
                    <a:cubicBezTo>
                      <a:pt x="812" y="473"/>
                      <a:pt x="969" y="579"/>
                      <a:pt x="1141" y="614"/>
                    </a:cubicBezTo>
                    <a:cubicBezTo>
                      <a:pt x="1147" y="615"/>
                      <a:pt x="1153" y="615"/>
                      <a:pt x="1158" y="615"/>
                    </a:cubicBezTo>
                    <a:cubicBezTo>
                      <a:pt x="1226" y="615"/>
                      <a:pt x="1274" y="534"/>
                      <a:pt x="1220" y="479"/>
                    </a:cubicBezTo>
                    <a:cubicBezTo>
                      <a:pt x="953" y="207"/>
                      <a:pt x="442" y="101"/>
                      <a:pt x="86" y="3"/>
                    </a:cubicBezTo>
                    <a:cubicBezTo>
                      <a:pt x="80" y="2"/>
                      <a:pt x="74" y="1"/>
                      <a:pt x="68" y="1"/>
                    </a:cubicBezTo>
                    <a:close/>
                  </a:path>
                </a:pathLst>
              </a:custGeom>
              <a:solidFill>
                <a:srgbClr val="FFB7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272;p65">
                <a:extLst>
                  <a:ext uri="{FF2B5EF4-FFF2-40B4-BE49-F238E27FC236}">
                    <a16:creationId xmlns:a16="http://schemas.microsoft.com/office/drawing/2014/main" id="{30F52101-DA96-495A-99F5-CDC14524831D}"/>
                  </a:ext>
                </a:extLst>
              </p:cNvPr>
              <p:cNvSpPr/>
              <p:nvPr/>
            </p:nvSpPr>
            <p:spPr>
              <a:xfrm>
                <a:off x="-5506900" y="-1350400"/>
                <a:ext cx="307950" cy="440425"/>
              </a:xfrm>
              <a:custGeom>
                <a:avLst/>
                <a:gdLst/>
                <a:ahLst/>
                <a:cxnLst/>
                <a:rect l="l" t="t" r="r" b="b"/>
                <a:pathLst>
                  <a:path w="12318" h="17617" extrusionOk="0">
                    <a:moveTo>
                      <a:pt x="6433" y="0"/>
                    </a:moveTo>
                    <a:cubicBezTo>
                      <a:pt x="4706" y="0"/>
                      <a:pt x="2960" y="374"/>
                      <a:pt x="1991" y="1296"/>
                    </a:cubicBezTo>
                    <a:cubicBezTo>
                      <a:pt x="180" y="3017"/>
                      <a:pt x="0" y="8682"/>
                      <a:pt x="865" y="10951"/>
                    </a:cubicBezTo>
                    <a:cubicBezTo>
                      <a:pt x="1509" y="12656"/>
                      <a:pt x="3059" y="13040"/>
                      <a:pt x="4327" y="13040"/>
                    </a:cubicBezTo>
                    <a:cubicBezTo>
                      <a:pt x="5278" y="13040"/>
                      <a:pt x="6070" y="12824"/>
                      <a:pt x="6205" y="12787"/>
                    </a:cubicBezTo>
                    <a:cubicBezTo>
                      <a:pt x="6209" y="12787"/>
                      <a:pt x="6215" y="12786"/>
                      <a:pt x="6218" y="12781"/>
                    </a:cubicBezTo>
                    <a:cubicBezTo>
                      <a:pt x="6221" y="12780"/>
                      <a:pt x="6224" y="12777"/>
                      <a:pt x="6227" y="12777"/>
                    </a:cubicBezTo>
                    <a:lnTo>
                      <a:pt x="6227" y="12781"/>
                    </a:lnTo>
                    <a:cubicBezTo>
                      <a:pt x="6229" y="12837"/>
                      <a:pt x="6237" y="13377"/>
                      <a:pt x="6297" y="14002"/>
                    </a:cubicBezTo>
                    <a:cubicBezTo>
                      <a:pt x="6314" y="14185"/>
                      <a:pt x="6339" y="14372"/>
                      <a:pt x="6371" y="14555"/>
                    </a:cubicBezTo>
                    <a:cubicBezTo>
                      <a:pt x="6381" y="14646"/>
                      <a:pt x="6396" y="14733"/>
                      <a:pt x="6411" y="14819"/>
                    </a:cubicBezTo>
                    <a:cubicBezTo>
                      <a:pt x="6487" y="15217"/>
                      <a:pt x="4758" y="17617"/>
                      <a:pt x="6572" y="17617"/>
                    </a:cubicBezTo>
                    <a:cubicBezTo>
                      <a:pt x="6650" y="17617"/>
                      <a:pt x="6734" y="17612"/>
                      <a:pt x="6826" y="17603"/>
                    </a:cubicBezTo>
                    <a:cubicBezTo>
                      <a:pt x="8132" y="17471"/>
                      <a:pt x="11439" y="15200"/>
                      <a:pt x="11539" y="14673"/>
                    </a:cubicBezTo>
                    <a:cubicBezTo>
                      <a:pt x="11718" y="13755"/>
                      <a:pt x="11667" y="10568"/>
                      <a:pt x="11739" y="9404"/>
                    </a:cubicBezTo>
                    <a:cubicBezTo>
                      <a:pt x="11881" y="7376"/>
                      <a:pt x="12318" y="2396"/>
                      <a:pt x="11119" y="1218"/>
                    </a:cubicBezTo>
                    <a:cubicBezTo>
                      <a:pt x="10386" y="495"/>
                      <a:pt x="8421" y="0"/>
                      <a:pt x="6433" y="0"/>
                    </a:cubicBez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273;p65">
                <a:extLst>
                  <a:ext uri="{FF2B5EF4-FFF2-40B4-BE49-F238E27FC236}">
                    <a16:creationId xmlns:a16="http://schemas.microsoft.com/office/drawing/2014/main" id="{4B1E6DFC-C3E7-4E0B-93D2-324B26D21EC7}"/>
                  </a:ext>
                </a:extLst>
              </p:cNvPr>
              <p:cNvSpPr/>
              <p:nvPr/>
            </p:nvSpPr>
            <p:spPr>
              <a:xfrm>
                <a:off x="-5476050" y="-1184250"/>
                <a:ext cx="16975" cy="20850"/>
              </a:xfrm>
              <a:custGeom>
                <a:avLst/>
                <a:gdLst/>
                <a:ahLst/>
                <a:cxnLst/>
                <a:rect l="l" t="t" r="r" b="b"/>
                <a:pathLst>
                  <a:path w="679" h="834" extrusionOk="0">
                    <a:moveTo>
                      <a:pt x="327" y="0"/>
                    </a:moveTo>
                    <a:cubicBezTo>
                      <a:pt x="320" y="0"/>
                      <a:pt x="313" y="1"/>
                      <a:pt x="306" y="1"/>
                    </a:cubicBezTo>
                    <a:cubicBezTo>
                      <a:pt x="128" y="16"/>
                      <a:pt x="1" y="214"/>
                      <a:pt x="19" y="443"/>
                    </a:cubicBezTo>
                    <a:cubicBezTo>
                      <a:pt x="36" y="663"/>
                      <a:pt x="184" y="834"/>
                      <a:pt x="353" y="834"/>
                    </a:cubicBezTo>
                    <a:cubicBezTo>
                      <a:pt x="359" y="834"/>
                      <a:pt x="366" y="834"/>
                      <a:pt x="372" y="833"/>
                    </a:cubicBezTo>
                    <a:cubicBezTo>
                      <a:pt x="550" y="818"/>
                      <a:pt x="679" y="621"/>
                      <a:pt x="659" y="392"/>
                    </a:cubicBezTo>
                    <a:cubicBezTo>
                      <a:pt x="642" y="171"/>
                      <a:pt x="495" y="0"/>
                      <a:pt x="327" y="0"/>
                    </a:cubicBezTo>
                    <a:close/>
                  </a:path>
                </a:pathLst>
              </a:custGeom>
              <a:solidFill>
                <a:srgbClr val="502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274;p65">
                <a:extLst>
                  <a:ext uri="{FF2B5EF4-FFF2-40B4-BE49-F238E27FC236}">
                    <a16:creationId xmlns:a16="http://schemas.microsoft.com/office/drawing/2014/main" id="{4F372C6F-28EC-486D-8BC5-2DCFDB2798B5}"/>
                  </a:ext>
                </a:extLst>
              </p:cNvPr>
              <p:cNvSpPr/>
              <p:nvPr/>
            </p:nvSpPr>
            <p:spPr>
              <a:xfrm>
                <a:off x="-5376750" y="-1181825"/>
                <a:ext cx="16975" cy="20875"/>
              </a:xfrm>
              <a:custGeom>
                <a:avLst/>
                <a:gdLst/>
                <a:ahLst/>
                <a:cxnLst/>
                <a:rect l="l" t="t" r="r" b="b"/>
                <a:pathLst>
                  <a:path w="679" h="835" extrusionOk="0">
                    <a:moveTo>
                      <a:pt x="325" y="1"/>
                    </a:moveTo>
                    <a:cubicBezTo>
                      <a:pt x="319" y="1"/>
                      <a:pt x="312" y="1"/>
                      <a:pt x="306" y="2"/>
                    </a:cubicBezTo>
                    <a:cubicBezTo>
                      <a:pt x="129" y="16"/>
                      <a:pt x="0" y="214"/>
                      <a:pt x="20" y="444"/>
                    </a:cubicBezTo>
                    <a:cubicBezTo>
                      <a:pt x="37" y="664"/>
                      <a:pt x="184" y="834"/>
                      <a:pt x="352" y="834"/>
                    </a:cubicBezTo>
                    <a:cubicBezTo>
                      <a:pt x="359" y="834"/>
                      <a:pt x="366" y="834"/>
                      <a:pt x="373" y="834"/>
                    </a:cubicBezTo>
                    <a:cubicBezTo>
                      <a:pt x="551" y="820"/>
                      <a:pt x="678" y="621"/>
                      <a:pt x="660" y="392"/>
                    </a:cubicBezTo>
                    <a:cubicBezTo>
                      <a:pt x="643" y="171"/>
                      <a:pt x="495" y="1"/>
                      <a:pt x="325" y="1"/>
                    </a:cubicBezTo>
                    <a:close/>
                  </a:path>
                </a:pathLst>
              </a:custGeom>
              <a:solidFill>
                <a:srgbClr val="502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275;p65">
                <a:extLst>
                  <a:ext uri="{FF2B5EF4-FFF2-40B4-BE49-F238E27FC236}">
                    <a16:creationId xmlns:a16="http://schemas.microsoft.com/office/drawing/2014/main" id="{F11B0F72-27E9-4E64-96E4-14A535ADF15C}"/>
                  </a:ext>
                </a:extLst>
              </p:cNvPr>
              <p:cNvSpPr/>
              <p:nvPr/>
            </p:nvSpPr>
            <p:spPr>
              <a:xfrm>
                <a:off x="-5491000" y="-1238125"/>
                <a:ext cx="42150" cy="20575"/>
              </a:xfrm>
              <a:custGeom>
                <a:avLst/>
                <a:gdLst/>
                <a:ahLst/>
                <a:cxnLst/>
                <a:rect l="l" t="t" r="r" b="b"/>
                <a:pathLst>
                  <a:path w="1686" h="823" extrusionOk="0">
                    <a:moveTo>
                      <a:pt x="1007" y="0"/>
                    </a:moveTo>
                    <a:cubicBezTo>
                      <a:pt x="938" y="0"/>
                      <a:pt x="865" y="5"/>
                      <a:pt x="790" y="15"/>
                    </a:cubicBezTo>
                    <a:cubicBezTo>
                      <a:pt x="341" y="75"/>
                      <a:pt x="0" y="301"/>
                      <a:pt x="30" y="519"/>
                    </a:cubicBezTo>
                    <a:cubicBezTo>
                      <a:pt x="54" y="703"/>
                      <a:pt x="329" y="823"/>
                      <a:pt x="680" y="823"/>
                    </a:cubicBezTo>
                    <a:cubicBezTo>
                      <a:pt x="749" y="823"/>
                      <a:pt x="822" y="818"/>
                      <a:pt x="897" y="808"/>
                    </a:cubicBezTo>
                    <a:cubicBezTo>
                      <a:pt x="1346" y="748"/>
                      <a:pt x="1685" y="522"/>
                      <a:pt x="1657" y="302"/>
                    </a:cubicBezTo>
                    <a:cubicBezTo>
                      <a:pt x="1632" y="120"/>
                      <a:pt x="1358" y="0"/>
                      <a:pt x="10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276;p65">
                <a:extLst>
                  <a:ext uri="{FF2B5EF4-FFF2-40B4-BE49-F238E27FC236}">
                    <a16:creationId xmlns:a16="http://schemas.microsoft.com/office/drawing/2014/main" id="{CDB947DC-466C-44D7-8025-F81160E6901F}"/>
                  </a:ext>
                </a:extLst>
              </p:cNvPr>
              <p:cNvSpPr/>
              <p:nvPr/>
            </p:nvSpPr>
            <p:spPr>
              <a:xfrm>
                <a:off x="-5385625" y="-1234125"/>
                <a:ext cx="42500" cy="21625"/>
              </a:xfrm>
              <a:custGeom>
                <a:avLst/>
                <a:gdLst/>
                <a:ahLst/>
                <a:cxnLst/>
                <a:rect l="l" t="t" r="r" b="b"/>
                <a:pathLst>
                  <a:path w="1700" h="865" extrusionOk="0">
                    <a:moveTo>
                      <a:pt x="587" y="1"/>
                    </a:moveTo>
                    <a:cubicBezTo>
                      <a:pt x="304" y="1"/>
                      <a:pt x="87" y="92"/>
                      <a:pt x="50" y="247"/>
                    </a:cubicBezTo>
                    <a:cubicBezTo>
                      <a:pt x="1" y="462"/>
                      <a:pt x="318" y="720"/>
                      <a:pt x="759" y="821"/>
                    </a:cubicBezTo>
                    <a:cubicBezTo>
                      <a:pt x="882" y="850"/>
                      <a:pt x="1002" y="864"/>
                      <a:pt x="1112" y="864"/>
                    </a:cubicBezTo>
                    <a:cubicBezTo>
                      <a:pt x="1395" y="864"/>
                      <a:pt x="1613" y="773"/>
                      <a:pt x="1648" y="618"/>
                    </a:cubicBezTo>
                    <a:cubicBezTo>
                      <a:pt x="1699" y="402"/>
                      <a:pt x="1381" y="145"/>
                      <a:pt x="941" y="43"/>
                    </a:cubicBezTo>
                    <a:cubicBezTo>
                      <a:pt x="817" y="14"/>
                      <a:pt x="697" y="1"/>
                      <a:pt x="5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277;p65">
                <a:extLst>
                  <a:ext uri="{FF2B5EF4-FFF2-40B4-BE49-F238E27FC236}">
                    <a16:creationId xmlns:a16="http://schemas.microsoft.com/office/drawing/2014/main" id="{58217541-EF0A-47F9-B949-0381A9E1BCE6}"/>
                  </a:ext>
                </a:extLst>
              </p:cNvPr>
              <p:cNvSpPr/>
              <p:nvPr/>
            </p:nvSpPr>
            <p:spPr>
              <a:xfrm>
                <a:off x="-5450425" y="-1220475"/>
                <a:ext cx="31050" cy="88625"/>
              </a:xfrm>
              <a:custGeom>
                <a:avLst/>
                <a:gdLst/>
                <a:ahLst/>
                <a:cxnLst/>
                <a:rect l="l" t="t" r="r" b="b"/>
                <a:pathLst>
                  <a:path w="1242" h="3545" extrusionOk="0">
                    <a:moveTo>
                      <a:pt x="693" y="1"/>
                    </a:moveTo>
                    <a:cubicBezTo>
                      <a:pt x="672" y="1"/>
                      <a:pt x="652" y="13"/>
                      <a:pt x="646" y="39"/>
                    </a:cubicBezTo>
                    <a:cubicBezTo>
                      <a:pt x="405" y="976"/>
                      <a:pt x="1" y="3491"/>
                      <a:pt x="459" y="3541"/>
                    </a:cubicBezTo>
                    <a:cubicBezTo>
                      <a:pt x="482" y="3543"/>
                      <a:pt x="506" y="3545"/>
                      <a:pt x="530" y="3545"/>
                    </a:cubicBezTo>
                    <a:cubicBezTo>
                      <a:pt x="771" y="3545"/>
                      <a:pt x="1029" y="3420"/>
                      <a:pt x="1179" y="3285"/>
                    </a:cubicBezTo>
                    <a:cubicBezTo>
                      <a:pt x="1241" y="3228"/>
                      <a:pt x="1201" y="3140"/>
                      <a:pt x="1133" y="3140"/>
                    </a:cubicBezTo>
                    <a:cubicBezTo>
                      <a:pt x="1119" y="3140"/>
                      <a:pt x="1103" y="3144"/>
                      <a:pt x="1087" y="3153"/>
                    </a:cubicBezTo>
                    <a:cubicBezTo>
                      <a:pt x="1002" y="3203"/>
                      <a:pt x="818" y="3309"/>
                      <a:pt x="672" y="3309"/>
                    </a:cubicBezTo>
                    <a:cubicBezTo>
                      <a:pt x="617" y="3309"/>
                      <a:pt x="568" y="3294"/>
                      <a:pt x="531" y="3255"/>
                    </a:cubicBezTo>
                    <a:cubicBezTo>
                      <a:pt x="365" y="3078"/>
                      <a:pt x="685" y="647"/>
                      <a:pt x="742" y="57"/>
                    </a:cubicBezTo>
                    <a:cubicBezTo>
                      <a:pt x="748" y="21"/>
                      <a:pt x="720" y="1"/>
                      <a:pt x="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278;p65">
                <a:extLst>
                  <a:ext uri="{FF2B5EF4-FFF2-40B4-BE49-F238E27FC236}">
                    <a16:creationId xmlns:a16="http://schemas.microsoft.com/office/drawing/2014/main" id="{8670A0CF-AE35-4452-B394-FB40C897201E}"/>
                  </a:ext>
                </a:extLst>
              </p:cNvPr>
              <p:cNvSpPr/>
              <p:nvPr/>
            </p:nvSpPr>
            <p:spPr>
              <a:xfrm>
                <a:off x="-5420775" y="-1122625"/>
                <a:ext cx="49325" cy="34275"/>
              </a:xfrm>
              <a:custGeom>
                <a:avLst/>
                <a:gdLst/>
                <a:ahLst/>
                <a:cxnLst/>
                <a:rect l="l" t="t" r="r" b="b"/>
                <a:pathLst>
                  <a:path w="1973" h="1371" extrusionOk="0">
                    <a:moveTo>
                      <a:pt x="1520" y="1"/>
                    </a:moveTo>
                    <a:cubicBezTo>
                      <a:pt x="1491" y="1"/>
                      <a:pt x="1461" y="4"/>
                      <a:pt x="1429" y="10"/>
                    </a:cubicBezTo>
                    <a:cubicBezTo>
                      <a:pt x="1220" y="53"/>
                      <a:pt x="1094" y="207"/>
                      <a:pt x="902" y="246"/>
                    </a:cubicBezTo>
                    <a:cubicBezTo>
                      <a:pt x="642" y="297"/>
                      <a:pt x="449" y="240"/>
                      <a:pt x="210" y="408"/>
                    </a:cubicBezTo>
                    <a:cubicBezTo>
                      <a:pt x="37" y="531"/>
                      <a:pt x="0" y="713"/>
                      <a:pt x="43" y="882"/>
                    </a:cubicBezTo>
                    <a:cubicBezTo>
                      <a:pt x="52" y="935"/>
                      <a:pt x="72" y="984"/>
                      <a:pt x="100" y="1028"/>
                    </a:cubicBezTo>
                    <a:cubicBezTo>
                      <a:pt x="127" y="1092"/>
                      <a:pt x="169" y="1149"/>
                      <a:pt x="222" y="1195"/>
                    </a:cubicBezTo>
                    <a:cubicBezTo>
                      <a:pt x="271" y="1240"/>
                      <a:pt x="328" y="1276"/>
                      <a:pt x="389" y="1303"/>
                    </a:cubicBezTo>
                    <a:cubicBezTo>
                      <a:pt x="502" y="1352"/>
                      <a:pt x="631" y="1371"/>
                      <a:pt x="763" y="1371"/>
                    </a:cubicBezTo>
                    <a:cubicBezTo>
                      <a:pt x="937" y="1371"/>
                      <a:pt x="1114" y="1337"/>
                      <a:pt x="1257" y="1292"/>
                    </a:cubicBezTo>
                    <a:cubicBezTo>
                      <a:pt x="1562" y="1197"/>
                      <a:pt x="1893" y="972"/>
                      <a:pt x="1960" y="650"/>
                    </a:cubicBezTo>
                    <a:cubicBezTo>
                      <a:pt x="1969" y="610"/>
                      <a:pt x="1972" y="568"/>
                      <a:pt x="1972" y="526"/>
                    </a:cubicBezTo>
                    <a:cubicBezTo>
                      <a:pt x="1968" y="508"/>
                      <a:pt x="1972" y="495"/>
                      <a:pt x="1966" y="477"/>
                    </a:cubicBezTo>
                    <a:cubicBezTo>
                      <a:pt x="1962" y="430"/>
                      <a:pt x="1951" y="384"/>
                      <a:pt x="1938" y="339"/>
                    </a:cubicBezTo>
                    <a:lnTo>
                      <a:pt x="1938" y="330"/>
                    </a:lnTo>
                    <a:cubicBezTo>
                      <a:pt x="1871" y="152"/>
                      <a:pt x="1727" y="1"/>
                      <a:pt x="1520" y="1"/>
                    </a:cubicBezTo>
                    <a:close/>
                  </a:path>
                </a:pathLst>
              </a:cu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279;p65">
                <a:extLst>
                  <a:ext uri="{FF2B5EF4-FFF2-40B4-BE49-F238E27FC236}">
                    <a16:creationId xmlns:a16="http://schemas.microsoft.com/office/drawing/2014/main" id="{956E110A-AF06-4154-80AA-1566EEA4979A}"/>
                  </a:ext>
                </a:extLst>
              </p:cNvPr>
              <p:cNvSpPr/>
              <p:nvPr/>
            </p:nvSpPr>
            <p:spPr>
              <a:xfrm>
                <a:off x="-5509750" y="-1379600"/>
                <a:ext cx="347950" cy="223675"/>
              </a:xfrm>
              <a:custGeom>
                <a:avLst/>
                <a:gdLst/>
                <a:ahLst/>
                <a:cxnLst/>
                <a:rect l="l" t="t" r="r" b="b"/>
                <a:pathLst>
                  <a:path w="13918" h="8947" extrusionOk="0">
                    <a:moveTo>
                      <a:pt x="4230" y="0"/>
                    </a:moveTo>
                    <a:cubicBezTo>
                      <a:pt x="3202" y="0"/>
                      <a:pt x="2314" y="171"/>
                      <a:pt x="1753" y="601"/>
                    </a:cubicBezTo>
                    <a:cubicBezTo>
                      <a:pt x="674" y="1425"/>
                      <a:pt x="0" y="4510"/>
                      <a:pt x="877" y="4798"/>
                    </a:cubicBezTo>
                    <a:cubicBezTo>
                      <a:pt x="898" y="4805"/>
                      <a:pt x="919" y="4808"/>
                      <a:pt x="940" y="4808"/>
                    </a:cubicBezTo>
                    <a:cubicBezTo>
                      <a:pt x="1417" y="4808"/>
                      <a:pt x="2009" y="3151"/>
                      <a:pt x="2009" y="3151"/>
                    </a:cubicBezTo>
                    <a:cubicBezTo>
                      <a:pt x="2009" y="3151"/>
                      <a:pt x="3294" y="5367"/>
                      <a:pt x="5338" y="5562"/>
                    </a:cubicBezTo>
                    <a:cubicBezTo>
                      <a:pt x="5370" y="5565"/>
                      <a:pt x="5401" y="5566"/>
                      <a:pt x="5431" y="5566"/>
                    </a:cubicBezTo>
                    <a:cubicBezTo>
                      <a:pt x="6295" y="5566"/>
                      <a:pt x="6152" y="4299"/>
                      <a:pt x="6152" y="4299"/>
                    </a:cubicBezTo>
                    <a:lnTo>
                      <a:pt x="6152" y="4299"/>
                    </a:lnTo>
                    <a:cubicBezTo>
                      <a:pt x="6153" y="4299"/>
                      <a:pt x="6756" y="5367"/>
                      <a:pt x="7621" y="5659"/>
                    </a:cubicBezTo>
                    <a:cubicBezTo>
                      <a:pt x="7636" y="5664"/>
                      <a:pt x="7650" y="5667"/>
                      <a:pt x="7663" y="5667"/>
                    </a:cubicBezTo>
                    <a:cubicBezTo>
                      <a:pt x="7958" y="5667"/>
                      <a:pt x="7478" y="4313"/>
                      <a:pt x="7389" y="4067"/>
                    </a:cubicBezTo>
                    <a:lnTo>
                      <a:pt x="7389" y="4067"/>
                    </a:lnTo>
                    <a:cubicBezTo>
                      <a:pt x="7971" y="5621"/>
                      <a:pt x="9542" y="6346"/>
                      <a:pt x="9542" y="6346"/>
                    </a:cubicBezTo>
                    <a:cubicBezTo>
                      <a:pt x="9542" y="6346"/>
                      <a:pt x="10367" y="8903"/>
                      <a:pt x="11537" y="8947"/>
                    </a:cubicBezTo>
                    <a:cubicBezTo>
                      <a:pt x="11541" y="8947"/>
                      <a:pt x="11546" y="8947"/>
                      <a:pt x="11551" y="8947"/>
                    </a:cubicBezTo>
                    <a:cubicBezTo>
                      <a:pt x="12655" y="8947"/>
                      <a:pt x="13918" y="4132"/>
                      <a:pt x="13199" y="2646"/>
                    </a:cubicBezTo>
                    <a:cubicBezTo>
                      <a:pt x="12567" y="1340"/>
                      <a:pt x="10920" y="1259"/>
                      <a:pt x="10524" y="1259"/>
                    </a:cubicBezTo>
                    <a:cubicBezTo>
                      <a:pt x="10468" y="1259"/>
                      <a:pt x="10437" y="1261"/>
                      <a:pt x="10437" y="1261"/>
                    </a:cubicBezTo>
                    <a:cubicBezTo>
                      <a:pt x="8722" y="633"/>
                      <a:pt x="6213" y="0"/>
                      <a:pt x="4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280;p65">
                <a:extLst>
                  <a:ext uri="{FF2B5EF4-FFF2-40B4-BE49-F238E27FC236}">
                    <a16:creationId xmlns:a16="http://schemas.microsoft.com/office/drawing/2014/main" id="{D2FAC84B-B5F3-40FB-8240-7BFD19AF9965}"/>
                  </a:ext>
                </a:extLst>
              </p:cNvPr>
              <p:cNvSpPr/>
              <p:nvPr/>
            </p:nvSpPr>
            <p:spPr>
              <a:xfrm>
                <a:off x="-5353225" y="-1375175"/>
                <a:ext cx="155550" cy="201375"/>
              </a:xfrm>
              <a:custGeom>
                <a:avLst/>
                <a:gdLst/>
                <a:ahLst/>
                <a:cxnLst/>
                <a:rect l="l" t="t" r="r" b="b"/>
                <a:pathLst>
                  <a:path w="6222" h="8055" extrusionOk="0">
                    <a:moveTo>
                      <a:pt x="1" y="0"/>
                    </a:moveTo>
                    <a:cubicBezTo>
                      <a:pt x="1" y="0"/>
                      <a:pt x="3839" y="1117"/>
                      <a:pt x="4540" y="2788"/>
                    </a:cubicBezTo>
                    <a:cubicBezTo>
                      <a:pt x="5240" y="4461"/>
                      <a:pt x="5143" y="8054"/>
                      <a:pt x="5143" y="8054"/>
                    </a:cubicBezTo>
                    <a:cubicBezTo>
                      <a:pt x="5143" y="8054"/>
                      <a:pt x="6222" y="4318"/>
                      <a:pt x="5910" y="2321"/>
                    </a:cubicBezTo>
                    <a:cubicBezTo>
                      <a:pt x="5599" y="327"/>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281;p65">
                <a:extLst>
                  <a:ext uri="{FF2B5EF4-FFF2-40B4-BE49-F238E27FC236}">
                    <a16:creationId xmlns:a16="http://schemas.microsoft.com/office/drawing/2014/main" id="{2BE1F3F1-9C1F-4A4C-B6FF-7662CE1B641C}"/>
                  </a:ext>
                </a:extLst>
              </p:cNvPr>
              <p:cNvSpPr/>
              <p:nvPr/>
            </p:nvSpPr>
            <p:spPr>
              <a:xfrm>
                <a:off x="-5249850" y="-1193625"/>
                <a:ext cx="92275" cy="82300"/>
              </a:xfrm>
              <a:custGeom>
                <a:avLst/>
                <a:gdLst/>
                <a:ahLst/>
                <a:cxnLst/>
                <a:rect l="l" t="t" r="r" b="b"/>
                <a:pathLst>
                  <a:path w="3691" h="3292" extrusionOk="0">
                    <a:moveTo>
                      <a:pt x="1476" y="0"/>
                    </a:moveTo>
                    <a:cubicBezTo>
                      <a:pt x="543" y="0"/>
                      <a:pt x="0" y="641"/>
                      <a:pt x="0" y="641"/>
                    </a:cubicBezTo>
                    <a:lnTo>
                      <a:pt x="328" y="3113"/>
                    </a:lnTo>
                    <a:cubicBezTo>
                      <a:pt x="328" y="3113"/>
                      <a:pt x="782" y="3292"/>
                      <a:pt x="1308" y="3292"/>
                    </a:cubicBezTo>
                    <a:cubicBezTo>
                      <a:pt x="1535" y="3292"/>
                      <a:pt x="1774" y="3259"/>
                      <a:pt x="1997" y="3164"/>
                    </a:cubicBezTo>
                    <a:cubicBezTo>
                      <a:pt x="3691" y="2446"/>
                      <a:pt x="3212" y="273"/>
                      <a:pt x="1847" y="34"/>
                    </a:cubicBezTo>
                    <a:cubicBezTo>
                      <a:pt x="1717" y="11"/>
                      <a:pt x="1594" y="0"/>
                      <a:pt x="1476" y="0"/>
                    </a:cubicBez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282;p65">
                <a:extLst>
                  <a:ext uri="{FF2B5EF4-FFF2-40B4-BE49-F238E27FC236}">
                    <a16:creationId xmlns:a16="http://schemas.microsoft.com/office/drawing/2014/main" id="{0D4057D0-1840-4DFC-99D8-62A76F378953}"/>
                  </a:ext>
                </a:extLst>
              </p:cNvPr>
              <p:cNvSpPr/>
              <p:nvPr/>
            </p:nvSpPr>
            <p:spPr>
              <a:xfrm>
                <a:off x="-5230950" y="-1176675"/>
                <a:ext cx="40100" cy="51550"/>
              </a:xfrm>
              <a:custGeom>
                <a:avLst/>
                <a:gdLst/>
                <a:ahLst/>
                <a:cxnLst/>
                <a:rect l="l" t="t" r="r" b="b"/>
                <a:pathLst>
                  <a:path w="1604" h="2062" extrusionOk="0">
                    <a:moveTo>
                      <a:pt x="1209" y="0"/>
                    </a:moveTo>
                    <a:cubicBezTo>
                      <a:pt x="1209" y="0"/>
                      <a:pt x="1208" y="0"/>
                      <a:pt x="1208" y="1"/>
                    </a:cubicBezTo>
                    <a:cubicBezTo>
                      <a:pt x="430" y="35"/>
                      <a:pt x="0" y="913"/>
                      <a:pt x="47" y="1600"/>
                    </a:cubicBezTo>
                    <a:cubicBezTo>
                      <a:pt x="65" y="1893"/>
                      <a:pt x="137" y="2061"/>
                      <a:pt x="220" y="2061"/>
                    </a:cubicBezTo>
                    <a:cubicBezTo>
                      <a:pt x="256" y="2061"/>
                      <a:pt x="294" y="2029"/>
                      <a:pt x="331" y="1961"/>
                    </a:cubicBezTo>
                    <a:cubicBezTo>
                      <a:pt x="461" y="1717"/>
                      <a:pt x="807" y="1547"/>
                      <a:pt x="1140" y="1547"/>
                    </a:cubicBezTo>
                    <a:cubicBezTo>
                      <a:pt x="1293" y="1547"/>
                      <a:pt x="1443" y="1582"/>
                      <a:pt x="1568" y="1663"/>
                    </a:cubicBezTo>
                    <a:cubicBezTo>
                      <a:pt x="1572" y="1665"/>
                      <a:pt x="1576" y="1666"/>
                      <a:pt x="1579" y="1666"/>
                    </a:cubicBezTo>
                    <a:cubicBezTo>
                      <a:pt x="1593" y="1666"/>
                      <a:pt x="1604" y="1651"/>
                      <a:pt x="1594" y="1636"/>
                    </a:cubicBezTo>
                    <a:cubicBezTo>
                      <a:pt x="1450" y="1401"/>
                      <a:pt x="1220" y="1309"/>
                      <a:pt x="976" y="1309"/>
                    </a:cubicBezTo>
                    <a:cubicBezTo>
                      <a:pt x="759" y="1309"/>
                      <a:pt x="532" y="1381"/>
                      <a:pt x="347" y="1490"/>
                    </a:cubicBezTo>
                    <a:cubicBezTo>
                      <a:pt x="403" y="999"/>
                      <a:pt x="614" y="249"/>
                      <a:pt x="1224" y="62"/>
                    </a:cubicBezTo>
                    <a:cubicBezTo>
                      <a:pt x="1263" y="52"/>
                      <a:pt x="1241" y="0"/>
                      <a:pt x="1209" y="0"/>
                    </a:cubicBez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283;p65">
                <a:extLst>
                  <a:ext uri="{FF2B5EF4-FFF2-40B4-BE49-F238E27FC236}">
                    <a16:creationId xmlns:a16="http://schemas.microsoft.com/office/drawing/2014/main" id="{2C9BB73D-E743-488C-8632-97C9A8DCFC3B}"/>
                  </a:ext>
                </a:extLst>
              </p:cNvPr>
              <p:cNvSpPr/>
              <p:nvPr/>
            </p:nvSpPr>
            <p:spPr>
              <a:xfrm>
                <a:off x="-5747225" y="-908975"/>
                <a:ext cx="573900" cy="537225"/>
              </a:xfrm>
              <a:custGeom>
                <a:avLst/>
                <a:gdLst/>
                <a:ahLst/>
                <a:cxnLst/>
                <a:rect l="l" t="t" r="r" b="b"/>
                <a:pathLst>
                  <a:path w="22956" h="21489" extrusionOk="0">
                    <a:moveTo>
                      <a:pt x="19621" y="1"/>
                    </a:moveTo>
                    <a:cubicBezTo>
                      <a:pt x="18227" y="1"/>
                      <a:pt x="16734" y="811"/>
                      <a:pt x="16151" y="2340"/>
                    </a:cubicBezTo>
                    <a:cubicBezTo>
                      <a:pt x="14291" y="7223"/>
                      <a:pt x="11723" y="11041"/>
                      <a:pt x="11538" y="11398"/>
                    </a:cubicBezTo>
                    <a:cubicBezTo>
                      <a:pt x="11211" y="12031"/>
                      <a:pt x="1911" y="16771"/>
                      <a:pt x="926" y="17901"/>
                    </a:cubicBezTo>
                    <a:cubicBezTo>
                      <a:pt x="1" y="18963"/>
                      <a:pt x="2361" y="21488"/>
                      <a:pt x="4124" y="21488"/>
                    </a:cubicBezTo>
                    <a:cubicBezTo>
                      <a:pt x="4236" y="21488"/>
                      <a:pt x="4347" y="21478"/>
                      <a:pt x="4453" y="21456"/>
                    </a:cubicBezTo>
                    <a:cubicBezTo>
                      <a:pt x="6267" y="21088"/>
                      <a:pt x="13856" y="18451"/>
                      <a:pt x="16181" y="16027"/>
                    </a:cubicBezTo>
                    <a:cubicBezTo>
                      <a:pt x="17555" y="14593"/>
                      <a:pt x="21105" y="10520"/>
                      <a:pt x="22411" y="3991"/>
                    </a:cubicBezTo>
                    <a:cubicBezTo>
                      <a:pt x="22955" y="1271"/>
                      <a:pt x="21365" y="1"/>
                      <a:pt x="19621" y="1"/>
                    </a:cubicBez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284;p65">
                <a:extLst>
                  <a:ext uri="{FF2B5EF4-FFF2-40B4-BE49-F238E27FC236}">
                    <a16:creationId xmlns:a16="http://schemas.microsoft.com/office/drawing/2014/main" id="{3ADB28C2-EB1E-4274-9DBD-62C74A99B041}"/>
                  </a:ext>
                </a:extLst>
              </p:cNvPr>
              <p:cNvSpPr/>
              <p:nvPr/>
            </p:nvSpPr>
            <p:spPr>
              <a:xfrm>
                <a:off x="-5873275" y="-461475"/>
                <a:ext cx="237400" cy="167600"/>
              </a:xfrm>
              <a:custGeom>
                <a:avLst/>
                <a:gdLst/>
                <a:ahLst/>
                <a:cxnLst/>
                <a:rect l="l" t="t" r="r" b="b"/>
                <a:pathLst>
                  <a:path w="9496" h="6704" extrusionOk="0">
                    <a:moveTo>
                      <a:pt x="5971" y="0"/>
                    </a:moveTo>
                    <a:cubicBezTo>
                      <a:pt x="5970" y="0"/>
                      <a:pt x="5969" y="1"/>
                      <a:pt x="5968" y="1"/>
                    </a:cubicBezTo>
                    <a:cubicBezTo>
                      <a:pt x="5784" y="32"/>
                      <a:pt x="3517" y="1270"/>
                      <a:pt x="2559" y="1713"/>
                    </a:cubicBezTo>
                    <a:cubicBezTo>
                      <a:pt x="725" y="2572"/>
                      <a:pt x="0" y="5671"/>
                      <a:pt x="6" y="6025"/>
                    </a:cubicBezTo>
                    <a:cubicBezTo>
                      <a:pt x="9" y="6127"/>
                      <a:pt x="118" y="6230"/>
                      <a:pt x="286" y="6325"/>
                    </a:cubicBezTo>
                    <a:cubicBezTo>
                      <a:pt x="321" y="6349"/>
                      <a:pt x="358" y="6368"/>
                      <a:pt x="398" y="6383"/>
                    </a:cubicBezTo>
                    <a:cubicBezTo>
                      <a:pt x="570" y="6465"/>
                      <a:pt x="750" y="6530"/>
                      <a:pt x="936" y="6575"/>
                    </a:cubicBezTo>
                    <a:cubicBezTo>
                      <a:pt x="974" y="6587"/>
                      <a:pt x="1013" y="6596"/>
                      <a:pt x="1052" y="6605"/>
                    </a:cubicBezTo>
                    <a:cubicBezTo>
                      <a:pt x="1250" y="6652"/>
                      <a:pt x="1450" y="6684"/>
                      <a:pt x="1652" y="6697"/>
                    </a:cubicBezTo>
                    <a:cubicBezTo>
                      <a:pt x="1702" y="6699"/>
                      <a:pt x="1745" y="6702"/>
                      <a:pt x="1790" y="6703"/>
                    </a:cubicBezTo>
                    <a:cubicBezTo>
                      <a:pt x="2037" y="6700"/>
                      <a:pt x="2234" y="6658"/>
                      <a:pt x="2324" y="6555"/>
                    </a:cubicBezTo>
                    <a:cubicBezTo>
                      <a:pt x="2703" y="6121"/>
                      <a:pt x="3373" y="4870"/>
                      <a:pt x="3951" y="4753"/>
                    </a:cubicBezTo>
                    <a:cubicBezTo>
                      <a:pt x="4163" y="4711"/>
                      <a:pt x="4359" y="4694"/>
                      <a:pt x="4544" y="4694"/>
                    </a:cubicBezTo>
                    <a:cubicBezTo>
                      <a:pt x="5240" y="4694"/>
                      <a:pt x="5781" y="4932"/>
                      <a:pt x="6484" y="4932"/>
                    </a:cubicBezTo>
                    <a:cubicBezTo>
                      <a:pt x="6549" y="4932"/>
                      <a:pt x="6616" y="4930"/>
                      <a:pt x="6685" y="4926"/>
                    </a:cubicBezTo>
                    <a:cubicBezTo>
                      <a:pt x="8318" y="4821"/>
                      <a:pt x="9196" y="3773"/>
                      <a:pt x="9495" y="3558"/>
                    </a:cubicBezTo>
                    <a:cubicBezTo>
                      <a:pt x="9495" y="3558"/>
                      <a:pt x="6186" y="0"/>
                      <a:pt x="5971" y="0"/>
                    </a:cubicBez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285;p65">
                <a:extLst>
                  <a:ext uri="{FF2B5EF4-FFF2-40B4-BE49-F238E27FC236}">
                    <a16:creationId xmlns:a16="http://schemas.microsoft.com/office/drawing/2014/main" id="{1BEEC61F-F882-4727-B528-DDB7372177F8}"/>
                  </a:ext>
                </a:extLst>
              </p:cNvPr>
              <p:cNvSpPr/>
              <p:nvPr/>
            </p:nvSpPr>
            <p:spPr>
              <a:xfrm>
                <a:off x="-5866175" y="-365050"/>
                <a:ext cx="26425" cy="63175"/>
              </a:xfrm>
              <a:custGeom>
                <a:avLst/>
                <a:gdLst/>
                <a:ahLst/>
                <a:cxnLst/>
                <a:rect l="l" t="t" r="r" b="b"/>
                <a:pathLst>
                  <a:path w="1057" h="2527" extrusionOk="0">
                    <a:moveTo>
                      <a:pt x="994" y="0"/>
                    </a:moveTo>
                    <a:cubicBezTo>
                      <a:pt x="980" y="0"/>
                      <a:pt x="966" y="6"/>
                      <a:pt x="957" y="20"/>
                    </a:cubicBezTo>
                    <a:cubicBezTo>
                      <a:pt x="514" y="799"/>
                      <a:pt x="170" y="1591"/>
                      <a:pt x="1" y="2466"/>
                    </a:cubicBezTo>
                    <a:cubicBezTo>
                      <a:pt x="37" y="2490"/>
                      <a:pt x="74" y="2510"/>
                      <a:pt x="113" y="2526"/>
                    </a:cubicBezTo>
                    <a:cubicBezTo>
                      <a:pt x="397" y="1699"/>
                      <a:pt x="684" y="862"/>
                      <a:pt x="1041" y="63"/>
                    </a:cubicBezTo>
                    <a:cubicBezTo>
                      <a:pt x="1056" y="30"/>
                      <a:pt x="1025" y="0"/>
                      <a:pt x="9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286;p65">
                <a:extLst>
                  <a:ext uri="{FF2B5EF4-FFF2-40B4-BE49-F238E27FC236}">
                    <a16:creationId xmlns:a16="http://schemas.microsoft.com/office/drawing/2014/main" id="{012AD12E-A2C1-4A37-8983-3BF099BABFA7}"/>
                  </a:ext>
                </a:extLst>
              </p:cNvPr>
              <p:cNvSpPr/>
              <p:nvPr/>
            </p:nvSpPr>
            <p:spPr>
              <a:xfrm>
                <a:off x="-5849900" y="-359050"/>
                <a:ext cx="26350" cy="62675"/>
              </a:xfrm>
              <a:custGeom>
                <a:avLst/>
                <a:gdLst/>
                <a:ahLst/>
                <a:cxnLst/>
                <a:rect l="l" t="t" r="r" b="b"/>
                <a:pathLst>
                  <a:path w="1054" h="2507" extrusionOk="0">
                    <a:moveTo>
                      <a:pt x="991" y="1"/>
                    </a:moveTo>
                    <a:cubicBezTo>
                      <a:pt x="978" y="1"/>
                      <a:pt x="966" y="6"/>
                      <a:pt x="958" y="19"/>
                    </a:cubicBezTo>
                    <a:cubicBezTo>
                      <a:pt x="505" y="802"/>
                      <a:pt x="168" y="1598"/>
                      <a:pt x="1" y="2478"/>
                    </a:cubicBezTo>
                    <a:cubicBezTo>
                      <a:pt x="39" y="2488"/>
                      <a:pt x="78" y="2499"/>
                      <a:pt x="117" y="2506"/>
                    </a:cubicBezTo>
                    <a:cubicBezTo>
                      <a:pt x="402" y="1685"/>
                      <a:pt x="686" y="858"/>
                      <a:pt x="1039" y="64"/>
                    </a:cubicBezTo>
                    <a:cubicBezTo>
                      <a:pt x="1054" y="31"/>
                      <a:pt x="1021" y="1"/>
                      <a:pt x="9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287;p65">
                <a:extLst>
                  <a:ext uri="{FF2B5EF4-FFF2-40B4-BE49-F238E27FC236}">
                    <a16:creationId xmlns:a16="http://schemas.microsoft.com/office/drawing/2014/main" id="{80D4B410-C5B9-44C2-92F4-8D021BB9EBE2}"/>
                  </a:ext>
                </a:extLst>
              </p:cNvPr>
              <p:cNvSpPr/>
              <p:nvPr/>
            </p:nvSpPr>
            <p:spPr>
              <a:xfrm>
                <a:off x="-5831975" y="-354000"/>
                <a:ext cx="25950" cy="60075"/>
              </a:xfrm>
              <a:custGeom>
                <a:avLst/>
                <a:gdLst/>
                <a:ahLst/>
                <a:cxnLst/>
                <a:rect l="l" t="t" r="r" b="b"/>
                <a:pathLst>
                  <a:path w="1038" h="2403" extrusionOk="0">
                    <a:moveTo>
                      <a:pt x="975" y="0"/>
                    </a:moveTo>
                    <a:cubicBezTo>
                      <a:pt x="962" y="0"/>
                      <a:pt x="950" y="6"/>
                      <a:pt x="942" y="20"/>
                    </a:cubicBezTo>
                    <a:cubicBezTo>
                      <a:pt x="505" y="775"/>
                      <a:pt x="172" y="1545"/>
                      <a:pt x="0" y="2397"/>
                    </a:cubicBezTo>
                    <a:cubicBezTo>
                      <a:pt x="48" y="2398"/>
                      <a:pt x="93" y="2401"/>
                      <a:pt x="137" y="2403"/>
                    </a:cubicBezTo>
                    <a:cubicBezTo>
                      <a:pt x="409" y="1617"/>
                      <a:pt x="683" y="823"/>
                      <a:pt x="1022" y="65"/>
                    </a:cubicBezTo>
                    <a:cubicBezTo>
                      <a:pt x="1037" y="32"/>
                      <a:pt x="1005" y="0"/>
                      <a:pt x="9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288;p65">
                <a:extLst>
                  <a:ext uri="{FF2B5EF4-FFF2-40B4-BE49-F238E27FC236}">
                    <a16:creationId xmlns:a16="http://schemas.microsoft.com/office/drawing/2014/main" id="{92DAE86B-AD6E-4880-87BD-FE2409131D0E}"/>
                  </a:ext>
                </a:extLst>
              </p:cNvPr>
              <p:cNvSpPr/>
              <p:nvPr/>
            </p:nvSpPr>
            <p:spPr>
              <a:xfrm>
                <a:off x="-5756550" y="-921825"/>
                <a:ext cx="589400" cy="594125"/>
              </a:xfrm>
              <a:custGeom>
                <a:avLst/>
                <a:gdLst/>
                <a:ahLst/>
                <a:cxnLst/>
                <a:rect l="l" t="t" r="r" b="b"/>
                <a:pathLst>
                  <a:path w="23576" h="23765" extrusionOk="0">
                    <a:moveTo>
                      <a:pt x="19808" y="1"/>
                    </a:moveTo>
                    <a:cubicBezTo>
                      <a:pt x="18664" y="1"/>
                      <a:pt x="17446" y="578"/>
                      <a:pt x="16508" y="1998"/>
                    </a:cubicBezTo>
                    <a:cubicBezTo>
                      <a:pt x="15465" y="3577"/>
                      <a:pt x="12135" y="11146"/>
                      <a:pt x="11676" y="11769"/>
                    </a:cubicBezTo>
                    <a:cubicBezTo>
                      <a:pt x="11216" y="12390"/>
                      <a:pt x="1510" y="17102"/>
                      <a:pt x="754" y="18079"/>
                    </a:cubicBezTo>
                    <a:cubicBezTo>
                      <a:pt x="0" y="19057"/>
                      <a:pt x="2784" y="23643"/>
                      <a:pt x="5438" y="23765"/>
                    </a:cubicBezTo>
                    <a:cubicBezTo>
                      <a:pt x="5441" y="23765"/>
                      <a:pt x="5444" y="23765"/>
                      <a:pt x="5447" y="23765"/>
                    </a:cubicBezTo>
                    <a:cubicBezTo>
                      <a:pt x="6248" y="23765"/>
                      <a:pt x="14667" y="19260"/>
                      <a:pt x="16939" y="16783"/>
                    </a:cubicBezTo>
                    <a:cubicBezTo>
                      <a:pt x="19218" y="14296"/>
                      <a:pt x="22763" y="7178"/>
                      <a:pt x="23260" y="3863"/>
                    </a:cubicBezTo>
                    <a:cubicBezTo>
                      <a:pt x="23576" y="1756"/>
                      <a:pt x="21803" y="1"/>
                      <a:pt x="198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289;p65">
                <a:extLst>
                  <a:ext uri="{FF2B5EF4-FFF2-40B4-BE49-F238E27FC236}">
                    <a16:creationId xmlns:a16="http://schemas.microsoft.com/office/drawing/2014/main" id="{B5D8BF7D-1D66-47F0-B496-4AEDF57790AF}"/>
                  </a:ext>
                </a:extLst>
              </p:cNvPr>
              <p:cNvSpPr/>
              <p:nvPr/>
            </p:nvSpPr>
            <p:spPr>
              <a:xfrm>
                <a:off x="-5463400" y="-758925"/>
                <a:ext cx="65475" cy="128875"/>
              </a:xfrm>
              <a:custGeom>
                <a:avLst/>
                <a:gdLst/>
                <a:ahLst/>
                <a:cxnLst/>
                <a:rect l="l" t="t" r="r" b="b"/>
                <a:pathLst>
                  <a:path w="2619" h="5155" extrusionOk="0">
                    <a:moveTo>
                      <a:pt x="2542" y="1"/>
                    </a:moveTo>
                    <a:cubicBezTo>
                      <a:pt x="2522" y="1"/>
                      <a:pt x="2503" y="9"/>
                      <a:pt x="2491" y="29"/>
                    </a:cubicBezTo>
                    <a:cubicBezTo>
                      <a:pt x="1518" y="1612"/>
                      <a:pt x="720" y="3403"/>
                      <a:pt x="8" y="5120"/>
                    </a:cubicBezTo>
                    <a:cubicBezTo>
                      <a:pt x="0" y="5140"/>
                      <a:pt x="18" y="5154"/>
                      <a:pt x="36" y="5154"/>
                    </a:cubicBezTo>
                    <a:cubicBezTo>
                      <a:pt x="45" y="5154"/>
                      <a:pt x="53" y="5151"/>
                      <a:pt x="59" y="5142"/>
                    </a:cubicBezTo>
                    <a:cubicBezTo>
                      <a:pt x="991" y="3533"/>
                      <a:pt x="1931" y="1812"/>
                      <a:pt x="2601" y="75"/>
                    </a:cubicBezTo>
                    <a:cubicBezTo>
                      <a:pt x="2618" y="32"/>
                      <a:pt x="2580" y="1"/>
                      <a:pt x="25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290;p65">
                <a:extLst>
                  <a:ext uri="{FF2B5EF4-FFF2-40B4-BE49-F238E27FC236}">
                    <a16:creationId xmlns:a16="http://schemas.microsoft.com/office/drawing/2014/main" id="{5F04E77F-C887-4EF7-8C90-E51A640AC7A2}"/>
                  </a:ext>
                </a:extLst>
              </p:cNvPr>
              <p:cNvSpPr/>
              <p:nvPr/>
            </p:nvSpPr>
            <p:spPr>
              <a:xfrm>
                <a:off x="-5412800" y="-709700"/>
                <a:ext cx="221625" cy="270300"/>
              </a:xfrm>
              <a:custGeom>
                <a:avLst/>
                <a:gdLst/>
                <a:ahLst/>
                <a:cxnLst/>
                <a:rect l="l" t="t" r="r" b="b"/>
                <a:pathLst>
                  <a:path w="8865" h="10812" extrusionOk="0">
                    <a:moveTo>
                      <a:pt x="8800" y="0"/>
                    </a:moveTo>
                    <a:cubicBezTo>
                      <a:pt x="8789" y="0"/>
                      <a:pt x="8778" y="4"/>
                      <a:pt x="8769" y="14"/>
                    </a:cubicBezTo>
                    <a:cubicBezTo>
                      <a:pt x="7295" y="1579"/>
                      <a:pt x="6375" y="3704"/>
                      <a:pt x="5341" y="5570"/>
                    </a:cubicBezTo>
                    <a:cubicBezTo>
                      <a:pt x="4676" y="6768"/>
                      <a:pt x="4019" y="7829"/>
                      <a:pt x="2894" y="8653"/>
                    </a:cubicBezTo>
                    <a:cubicBezTo>
                      <a:pt x="1938" y="9356"/>
                      <a:pt x="932" y="10003"/>
                      <a:pt x="21" y="10765"/>
                    </a:cubicBezTo>
                    <a:cubicBezTo>
                      <a:pt x="1" y="10782"/>
                      <a:pt x="19" y="10812"/>
                      <a:pt x="41" y="10812"/>
                    </a:cubicBezTo>
                    <a:cubicBezTo>
                      <a:pt x="45" y="10812"/>
                      <a:pt x="49" y="10810"/>
                      <a:pt x="54" y="10808"/>
                    </a:cubicBezTo>
                    <a:cubicBezTo>
                      <a:pt x="2089" y="9689"/>
                      <a:pt x="4034" y="8481"/>
                      <a:pt x="5187" y="6425"/>
                    </a:cubicBezTo>
                    <a:cubicBezTo>
                      <a:pt x="5965" y="5036"/>
                      <a:pt x="6753" y="3662"/>
                      <a:pt x="7548" y="2292"/>
                    </a:cubicBezTo>
                    <a:cubicBezTo>
                      <a:pt x="7994" y="1962"/>
                      <a:pt x="8435" y="1626"/>
                      <a:pt x="8825" y="1229"/>
                    </a:cubicBezTo>
                    <a:cubicBezTo>
                      <a:pt x="8860" y="1193"/>
                      <a:pt x="8828" y="1132"/>
                      <a:pt x="8784" y="1132"/>
                    </a:cubicBezTo>
                    <a:cubicBezTo>
                      <a:pt x="8775" y="1132"/>
                      <a:pt x="8765" y="1135"/>
                      <a:pt x="8756" y="1141"/>
                    </a:cubicBezTo>
                    <a:cubicBezTo>
                      <a:pt x="8398" y="1382"/>
                      <a:pt x="8069" y="1662"/>
                      <a:pt x="7747" y="1950"/>
                    </a:cubicBezTo>
                    <a:cubicBezTo>
                      <a:pt x="8112" y="1325"/>
                      <a:pt x="8474" y="698"/>
                      <a:pt x="8844" y="72"/>
                    </a:cubicBezTo>
                    <a:cubicBezTo>
                      <a:pt x="8864" y="38"/>
                      <a:pt x="8833" y="0"/>
                      <a:pt x="88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5E8940E-7655-4BF5-89AD-B2580E69DFBD}"/>
              </a:ext>
            </a:extLst>
          </p:cNvPr>
          <p:cNvSpPr>
            <a:spLocks noGrp="1"/>
          </p:cNvSpPr>
          <p:nvPr>
            <p:ph type="title" idx="4"/>
          </p:nvPr>
        </p:nvSpPr>
        <p:spPr/>
        <p:txBody>
          <a:bodyPr/>
          <a:lstStyle/>
          <a:p>
            <a:endParaRPr lang="en-US"/>
          </a:p>
        </p:txBody>
      </p:sp>
      <p:pic>
        <p:nvPicPr>
          <p:cNvPr id="21" name="Picture 20">
            <a:extLst>
              <a:ext uri="{FF2B5EF4-FFF2-40B4-BE49-F238E27FC236}">
                <a16:creationId xmlns:a16="http://schemas.microsoft.com/office/drawing/2014/main" id="{29A6EFB6-55B2-4D0C-829D-B5D7EC054B59}"/>
              </a:ext>
              <a:ext uri="{C183D7F6-B498-43B3-948B-1728B52AA6E4}">
                <adec:decorative xmlns:adec="http://schemas.microsoft.com/office/drawing/2017/decorative" val="1"/>
              </a:ext>
            </a:extLst>
          </p:cNvPr>
          <p:cNvPicPr>
            <a:picLocks noChangeAspect="1"/>
          </p:cNvPicPr>
          <p:nvPr/>
        </p:nvPicPr>
        <p:blipFill rotWithShape="1">
          <a:blip r:embed="rId2"/>
          <a:srcRect r="6030" b="7626"/>
          <a:stretch/>
        </p:blipFill>
        <p:spPr>
          <a:xfrm>
            <a:off x="726100" y="1777925"/>
            <a:ext cx="654050" cy="642938"/>
          </a:xfrm>
          <a:prstGeom prst="rect">
            <a:avLst/>
          </a:prstGeom>
        </p:spPr>
      </p:pic>
      <p:pic>
        <p:nvPicPr>
          <p:cNvPr id="22" name="Picture 21">
            <a:extLst>
              <a:ext uri="{FF2B5EF4-FFF2-40B4-BE49-F238E27FC236}">
                <a16:creationId xmlns:a16="http://schemas.microsoft.com/office/drawing/2014/main" id="{20E48E5E-34A8-433A-9F9B-104BC918910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2860463" y="1579755"/>
            <a:ext cx="1307695" cy="1307695"/>
          </a:xfrm>
          <a:prstGeom prst="rect">
            <a:avLst/>
          </a:prstGeom>
        </p:spPr>
      </p:pic>
      <p:pic>
        <p:nvPicPr>
          <p:cNvPr id="23" name="Picture 22" descr="Logo&#10;&#10;Description automatically generated with medium confidence">
            <a:extLst>
              <a:ext uri="{FF2B5EF4-FFF2-40B4-BE49-F238E27FC236}">
                <a16:creationId xmlns:a16="http://schemas.microsoft.com/office/drawing/2014/main" id="{E357F23C-1E02-4CBC-AD8A-EBC00D522264}"/>
              </a:ext>
            </a:extLst>
          </p:cNvPr>
          <p:cNvPicPr>
            <a:picLocks noChangeAspect="1"/>
          </p:cNvPicPr>
          <p:nvPr/>
        </p:nvPicPr>
        <p:blipFill>
          <a:blip r:embed="rId4"/>
          <a:stretch>
            <a:fillRect/>
          </a:stretch>
        </p:blipFill>
        <p:spPr>
          <a:xfrm>
            <a:off x="3909206" y="1955175"/>
            <a:ext cx="601360" cy="601360"/>
          </a:xfrm>
          <a:prstGeom prst="rect">
            <a:avLst/>
          </a:prstGeom>
        </p:spPr>
      </p:pic>
      <p:pic>
        <p:nvPicPr>
          <p:cNvPr id="24" name="Picture 23" descr="Logo&#10;&#10;Description automatically generated">
            <a:extLst>
              <a:ext uri="{FF2B5EF4-FFF2-40B4-BE49-F238E27FC236}">
                <a16:creationId xmlns:a16="http://schemas.microsoft.com/office/drawing/2014/main" id="{E2C6CBD9-33E5-4248-A050-A93EC2FC043D}"/>
              </a:ext>
            </a:extLst>
          </p:cNvPr>
          <p:cNvPicPr>
            <a:picLocks noChangeAspect="1"/>
          </p:cNvPicPr>
          <p:nvPr/>
        </p:nvPicPr>
        <p:blipFill rotWithShape="1">
          <a:blip r:embed="rId5"/>
          <a:srcRect l="37806" t="28169" r="39714" b="39237"/>
          <a:stretch/>
        </p:blipFill>
        <p:spPr>
          <a:xfrm>
            <a:off x="4825973" y="1926038"/>
            <a:ext cx="466341" cy="676184"/>
          </a:xfrm>
          <a:prstGeom prst="rect">
            <a:avLst/>
          </a:prstGeom>
        </p:spPr>
      </p:pic>
    </p:spTree>
    <p:extLst>
      <p:ext uri="{BB962C8B-B14F-4D97-AF65-F5344CB8AC3E}">
        <p14:creationId xmlns:p14="http://schemas.microsoft.com/office/powerpoint/2010/main" val="1795910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991040-EA7E-47B1-960B-039CFCA062ED}"/>
              </a:ext>
            </a:extLst>
          </p:cNvPr>
          <p:cNvSpPr>
            <a:spLocks noGrp="1"/>
          </p:cNvSpPr>
          <p:nvPr>
            <p:ph type="title" idx="4"/>
          </p:nvPr>
        </p:nvSpPr>
        <p:spPr>
          <a:xfrm>
            <a:off x="534125" y="533902"/>
            <a:ext cx="2662200" cy="678900"/>
          </a:xfrm>
        </p:spPr>
        <p:txBody>
          <a:bodyPr/>
          <a:lstStyle/>
          <a:p>
            <a:r>
              <a:rPr lang="en-US" sz="4800">
                <a:solidFill>
                  <a:schemeClr val="bg1"/>
                </a:solidFill>
              </a:rPr>
              <a:t>Our team </a:t>
            </a:r>
          </a:p>
        </p:txBody>
      </p:sp>
      <p:sp>
        <p:nvSpPr>
          <p:cNvPr id="25" name="Oval 24">
            <a:extLst>
              <a:ext uri="{FF2B5EF4-FFF2-40B4-BE49-F238E27FC236}">
                <a16:creationId xmlns:a16="http://schemas.microsoft.com/office/drawing/2014/main" id="{7CEFFBA2-22A6-4636-AEA2-6E91F2973560}"/>
              </a:ext>
            </a:extLst>
          </p:cNvPr>
          <p:cNvSpPr/>
          <p:nvPr/>
        </p:nvSpPr>
        <p:spPr>
          <a:xfrm>
            <a:off x="4043621" y="1814582"/>
            <a:ext cx="1576551" cy="156604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C73D1A75-CD09-46CA-8D20-4F8C8A73C677}"/>
              </a:ext>
            </a:extLst>
          </p:cNvPr>
          <p:cNvSpPr/>
          <p:nvPr/>
        </p:nvSpPr>
        <p:spPr>
          <a:xfrm>
            <a:off x="5981305" y="1787642"/>
            <a:ext cx="1576551" cy="156604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844C9383-6E89-4E18-8C10-AFBD678C0E05}"/>
              </a:ext>
            </a:extLst>
          </p:cNvPr>
          <p:cNvPicPr>
            <a:picLocks noChangeAspect="1"/>
          </p:cNvPicPr>
          <p:nvPr/>
        </p:nvPicPr>
        <p:blipFill>
          <a:blip r:embed="rId2"/>
          <a:stretch>
            <a:fillRect/>
          </a:stretch>
        </p:blipFill>
        <p:spPr>
          <a:xfrm>
            <a:off x="3973432" y="1786555"/>
            <a:ext cx="1654066" cy="1654066"/>
          </a:xfrm>
          <a:prstGeom prst="ellipse">
            <a:avLst/>
          </a:prstGeom>
          <a:ln>
            <a:noFill/>
          </a:ln>
          <a:effectLst>
            <a:softEdge rad="112500"/>
          </a:effectLst>
        </p:spPr>
      </p:pic>
      <p:sp>
        <p:nvSpPr>
          <p:cNvPr id="57" name="Google Shape;303;p22">
            <a:extLst>
              <a:ext uri="{FF2B5EF4-FFF2-40B4-BE49-F238E27FC236}">
                <a16:creationId xmlns:a16="http://schemas.microsoft.com/office/drawing/2014/main" id="{BA7D3201-01F0-447D-8D61-9F63809B96D7}"/>
              </a:ext>
            </a:extLst>
          </p:cNvPr>
          <p:cNvSpPr txBox="1">
            <a:spLocks/>
          </p:cNvSpPr>
          <p:nvPr/>
        </p:nvSpPr>
        <p:spPr>
          <a:xfrm>
            <a:off x="4333993" y="3581074"/>
            <a:ext cx="1654066" cy="346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434343"/>
              </a:buClr>
              <a:buSzPts val="1100"/>
              <a:buFont typeface="Anaheim"/>
              <a:buNone/>
              <a:defRPr sz="1100" b="0" i="0" u="none" strike="noStrike" cap="none">
                <a:solidFill>
                  <a:srgbClr val="FFFFFF"/>
                </a:solidFill>
                <a:latin typeface="Anaheim"/>
                <a:ea typeface="Anaheim"/>
                <a:cs typeface="Anaheim"/>
                <a:sym typeface="Anaheim"/>
              </a:defRPr>
            </a:lvl1pPr>
            <a:lvl2pPr marL="914400" marR="0" lvl="1" indent="-298450" algn="l" rtl="0">
              <a:lnSpc>
                <a:spcPct val="100000"/>
              </a:lnSpc>
              <a:spcBef>
                <a:spcPts val="1600"/>
              </a:spcBef>
              <a:spcAft>
                <a:spcPts val="0"/>
              </a:spcAft>
              <a:buClr>
                <a:srgbClr val="434343"/>
              </a:buClr>
              <a:buSzPts val="1100"/>
              <a:buFont typeface="Anaheim"/>
              <a:buNone/>
              <a:defRPr sz="1100" b="0" i="0" u="none" strike="noStrike" cap="none">
                <a:solidFill>
                  <a:srgbClr val="FFFFFF"/>
                </a:solidFill>
                <a:latin typeface="Anaheim"/>
                <a:ea typeface="Anaheim"/>
                <a:cs typeface="Anaheim"/>
                <a:sym typeface="Anaheim"/>
              </a:defRPr>
            </a:lvl2pPr>
            <a:lvl3pPr marL="1371600" marR="0" lvl="2" indent="-298450" algn="l" rtl="0">
              <a:lnSpc>
                <a:spcPct val="100000"/>
              </a:lnSpc>
              <a:spcBef>
                <a:spcPts val="1600"/>
              </a:spcBef>
              <a:spcAft>
                <a:spcPts val="0"/>
              </a:spcAft>
              <a:buClr>
                <a:srgbClr val="434343"/>
              </a:buClr>
              <a:buSzPts val="1100"/>
              <a:buFont typeface="Anaheim"/>
              <a:buNone/>
              <a:defRPr sz="1100" b="0" i="0" u="none" strike="noStrike" cap="none">
                <a:solidFill>
                  <a:srgbClr val="FFFFFF"/>
                </a:solidFill>
                <a:latin typeface="Anaheim"/>
                <a:ea typeface="Anaheim"/>
                <a:cs typeface="Anaheim"/>
                <a:sym typeface="Anaheim"/>
              </a:defRPr>
            </a:lvl3pPr>
            <a:lvl4pPr marL="1828800" marR="0" lvl="3" indent="-298450" algn="l" rtl="0">
              <a:lnSpc>
                <a:spcPct val="100000"/>
              </a:lnSpc>
              <a:spcBef>
                <a:spcPts val="1600"/>
              </a:spcBef>
              <a:spcAft>
                <a:spcPts val="0"/>
              </a:spcAft>
              <a:buClr>
                <a:srgbClr val="434343"/>
              </a:buClr>
              <a:buSzPts val="1100"/>
              <a:buFont typeface="Anaheim"/>
              <a:buNone/>
              <a:defRPr sz="1100" b="0" i="0" u="none" strike="noStrike" cap="none">
                <a:solidFill>
                  <a:srgbClr val="FFFFFF"/>
                </a:solidFill>
                <a:latin typeface="Anaheim"/>
                <a:ea typeface="Anaheim"/>
                <a:cs typeface="Anaheim"/>
                <a:sym typeface="Anaheim"/>
              </a:defRPr>
            </a:lvl4pPr>
            <a:lvl5pPr marL="2286000" marR="0" lvl="4" indent="-298450" algn="l" rtl="0">
              <a:lnSpc>
                <a:spcPct val="100000"/>
              </a:lnSpc>
              <a:spcBef>
                <a:spcPts val="1600"/>
              </a:spcBef>
              <a:spcAft>
                <a:spcPts val="0"/>
              </a:spcAft>
              <a:buClr>
                <a:srgbClr val="434343"/>
              </a:buClr>
              <a:buSzPts val="1100"/>
              <a:buFont typeface="Anaheim"/>
              <a:buNone/>
              <a:defRPr sz="1100" b="0" i="0" u="none" strike="noStrike" cap="none">
                <a:solidFill>
                  <a:srgbClr val="FFFFFF"/>
                </a:solidFill>
                <a:latin typeface="Anaheim"/>
                <a:ea typeface="Anaheim"/>
                <a:cs typeface="Anaheim"/>
                <a:sym typeface="Anaheim"/>
              </a:defRPr>
            </a:lvl5pPr>
            <a:lvl6pPr marL="2743200" marR="0" lvl="5" indent="-298450" algn="l" rtl="0">
              <a:lnSpc>
                <a:spcPct val="100000"/>
              </a:lnSpc>
              <a:spcBef>
                <a:spcPts val="1600"/>
              </a:spcBef>
              <a:spcAft>
                <a:spcPts val="0"/>
              </a:spcAft>
              <a:buClr>
                <a:srgbClr val="434343"/>
              </a:buClr>
              <a:buSzPts val="1100"/>
              <a:buFont typeface="Anaheim"/>
              <a:buNone/>
              <a:defRPr sz="1100" b="0" i="0" u="none" strike="noStrike" cap="none">
                <a:solidFill>
                  <a:srgbClr val="FFFFFF"/>
                </a:solidFill>
                <a:latin typeface="Anaheim"/>
                <a:ea typeface="Anaheim"/>
                <a:cs typeface="Anaheim"/>
                <a:sym typeface="Anaheim"/>
              </a:defRPr>
            </a:lvl6pPr>
            <a:lvl7pPr marL="3200400" marR="0" lvl="6" indent="-298450" algn="l" rtl="0">
              <a:lnSpc>
                <a:spcPct val="100000"/>
              </a:lnSpc>
              <a:spcBef>
                <a:spcPts val="1600"/>
              </a:spcBef>
              <a:spcAft>
                <a:spcPts val="0"/>
              </a:spcAft>
              <a:buClr>
                <a:srgbClr val="434343"/>
              </a:buClr>
              <a:buSzPts val="1100"/>
              <a:buFont typeface="Anaheim"/>
              <a:buNone/>
              <a:defRPr sz="1100" b="0" i="0" u="none" strike="noStrike" cap="none">
                <a:solidFill>
                  <a:srgbClr val="FFFFFF"/>
                </a:solidFill>
                <a:latin typeface="Anaheim"/>
                <a:ea typeface="Anaheim"/>
                <a:cs typeface="Anaheim"/>
                <a:sym typeface="Anaheim"/>
              </a:defRPr>
            </a:lvl7pPr>
            <a:lvl8pPr marL="3657600" marR="0" lvl="7" indent="-298450" algn="l" rtl="0">
              <a:lnSpc>
                <a:spcPct val="100000"/>
              </a:lnSpc>
              <a:spcBef>
                <a:spcPts val="1600"/>
              </a:spcBef>
              <a:spcAft>
                <a:spcPts val="0"/>
              </a:spcAft>
              <a:buClr>
                <a:srgbClr val="434343"/>
              </a:buClr>
              <a:buSzPts val="1100"/>
              <a:buFont typeface="Anaheim"/>
              <a:buNone/>
              <a:defRPr sz="1100" b="0" i="0" u="none" strike="noStrike" cap="none">
                <a:solidFill>
                  <a:srgbClr val="FFFFFF"/>
                </a:solidFill>
                <a:latin typeface="Anaheim"/>
                <a:ea typeface="Anaheim"/>
                <a:cs typeface="Anaheim"/>
                <a:sym typeface="Anaheim"/>
              </a:defRPr>
            </a:lvl8pPr>
            <a:lvl9pPr marL="4114800" marR="0" lvl="8" indent="-298450" algn="l" rtl="0">
              <a:lnSpc>
                <a:spcPct val="100000"/>
              </a:lnSpc>
              <a:spcBef>
                <a:spcPts val="1600"/>
              </a:spcBef>
              <a:spcAft>
                <a:spcPts val="1600"/>
              </a:spcAft>
              <a:buClr>
                <a:srgbClr val="434343"/>
              </a:buClr>
              <a:buSzPts val="1100"/>
              <a:buFont typeface="Anaheim"/>
              <a:buNone/>
              <a:defRPr sz="1100" b="0" i="0" u="none" strike="noStrike" cap="none">
                <a:solidFill>
                  <a:srgbClr val="FFFFFF"/>
                </a:solidFill>
                <a:latin typeface="Anaheim"/>
                <a:ea typeface="Anaheim"/>
                <a:cs typeface="Anaheim"/>
                <a:sym typeface="Anaheim"/>
              </a:defRPr>
            </a:lvl9pPr>
          </a:lstStyle>
          <a:p>
            <a:pPr marL="0" indent="0">
              <a:spcAft>
                <a:spcPts val="1600"/>
              </a:spcAft>
            </a:pPr>
            <a:r>
              <a:rPr lang="en-US" sz="2000"/>
              <a:t>Razieh Ahmadi</a:t>
            </a:r>
          </a:p>
        </p:txBody>
      </p:sp>
      <p:sp>
        <p:nvSpPr>
          <p:cNvPr id="60" name="Google Shape;303;p22">
            <a:extLst>
              <a:ext uri="{FF2B5EF4-FFF2-40B4-BE49-F238E27FC236}">
                <a16:creationId xmlns:a16="http://schemas.microsoft.com/office/drawing/2014/main" id="{DE34E827-94D6-4B9F-A474-AD769481AB0C}"/>
              </a:ext>
            </a:extLst>
          </p:cNvPr>
          <p:cNvSpPr txBox="1">
            <a:spLocks/>
          </p:cNvSpPr>
          <p:nvPr/>
        </p:nvSpPr>
        <p:spPr>
          <a:xfrm>
            <a:off x="6246325" y="3560292"/>
            <a:ext cx="2190054" cy="346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434343"/>
              </a:buClr>
              <a:buSzPts val="1100"/>
              <a:buFont typeface="Anaheim"/>
              <a:buNone/>
              <a:defRPr sz="1100" b="0" i="0" u="none" strike="noStrike" cap="none">
                <a:solidFill>
                  <a:srgbClr val="FFFFFF"/>
                </a:solidFill>
                <a:latin typeface="Anaheim"/>
                <a:ea typeface="Anaheim"/>
                <a:cs typeface="Anaheim"/>
                <a:sym typeface="Anaheim"/>
              </a:defRPr>
            </a:lvl1pPr>
            <a:lvl2pPr marL="914400" marR="0" lvl="1" indent="-298450" algn="l" rtl="0">
              <a:lnSpc>
                <a:spcPct val="100000"/>
              </a:lnSpc>
              <a:spcBef>
                <a:spcPts val="1600"/>
              </a:spcBef>
              <a:spcAft>
                <a:spcPts val="0"/>
              </a:spcAft>
              <a:buClr>
                <a:srgbClr val="434343"/>
              </a:buClr>
              <a:buSzPts val="1100"/>
              <a:buFont typeface="Anaheim"/>
              <a:buNone/>
              <a:defRPr sz="1100" b="0" i="0" u="none" strike="noStrike" cap="none">
                <a:solidFill>
                  <a:srgbClr val="FFFFFF"/>
                </a:solidFill>
                <a:latin typeface="Anaheim"/>
                <a:ea typeface="Anaheim"/>
                <a:cs typeface="Anaheim"/>
                <a:sym typeface="Anaheim"/>
              </a:defRPr>
            </a:lvl2pPr>
            <a:lvl3pPr marL="1371600" marR="0" lvl="2" indent="-298450" algn="l" rtl="0">
              <a:lnSpc>
                <a:spcPct val="100000"/>
              </a:lnSpc>
              <a:spcBef>
                <a:spcPts val="1600"/>
              </a:spcBef>
              <a:spcAft>
                <a:spcPts val="0"/>
              </a:spcAft>
              <a:buClr>
                <a:srgbClr val="434343"/>
              </a:buClr>
              <a:buSzPts val="1100"/>
              <a:buFont typeface="Anaheim"/>
              <a:buNone/>
              <a:defRPr sz="1100" b="0" i="0" u="none" strike="noStrike" cap="none">
                <a:solidFill>
                  <a:srgbClr val="FFFFFF"/>
                </a:solidFill>
                <a:latin typeface="Anaheim"/>
                <a:ea typeface="Anaheim"/>
                <a:cs typeface="Anaheim"/>
                <a:sym typeface="Anaheim"/>
              </a:defRPr>
            </a:lvl3pPr>
            <a:lvl4pPr marL="1828800" marR="0" lvl="3" indent="-298450" algn="l" rtl="0">
              <a:lnSpc>
                <a:spcPct val="100000"/>
              </a:lnSpc>
              <a:spcBef>
                <a:spcPts val="1600"/>
              </a:spcBef>
              <a:spcAft>
                <a:spcPts val="0"/>
              </a:spcAft>
              <a:buClr>
                <a:srgbClr val="434343"/>
              </a:buClr>
              <a:buSzPts val="1100"/>
              <a:buFont typeface="Anaheim"/>
              <a:buNone/>
              <a:defRPr sz="1100" b="0" i="0" u="none" strike="noStrike" cap="none">
                <a:solidFill>
                  <a:srgbClr val="FFFFFF"/>
                </a:solidFill>
                <a:latin typeface="Anaheim"/>
                <a:ea typeface="Anaheim"/>
                <a:cs typeface="Anaheim"/>
                <a:sym typeface="Anaheim"/>
              </a:defRPr>
            </a:lvl4pPr>
            <a:lvl5pPr marL="2286000" marR="0" lvl="4" indent="-298450" algn="l" rtl="0">
              <a:lnSpc>
                <a:spcPct val="100000"/>
              </a:lnSpc>
              <a:spcBef>
                <a:spcPts val="1600"/>
              </a:spcBef>
              <a:spcAft>
                <a:spcPts val="0"/>
              </a:spcAft>
              <a:buClr>
                <a:srgbClr val="434343"/>
              </a:buClr>
              <a:buSzPts val="1100"/>
              <a:buFont typeface="Anaheim"/>
              <a:buNone/>
              <a:defRPr sz="1100" b="0" i="0" u="none" strike="noStrike" cap="none">
                <a:solidFill>
                  <a:srgbClr val="FFFFFF"/>
                </a:solidFill>
                <a:latin typeface="Anaheim"/>
                <a:ea typeface="Anaheim"/>
                <a:cs typeface="Anaheim"/>
                <a:sym typeface="Anaheim"/>
              </a:defRPr>
            </a:lvl5pPr>
            <a:lvl6pPr marL="2743200" marR="0" lvl="5" indent="-298450" algn="l" rtl="0">
              <a:lnSpc>
                <a:spcPct val="100000"/>
              </a:lnSpc>
              <a:spcBef>
                <a:spcPts val="1600"/>
              </a:spcBef>
              <a:spcAft>
                <a:spcPts val="0"/>
              </a:spcAft>
              <a:buClr>
                <a:srgbClr val="434343"/>
              </a:buClr>
              <a:buSzPts val="1100"/>
              <a:buFont typeface="Anaheim"/>
              <a:buNone/>
              <a:defRPr sz="1100" b="0" i="0" u="none" strike="noStrike" cap="none">
                <a:solidFill>
                  <a:srgbClr val="FFFFFF"/>
                </a:solidFill>
                <a:latin typeface="Anaheim"/>
                <a:ea typeface="Anaheim"/>
                <a:cs typeface="Anaheim"/>
                <a:sym typeface="Anaheim"/>
              </a:defRPr>
            </a:lvl6pPr>
            <a:lvl7pPr marL="3200400" marR="0" lvl="6" indent="-298450" algn="l" rtl="0">
              <a:lnSpc>
                <a:spcPct val="100000"/>
              </a:lnSpc>
              <a:spcBef>
                <a:spcPts val="1600"/>
              </a:spcBef>
              <a:spcAft>
                <a:spcPts val="0"/>
              </a:spcAft>
              <a:buClr>
                <a:srgbClr val="434343"/>
              </a:buClr>
              <a:buSzPts val="1100"/>
              <a:buFont typeface="Anaheim"/>
              <a:buNone/>
              <a:defRPr sz="1100" b="0" i="0" u="none" strike="noStrike" cap="none">
                <a:solidFill>
                  <a:srgbClr val="FFFFFF"/>
                </a:solidFill>
                <a:latin typeface="Anaheim"/>
                <a:ea typeface="Anaheim"/>
                <a:cs typeface="Anaheim"/>
                <a:sym typeface="Anaheim"/>
              </a:defRPr>
            </a:lvl7pPr>
            <a:lvl8pPr marL="3657600" marR="0" lvl="7" indent="-298450" algn="l" rtl="0">
              <a:lnSpc>
                <a:spcPct val="100000"/>
              </a:lnSpc>
              <a:spcBef>
                <a:spcPts val="1600"/>
              </a:spcBef>
              <a:spcAft>
                <a:spcPts val="0"/>
              </a:spcAft>
              <a:buClr>
                <a:srgbClr val="434343"/>
              </a:buClr>
              <a:buSzPts val="1100"/>
              <a:buFont typeface="Anaheim"/>
              <a:buNone/>
              <a:defRPr sz="1100" b="0" i="0" u="none" strike="noStrike" cap="none">
                <a:solidFill>
                  <a:srgbClr val="FFFFFF"/>
                </a:solidFill>
                <a:latin typeface="Anaheim"/>
                <a:ea typeface="Anaheim"/>
                <a:cs typeface="Anaheim"/>
                <a:sym typeface="Anaheim"/>
              </a:defRPr>
            </a:lvl8pPr>
            <a:lvl9pPr marL="4114800" marR="0" lvl="8" indent="-298450" algn="l" rtl="0">
              <a:lnSpc>
                <a:spcPct val="100000"/>
              </a:lnSpc>
              <a:spcBef>
                <a:spcPts val="1600"/>
              </a:spcBef>
              <a:spcAft>
                <a:spcPts val="1600"/>
              </a:spcAft>
              <a:buClr>
                <a:srgbClr val="434343"/>
              </a:buClr>
              <a:buSzPts val="1100"/>
              <a:buFont typeface="Anaheim"/>
              <a:buNone/>
              <a:defRPr sz="1100" b="0" i="0" u="none" strike="noStrike" cap="none">
                <a:solidFill>
                  <a:srgbClr val="FFFFFF"/>
                </a:solidFill>
                <a:latin typeface="Anaheim"/>
                <a:ea typeface="Anaheim"/>
                <a:cs typeface="Anaheim"/>
                <a:sym typeface="Anaheim"/>
              </a:defRPr>
            </a:lvl9pPr>
          </a:lstStyle>
          <a:p>
            <a:pPr marL="0" indent="0">
              <a:spcAft>
                <a:spcPts val="1600"/>
              </a:spcAft>
            </a:pPr>
            <a:r>
              <a:rPr lang="en-US" sz="2000"/>
              <a:t>Sajedeh Firouzizadeh</a:t>
            </a:r>
          </a:p>
        </p:txBody>
      </p:sp>
      <p:pic>
        <p:nvPicPr>
          <p:cNvPr id="20" name="Picture 19">
            <a:extLst>
              <a:ext uri="{FF2B5EF4-FFF2-40B4-BE49-F238E27FC236}">
                <a16:creationId xmlns:a16="http://schemas.microsoft.com/office/drawing/2014/main" id="{2F257164-27DC-47AA-B080-B216596162A2}"/>
              </a:ext>
            </a:extLst>
          </p:cNvPr>
          <p:cNvPicPr>
            <a:picLocks noChangeAspect="1"/>
          </p:cNvPicPr>
          <p:nvPr/>
        </p:nvPicPr>
        <p:blipFill>
          <a:blip r:embed="rId3"/>
          <a:stretch>
            <a:fillRect/>
          </a:stretch>
        </p:blipFill>
        <p:spPr>
          <a:xfrm>
            <a:off x="2176599" y="1763231"/>
            <a:ext cx="1654066" cy="1654066"/>
          </a:xfrm>
          <a:prstGeom prst="ellipse">
            <a:avLst/>
          </a:prstGeom>
          <a:ln>
            <a:noFill/>
          </a:ln>
          <a:effectLst>
            <a:softEdge rad="112500"/>
          </a:effectLst>
        </p:spPr>
      </p:pic>
      <p:sp>
        <p:nvSpPr>
          <p:cNvPr id="21" name="Oval 20">
            <a:extLst>
              <a:ext uri="{FF2B5EF4-FFF2-40B4-BE49-F238E27FC236}">
                <a16:creationId xmlns:a16="http://schemas.microsoft.com/office/drawing/2014/main" id="{0383F8A7-3E34-4F04-A1C9-9999892AD1A5}"/>
              </a:ext>
            </a:extLst>
          </p:cNvPr>
          <p:cNvSpPr/>
          <p:nvPr/>
        </p:nvSpPr>
        <p:spPr>
          <a:xfrm>
            <a:off x="319436" y="1786555"/>
            <a:ext cx="1576551" cy="156604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24" name="Arc 23">
            <a:extLst>
              <a:ext uri="{FF2B5EF4-FFF2-40B4-BE49-F238E27FC236}">
                <a16:creationId xmlns:a16="http://schemas.microsoft.com/office/drawing/2014/main" id="{4D16CBA6-07D9-45E1-A558-9516AC17A221}"/>
              </a:ext>
            </a:extLst>
          </p:cNvPr>
          <p:cNvSpPr/>
          <p:nvPr/>
        </p:nvSpPr>
        <p:spPr>
          <a:xfrm rot="20066306">
            <a:off x="30277" y="1662380"/>
            <a:ext cx="1975232" cy="1672911"/>
          </a:xfrm>
          <a:prstGeom prst="arc">
            <a:avLst>
              <a:gd name="adj1" fmla="val 19005071"/>
              <a:gd name="adj2" fmla="val 0"/>
            </a:avLst>
          </a:prstGeom>
        </p:spPr>
        <p:style>
          <a:lnRef idx="2">
            <a:schemeClr val="accent4"/>
          </a:lnRef>
          <a:fillRef idx="0">
            <a:schemeClr val="accent4"/>
          </a:fillRef>
          <a:effectRef idx="1">
            <a:schemeClr val="accent4"/>
          </a:effectRef>
          <a:fontRef idx="minor">
            <a:schemeClr val="tx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9pPr>
          </a:lstStyle>
          <a:p>
            <a:pPr algn="ctr"/>
            <a:endParaRPr lang="en-US"/>
          </a:p>
        </p:txBody>
      </p:sp>
      <p:sp>
        <p:nvSpPr>
          <p:cNvPr id="26" name="Arc 25">
            <a:extLst>
              <a:ext uri="{FF2B5EF4-FFF2-40B4-BE49-F238E27FC236}">
                <a16:creationId xmlns:a16="http://schemas.microsoft.com/office/drawing/2014/main" id="{49E5C7C6-5EB8-460A-9E97-3D8CBC2BFC87}"/>
              </a:ext>
            </a:extLst>
          </p:cNvPr>
          <p:cNvSpPr/>
          <p:nvPr/>
        </p:nvSpPr>
        <p:spPr>
          <a:xfrm rot="8811002">
            <a:off x="240643" y="1835413"/>
            <a:ext cx="2015717" cy="1584345"/>
          </a:xfrm>
          <a:prstGeom prst="arc">
            <a:avLst>
              <a:gd name="adj1" fmla="val 19005071"/>
              <a:gd name="adj2" fmla="val 0"/>
            </a:avLst>
          </a:prstGeom>
        </p:spPr>
        <p:style>
          <a:lnRef idx="2">
            <a:schemeClr val="accent4"/>
          </a:lnRef>
          <a:fillRef idx="0">
            <a:schemeClr val="accent4"/>
          </a:fillRef>
          <a:effectRef idx="1">
            <a:schemeClr val="accent4"/>
          </a:effectRef>
          <a:fontRef idx="minor">
            <a:schemeClr val="tx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9pPr>
          </a:lstStyle>
          <a:p>
            <a:pPr algn="ctr"/>
            <a:endParaRPr lang="en-US"/>
          </a:p>
        </p:txBody>
      </p:sp>
      <p:sp>
        <p:nvSpPr>
          <p:cNvPr id="28" name="Google Shape;303;p22">
            <a:extLst>
              <a:ext uri="{FF2B5EF4-FFF2-40B4-BE49-F238E27FC236}">
                <a16:creationId xmlns:a16="http://schemas.microsoft.com/office/drawing/2014/main" id="{D1851999-05DB-45EA-A211-454C96FD791F}"/>
              </a:ext>
            </a:extLst>
          </p:cNvPr>
          <p:cNvSpPr txBox="1">
            <a:spLocks/>
          </p:cNvSpPr>
          <p:nvPr/>
        </p:nvSpPr>
        <p:spPr>
          <a:xfrm>
            <a:off x="2537651" y="3524678"/>
            <a:ext cx="1710291" cy="346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600"/>
              </a:spcAft>
            </a:pPr>
            <a:r>
              <a:rPr lang="en-US" sz="2000" b="1" u="sng" dirty="0">
                <a:solidFill>
                  <a:schemeClr val="bg1"/>
                </a:solidFill>
                <a:latin typeface="Anaheim"/>
              </a:rPr>
              <a:t>Farimah Anvari</a:t>
            </a:r>
            <a:endParaRPr lang="en-US" b="1" u="sng" dirty="0">
              <a:solidFill>
                <a:schemeClr val="bg1"/>
              </a:solidFill>
              <a:latin typeface="Anaheim"/>
            </a:endParaRPr>
          </a:p>
        </p:txBody>
      </p:sp>
      <p:pic>
        <p:nvPicPr>
          <p:cNvPr id="3" name="Picture 3" descr="A picture containing person, indoor, dark&#10;&#10;Description automatically generated">
            <a:extLst>
              <a:ext uri="{FF2B5EF4-FFF2-40B4-BE49-F238E27FC236}">
                <a16:creationId xmlns:a16="http://schemas.microsoft.com/office/drawing/2014/main" id="{8C7CC2F2-D42F-4839-96C1-AF9543CC2E26}"/>
              </a:ext>
            </a:extLst>
          </p:cNvPr>
          <p:cNvPicPr>
            <a:picLocks noChangeAspect="1"/>
          </p:cNvPicPr>
          <p:nvPr/>
        </p:nvPicPr>
        <p:blipFill>
          <a:blip r:embed="rId4"/>
          <a:stretch>
            <a:fillRect/>
          </a:stretch>
        </p:blipFill>
        <p:spPr>
          <a:xfrm>
            <a:off x="5963949" y="1757363"/>
            <a:ext cx="1628775" cy="1628775"/>
          </a:xfrm>
          <a:prstGeom prst="rect">
            <a:avLst/>
          </a:prstGeom>
        </p:spPr>
      </p:pic>
      <p:sp>
        <p:nvSpPr>
          <p:cNvPr id="29" name="Oval 28">
            <a:extLst>
              <a:ext uri="{FF2B5EF4-FFF2-40B4-BE49-F238E27FC236}">
                <a16:creationId xmlns:a16="http://schemas.microsoft.com/office/drawing/2014/main" id="{1AA4E68C-3E5A-4788-B2A2-90D773C674C2}"/>
              </a:ext>
            </a:extLst>
          </p:cNvPr>
          <p:cNvSpPr/>
          <p:nvPr/>
        </p:nvSpPr>
        <p:spPr>
          <a:xfrm>
            <a:off x="2230881" y="1797059"/>
            <a:ext cx="1576551" cy="156604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30" name="Arc 29">
            <a:extLst>
              <a:ext uri="{FF2B5EF4-FFF2-40B4-BE49-F238E27FC236}">
                <a16:creationId xmlns:a16="http://schemas.microsoft.com/office/drawing/2014/main" id="{425777DC-F744-4AF0-91CC-00DA90635880}"/>
              </a:ext>
            </a:extLst>
          </p:cNvPr>
          <p:cNvSpPr/>
          <p:nvPr/>
        </p:nvSpPr>
        <p:spPr>
          <a:xfrm rot="20066306">
            <a:off x="1941722" y="1672884"/>
            <a:ext cx="1975232" cy="1672911"/>
          </a:xfrm>
          <a:prstGeom prst="arc">
            <a:avLst>
              <a:gd name="adj1" fmla="val 19005071"/>
              <a:gd name="adj2" fmla="val 0"/>
            </a:avLst>
          </a:prstGeom>
        </p:spPr>
        <p:style>
          <a:lnRef idx="2">
            <a:schemeClr val="accent4"/>
          </a:lnRef>
          <a:fillRef idx="0">
            <a:schemeClr val="accent4"/>
          </a:fillRef>
          <a:effectRef idx="1">
            <a:schemeClr val="accent4"/>
          </a:effectRef>
          <a:fontRef idx="minor">
            <a:schemeClr val="tx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9pPr>
          </a:lstStyle>
          <a:p>
            <a:pPr algn="ctr"/>
            <a:endParaRPr lang="en-US"/>
          </a:p>
        </p:txBody>
      </p:sp>
      <p:sp>
        <p:nvSpPr>
          <p:cNvPr id="32" name="Arc 31">
            <a:extLst>
              <a:ext uri="{FF2B5EF4-FFF2-40B4-BE49-F238E27FC236}">
                <a16:creationId xmlns:a16="http://schemas.microsoft.com/office/drawing/2014/main" id="{5850EBA0-A4F8-4440-A216-2C7181A95EE3}"/>
              </a:ext>
            </a:extLst>
          </p:cNvPr>
          <p:cNvSpPr/>
          <p:nvPr/>
        </p:nvSpPr>
        <p:spPr>
          <a:xfrm rot="8811002">
            <a:off x="2152088" y="1845917"/>
            <a:ext cx="2015717" cy="1584345"/>
          </a:xfrm>
          <a:prstGeom prst="arc">
            <a:avLst>
              <a:gd name="adj1" fmla="val 19005071"/>
              <a:gd name="adj2" fmla="val 0"/>
            </a:avLst>
          </a:prstGeom>
        </p:spPr>
        <p:style>
          <a:lnRef idx="2">
            <a:schemeClr val="accent4"/>
          </a:lnRef>
          <a:fillRef idx="0">
            <a:schemeClr val="accent4"/>
          </a:fillRef>
          <a:effectRef idx="1">
            <a:schemeClr val="accent4"/>
          </a:effectRef>
          <a:fontRef idx="minor">
            <a:schemeClr val="tx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9pPr>
          </a:lstStyle>
          <a:p>
            <a:pPr algn="ctr"/>
            <a:endParaRPr lang="en-US"/>
          </a:p>
        </p:txBody>
      </p:sp>
      <p:sp>
        <p:nvSpPr>
          <p:cNvPr id="34" name="Google Shape;303;p22">
            <a:extLst>
              <a:ext uri="{FF2B5EF4-FFF2-40B4-BE49-F238E27FC236}">
                <a16:creationId xmlns:a16="http://schemas.microsoft.com/office/drawing/2014/main" id="{DEF80C80-391C-471F-B515-33E1F0693BBC}"/>
              </a:ext>
            </a:extLst>
          </p:cNvPr>
          <p:cNvSpPr txBox="1">
            <a:spLocks/>
          </p:cNvSpPr>
          <p:nvPr/>
        </p:nvSpPr>
        <p:spPr>
          <a:xfrm>
            <a:off x="494255" y="3501052"/>
            <a:ext cx="1945203" cy="346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spcAft>
                <a:spcPts val="1600"/>
              </a:spcAft>
            </a:pPr>
            <a:r>
              <a:rPr lang="en-US" sz="2000" b="1" u="sng" dirty="0" err="1">
                <a:solidFill>
                  <a:schemeClr val="bg1"/>
                </a:solidFill>
                <a:latin typeface="Anaheim"/>
              </a:rPr>
              <a:t>Mansoure</a:t>
            </a:r>
            <a:r>
              <a:rPr lang="en-US" sz="2000" b="1" u="sng" dirty="0">
                <a:solidFill>
                  <a:schemeClr val="bg1"/>
                </a:solidFill>
                <a:latin typeface="Anaheim"/>
              </a:rPr>
              <a:t> Ebrahimi</a:t>
            </a:r>
          </a:p>
        </p:txBody>
      </p:sp>
      <p:sp>
        <p:nvSpPr>
          <p:cNvPr id="35" name="Google Shape;303;p22">
            <a:extLst>
              <a:ext uri="{FF2B5EF4-FFF2-40B4-BE49-F238E27FC236}">
                <a16:creationId xmlns:a16="http://schemas.microsoft.com/office/drawing/2014/main" id="{B375EE69-0005-4E7B-B101-A65984FC5020}"/>
              </a:ext>
            </a:extLst>
          </p:cNvPr>
          <p:cNvSpPr txBox="1">
            <a:spLocks/>
          </p:cNvSpPr>
          <p:nvPr/>
        </p:nvSpPr>
        <p:spPr>
          <a:xfrm>
            <a:off x="8092642" y="647946"/>
            <a:ext cx="1021257" cy="2902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spcAft>
                <a:spcPts val="1600"/>
              </a:spcAft>
            </a:pPr>
            <a:r>
              <a:rPr lang="en-US" sz="1400" b="1">
                <a:solidFill>
                  <a:schemeClr val="bg1"/>
                </a:solidFill>
                <a:latin typeface="Anaheim"/>
              </a:rPr>
              <a:t>Group # 6</a:t>
            </a:r>
          </a:p>
        </p:txBody>
      </p:sp>
      <p:pic>
        <p:nvPicPr>
          <p:cNvPr id="36" name="Picture 35" descr="A picture containing light&#10;&#10;Description automatically generated">
            <a:extLst>
              <a:ext uri="{FF2B5EF4-FFF2-40B4-BE49-F238E27FC236}">
                <a16:creationId xmlns:a16="http://schemas.microsoft.com/office/drawing/2014/main" id="{4E5B6888-644E-4F02-A15D-2A778BB0160C}"/>
              </a:ext>
            </a:extLst>
          </p:cNvPr>
          <p:cNvPicPr>
            <a:picLocks noChangeAspect="1"/>
          </p:cNvPicPr>
          <p:nvPr/>
        </p:nvPicPr>
        <p:blipFill>
          <a:blip r:embed="rId5"/>
          <a:stretch>
            <a:fillRect/>
          </a:stretch>
        </p:blipFill>
        <p:spPr>
          <a:xfrm>
            <a:off x="235174" y="1702800"/>
            <a:ext cx="1733550" cy="1733550"/>
          </a:xfrm>
          <a:prstGeom prst="rect">
            <a:avLst/>
          </a:prstGeom>
        </p:spPr>
      </p:pic>
      <p:sp>
        <p:nvSpPr>
          <p:cNvPr id="2" name="TextBox 1">
            <a:extLst>
              <a:ext uri="{FF2B5EF4-FFF2-40B4-BE49-F238E27FC236}">
                <a16:creationId xmlns:a16="http://schemas.microsoft.com/office/drawing/2014/main" id="{DC2B465E-1A9D-40F9-9418-60DCD35C22F7}"/>
              </a:ext>
            </a:extLst>
          </p:cNvPr>
          <p:cNvSpPr txBox="1"/>
          <p:nvPr/>
        </p:nvSpPr>
        <p:spPr>
          <a:xfrm>
            <a:off x="8544560" y="4754880"/>
            <a:ext cx="45719" cy="307777"/>
          </a:xfrm>
          <a:prstGeom prst="rect">
            <a:avLst/>
          </a:prstGeom>
          <a:noFill/>
        </p:spPr>
        <p:txBody>
          <a:bodyPr wrap="square" rtlCol="0">
            <a:spAutoFit/>
          </a:bodyPr>
          <a:lstStyle/>
          <a:p>
            <a:r>
              <a:rPr lang="en-US" dirty="0">
                <a:solidFill>
                  <a:schemeClr val="accent1"/>
                </a:solidFill>
              </a:rPr>
              <a:t>1</a:t>
            </a:r>
          </a:p>
        </p:txBody>
      </p:sp>
    </p:spTree>
    <p:extLst>
      <p:ext uri="{BB962C8B-B14F-4D97-AF65-F5344CB8AC3E}">
        <p14:creationId xmlns:p14="http://schemas.microsoft.com/office/powerpoint/2010/main" val="1390053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29E78-8A44-412F-9255-1117B79A518F}"/>
              </a:ext>
            </a:extLst>
          </p:cNvPr>
          <p:cNvSpPr>
            <a:spLocks noGrp="1"/>
          </p:cNvSpPr>
          <p:nvPr>
            <p:ph type="ctrTitle"/>
          </p:nvPr>
        </p:nvSpPr>
        <p:spPr>
          <a:xfrm>
            <a:off x="803375" y="1490750"/>
            <a:ext cx="3876998" cy="1782300"/>
          </a:xfrm>
        </p:spPr>
        <p:txBody>
          <a:bodyPr/>
          <a:lstStyle/>
          <a:p>
            <a:r>
              <a:rPr lang="en-US"/>
              <a:t>What is our BUSINESS?</a:t>
            </a:r>
          </a:p>
        </p:txBody>
      </p:sp>
      <p:sp>
        <p:nvSpPr>
          <p:cNvPr id="5" name="Oval 4">
            <a:extLst>
              <a:ext uri="{FF2B5EF4-FFF2-40B4-BE49-F238E27FC236}">
                <a16:creationId xmlns:a16="http://schemas.microsoft.com/office/drawing/2014/main" id="{BC2D92AA-E5B1-4A46-914C-6138432B1188}"/>
              </a:ext>
            </a:extLst>
          </p:cNvPr>
          <p:cNvSpPr/>
          <p:nvPr/>
        </p:nvSpPr>
        <p:spPr>
          <a:xfrm>
            <a:off x="6898641" y="1283546"/>
            <a:ext cx="1547707" cy="1571413"/>
          </a:xfrm>
          <a:prstGeom prst="ellipse">
            <a:avLst/>
          </a:prstGeom>
          <a:solidFill>
            <a:schemeClr val="accent1">
              <a:lumMod val="60000"/>
              <a:lumOff val="40000"/>
            </a:schemeClr>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accent1">
                    <a:lumMod val="50000"/>
                  </a:schemeClr>
                </a:solidFill>
                <a:latin typeface="Anaheim" panose="020B0604020202020204" charset="0"/>
              </a:rPr>
              <a:t>01</a:t>
            </a:r>
          </a:p>
        </p:txBody>
      </p:sp>
      <p:sp>
        <p:nvSpPr>
          <p:cNvPr id="3" name="TextBox 2">
            <a:extLst>
              <a:ext uri="{FF2B5EF4-FFF2-40B4-BE49-F238E27FC236}">
                <a16:creationId xmlns:a16="http://schemas.microsoft.com/office/drawing/2014/main" id="{BF0B4800-3175-4169-9619-86DC17B76D59}"/>
              </a:ext>
            </a:extLst>
          </p:cNvPr>
          <p:cNvSpPr txBox="1"/>
          <p:nvPr/>
        </p:nvSpPr>
        <p:spPr>
          <a:xfrm>
            <a:off x="8673253" y="4873413"/>
            <a:ext cx="45719" cy="307777"/>
          </a:xfrm>
          <a:prstGeom prst="rect">
            <a:avLst/>
          </a:prstGeom>
          <a:noFill/>
        </p:spPr>
        <p:txBody>
          <a:bodyPr wrap="square" rtlCol="0">
            <a:spAutoFit/>
          </a:bodyPr>
          <a:lstStyle/>
          <a:p>
            <a:r>
              <a:rPr lang="en-US" dirty="0">
                <a:solidFill>
                  <a:schemeClr val="accent1"/>
                </a:solidFill>
              </a:rPr>
              <a:t>2</a:t>
            </a:r>
          </a:p>
        </p:txBody>
      </p:sp>
    </p:spTree>
    <p:extLst>
      <p:ext uri="{BB962C8B-B14F-4D97-AF65-F5344CB8AC3E}">
        <p14:creationId xmlns:p14="http://schemas.microsoft.com/office/powerpoint/2010/main" val="877437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907;p36">
            <a:extLst>
              <a:ext uri="{FF2B5EF4-FFF2-40B4-BE49-F238E27FC236}">
                <a16:creationId xmlns:a16="http://schemas.microsoft.com/office/drawing/2014/main" id="{5B92874F-5FD6-40FD-9738-E01FB7A89094}"/>
              </a:ext>
            </a:extLst>
          </p:cNvPr>
          <p:cNvGrpSpPr/>
          <p:nvPr/>
        </p:nvGrpSpPr>
        <p:grpSpPr>
          <a:xfrm>
            <a:off x="6435580" y="1026157"/>
            <a:ext cx="2429459" cy="3398361"/>
            <a:chOff x="1651001" y="872830"/>
            <a:chExt cx="2669149" cy="3733642"/>
          </a:xfrm>
        </p:grpSpPr>
        <p:sp>
          <p:nvSpPr>
            <p:cNvPr id="4" name="Google Shape;908;p36">
              <a:extLst>
                <a:ext uri="{FF2B5EF4-FFF2-40B4-BE49-F238E27FC236}">
                  <a16:creationId xmlns:a16="http://schemas.microsoft.com/office/drawing/2014/main" id="{C81E7EC6-8591-4009-83B7-2E9E9BE0091A}"/>
                </a:ext>
              </a:extLst>
            </p:cNvPr>
            <p:cNvSpPr/>
            <p:nvPr/>
          </p:nvSpPr>
          <p:spPr>
            <a:xfrm>
              <a:off x="2291391" y="1954963"/>
              <a:ext cx="452630" cy="587187"/>
            </a:xfrm>
            <a:custGeom>
              <a:avLst/>
              <a:gdLst/>
              <a:ahLst/>
              <a:cxnLst/>
              <a:rect l="l" t="t" r="r" b="b"/>
              <a:pathLst>
                <a:path w="25276" h="32790" extrusionOk="0">
                  <a:moveTo>
                    <a:pt x="4857" y="1"/>
                  </a:moveTo>
                  <a:cubicBezTo>
                    <a:pt x="3477" y="1"/>
                    <a:pt x="2105" y="859"/>
                    <a:pt x="1749" y="2496"/>
                  </a:cubicBezTo>
                  <a:cubicBezTo>
                    <a:pt x="1" y="10876"/>
                    <a:pt x="7933" y="24723"/>
                    <a:pt x="11877" y="30639"/>
                  </a:cubicBezTo>
                  <a:cubicBezTo>
                    <a:pt x="12731" y="31950"/>
                    <a:pt x="13659" y="32789"/>
                    <a:pt x="15062" y="32789"/>
                  </a:cubicBezTo>
                  <a:cubicBezTo>
                    <a:pt x="15865" y="32789"/>
                    <a:pt x="16825" y="32514"/>
                    <a:pt x="18016" y="31894"/>
                  </a:cubicBezTo>
                  <a:lnTo>
                    <a:pt x="25276" y="26337"/>
                  </a:lnTo>
                  <a:lnTo>
                    <a:pt x="23573" y="20690"/>
                  </a:lnTo>
                  <a:lnTo>
                    <a:pt x="15641" y="23558"/>
                  </a:lnTo>
                  <a:lnTo>
                    <a:pt x="7843" y="2092"/>
                  </a:lnTo>
                  <a:cubicBezTo>
                    <a:pt x="7316" y="679"/>
                    <a:pt x="6084" y="1"/>
                    <a:pt x="4857" y="1"/>
                  </a:cubicBezTo>
                  <a:close/>
                </a:path>
              </a:pathLst>
            </a:custGeom>
            <a:solidFill>
              <a:schemeClr val="accent4">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09;p36">
              <a:extLst>
                <a:ext uri="{FF2B5EF4-FFF2-40B4-BE49-F238E27FC236}">
                  <a16:creationId xmlns:a16="http://schemas.microsoft.com/office/drawing/2014/main" id="{EA09E2D1-7861-4035-A72F-E89427DD6110}"/>
                </a:ext>
              </a:extLst>
            </p:cNvPr>
            <p:cNvSpPr/>
            <p:nvPr/>
          </p:nvSpPr>
          <p:spPr>
            <a:xfrm>
              <a:off x="2209536" y="1914850"/>
              <a:ext cx="295348" cy="348032"/>
            </a:xfrm>
            <a:custGeom>
              <a:avLst/>
              <a:gdLst/>
              <a:ahLst/>
              <a:cxnLst/>
              <a:rect l="l" t="t" r="r" b="b"/>
              <a:pathLst>
                <a:path w="16493" h="19435" extrusionOk="0">
                  <a:moveTo>
                    <a:pt x="6801" y="0"/>
                  </a:moveTo>
                  <a:cubicBezTo>
                    <a:pt x="4861" y="0"/>
                    <a:pt x="2942" y="1019"/>
                    <a:pt x="1928" y="2943"/>
                  </a:cubicBezTo>
                  <a:cubicBezTo>
                    <a:pt x="359" y="5901"/>
                    <a:pt x="1" y="10965"/>
                    <a:pt x="5155" y="19435"/>
                  </a:cubicBezTo>
                  <a:cubicBezTo>
                    <a:pt x="5155" y="19435"/>
                    <a:pt x="7259" y="13081"/>
                    <a:pt x="15426" y="13081"/>
                  </a:cubicBezTo>
                  <a:cubicBezTo>
                    <a:pt x="15770" y="13081"/>
                    <a:pt x="16126" y="13092"/>
                    <a:pt x="16492" y="13116"/>
                  </a:cubicBezTo>
                  <a:cubicBezTo>
                    <a:pt x="16492" y="13116"/>
                    <a:pt x="14790" y="5587"/>
                    <a:pt x="10711" y="1644"/>
                  </a:cubicBezTo>
                  <a:cubicBezTo>
                    <a:pt x="9620" y="534"/>
                    <a:pt x="8205" y="0"/>
                    <a:pt x="6801" y="0"/>
                  </a:cubicBezTo>
                  <a:close/>
                </a:path>
              </a:pathLst>
            </a:custGeom>
            <a:solidFill>
              <a:srgbClr val="25B5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10;p36">
              <a:extLst>
                <a:ext uri="{FF2B5EF4-FFF2-40B4-BE49-F238E27FC236}">
                  <a16:creationId xmlns:a16="http://schemas.microsoft.com/office/drawing/2014/main" id="{33AB472B-FA30-4A2C-8ED0-BBF829D18E20}"/>
                </a:ext>
              </a:extLst>
            </p:cNvPr>
            <p:cNvSpPr/>
            <p:nvPr/>
          </p:nvSpPr>
          <p:spPr>
            <a:xfrm>
              <a:off x="1763352" y="2798943"/>
              <a:ext cx="750360" cy="1374705"/>
            </a:xfrm>
            <a:custGeom>
              <a:avLst/>
              <a:gdLst/>
              <a:ahLst/>
              <a:cxnLst/>
              <a:rect l="l" t="t" r="r" b="b"/>
              <a:pathLst>
                <a:path w="41902" h="76767" extrusionOk="0">
                  <a:moveTo>
                    <a:pt x="3899" y="0"/>
                  </a:moveTo>
                  <a:cubicBezTo>
                    <a:pt x="0" y="9815"/>
                    <a:pt x="2824" y="15327"/>
                    <a:pt x="3317" y="25051"/>
                  </a:cubicBezTo>
                  <a:cubicBezTo>
                    <a:pt x="4034" y="40736"/>
                    <a:pt x="1883" y="60768"/>
                    <a:pt x="1883" y="76139"/>
                  </a:cubicBezTo>
                  <a:lnTo>
                    <a:pt x="12817" y="76767"/>
                  </a:lnTo>
                  <a:cubicBezTo>
                    <a:pt x="13714" y="68745"/>
                    <a:pt x="15058" y="60768"/>
                    <a:pt x="16850" y="52926"/>
                  </a:cubicBezTo>
                  <a:cubicBezTo>
                    <a:pt x="19450" y="41767"/>
                    <a:pt x="19943" y="28726"/>
                    <a:pt x="22676" y="21556"/>
                  </a:cubicBezTo>
                  <a:cubicBezTo>
                    <a:pt x="25141" y="41946"/>
                    <a:pt x="24917" y="74616"/>
                    <a:pt x="24917" y="74616"/>
                  </a:cubicBezTo>
                  <a:lnTo>
                    <a:pt x="35538" y="75109"/>
                  </a:lnTo>
                  <a:cubicBezTo>
                    <a:pt x="37823" y="69193"/>
                    <a:pt x="40467" y="53822"/>
                    <a:pt x="41408" y="42753"/>
                  </a:cubicBezTo>
                  <a:cubicBezTo>
                    <a:pt x="41901" y="25276"/>
                    <a:pt x="39526" y="0"/>
                    <a:pt x="39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11;p36">
              <a:extLst>
                <a:ext uri="{FF2B5EF4-FFF2-40B4-BE49-F238E27FC236}">
                  <a16:creationId xmlns:a16="http://schemas.microsoft.com/office/drawing/2014/main" id="{47F073CD-1B70-4C14-A9C5-76BB98670409}"/>
                </a:ext>
              </a:extLst>
            </p:cNvPr>
            <p:cNvSpPr/>
            <p:nvPr/>
          </p:nvSpPr>
          <p:spPr>
            <a:xfrm>
              <a:off x="1805883" y="4162402"/>
              <a:ext cx="318610" cy="121305"/>
            </a:xfrm>
            <a:custGeom>
              <a:avLst/>
              <a:gdLst/>
              <a:ahLst/>
              <a:cxnLst/>
              <a:rect l="l" t="t" r="r" b="b"/>
              <a:pathLst>
                <a:path w="17792" h="6774" extrusionOk="0">
                  <a:moveTo>
                    <a:pt x="180" y="0"/>
                  </a:moveTo>
                  <a:cubicBezTo>
                    <a:pt x="180" y="0"/>
                    <a:pt x="1" y="4303"/>
                    <a:pt x="1" y="4706"/>
                  </a:cubicBezTo>
                  <a:cubicBezTo>
                    <a:pt x="1" y="5064"/>
                    <a:pt x="762" y="6409"/>
                    <a:pt x="3272" y="6588"/>
                  </a:cubicBezTo>
                  <a:cubicBezTo>
                    <a:pt x="5309" y="6705"/>
                    <a:pt x="8228" y="6773"/>
                    <a:pt x="10819" y="6773"/>
                  </a:cubicBezTo>
                  <a:cubicBezTo>
                    <a:pt x="13186" y="6773"/>
                    <a:pt x="15280" y="6716"/>
                    <a:pt x="16178" y="6588"/>
                  </a:cubicBezTo>
                  <a:cubicBezTo>
                    <a:pt x="16671" y="6498"/>
                    <a:pt x="17792" y="4571"/>
                    <a:pt x="14565" y="3854"/>
                  </a:cubicBezTo>
                  <a:cubicBezTo>
                    <a:pt x="13221" y="3541"/>
                    <a:pt x="8605" y="1614"/>
                    <a:pt x="8291" y="1031"/>
                  </a:cubicBezTo>
                  <a:lnTo>
                    <a:pt x="7619" y="404"/>
                  </a:lnTo>
                  <a:lnTo>
                    <a:pt x="180" y="0"/>
                  </a:lnTo>
                  <a:close/>
                </a:path>
              </a:pathLst>
            </a:cu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12;p36">
              <a:extLst>
                <a:ext uri="{FF2B5EF4-FFF2-40B4-BE49-F238E27FC236}">
                  <a16:creationId xmlns:a16="http://schemas.microsoft.com/office/drawing/2014/main" id="{16C0CEA7-3331-4872-B1EA-14BA6D5E8CD4}"/>
                </a:ext>
              </a:extLst>
            </p:cNvPr>
            <p:cNvSpPr/>
            <p:nvPr/>
          </p:nvSpPr>
          <p:spPr>
            <a:xfrm>
              <a:off x="2230416" y="4135111"/>
              <a:ext cx="319416" cy="121305"/>
            </a:xfrm>
            <a:custGeom>
              <a:avLst/>
              <a:gdLst/>
              <a:ahLst/>
              <a:cxnLst/>
              <a:rect l="l" t="t" r="r" b="b"/>
              <a:pathLst>
                <a:path w="17837" h="6774" extrusionOk="0">
                  <a:moveTo>
                    <a:pt x="224" y="1"/>
                  </a:moveTo>
                  <a:cubicBezTo>
                    <a:pt x="224" y="1"/>
                    <a:pt x="0" y="4303"/>
                    <a:pt x="0" y="4661"/>
                  </a:cubicBezTo>
                  <a:cubicBezTo>
                    <a:pt x="0" y="5065"/>
                    <a:pt x="762" y="6409"/>
                    <a:pt x="3316" y="6588"/>
                  </a:cubicBezTo>
                  <a:cubicBezTo>
                    <a:pt x="5330" y="6705"/>
                    <a:pt x="8238" y="6774"/>
                    <a:pt x="10824" y="6774"/>
                  </a:cubicBezTo>
                  <a:cubicBezTo>
                    <a:pt x="13186" y="6774"/>
                    <a:pt x="15279" y="6717"/>
                    <a:pt x="16178" y="6588"/>
                  </a:cubicBezTo>
                  <a:cubicBezTo>
                    <a:pt x="16716" y="6499"/>
                    <a:pt x="17836" y="4572"/>
                    <a:pt x="14609" y="3855"/>
                  </a:cubicBezTo>
                  <a:cubicBezTo>
                    <a:pt x="13220" y="3541"/>
                    <a:pt x="8649" y="1614"/>
                    <a:pt x="8291" y="987"/>
                  </a:cubicBezTo>
                  <a:lnTo>
                    <a:pt x="7663" y="404"/>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13;p36">
              <a:extLst>
                <a:ext uri="{FF2B5EF4-FFF2-40B4-BE49-F238E27FC236}">
                  <a16:creationId xmlns:a16="http://schemas.microsoft.com/office/drawing/2014/main" id="{24454180-4712-4074-A63C-A208A9B7358D}"/>
                </a:ext>
              </a:extLst>
            </p:cNvPr>
            <p:cNvSpPr/>
            <p:nvPr/>
          </p:nvSpPr>
          <p:spPr>
            <a:xfrm>
              <a:off x="1651001" y="1826996"/>
              <a:ext cx="903630" cy="1125110"/>
            </a:xfrm>
            <a:custGeom>
              <a:avLst/>
              <a:gdLst/>
              <a:ahLst/>
              <a:cxnLst/>
              <a:rect l="l" t="t" r="r" b="b"/>
              <a:pathLst>
                <a:path w="50461" h="62829" extrusionOk="0">
                  <a:moveTo>
                    <a:pt x="22958" y="1"/>
                  </a:moveTo>
                  <a:cubicBezTo>
                    <a:pt x="18660" y="1"/>
                    <a:pt x="13919" y="1396"/>
                    <a:pt x="9098" y="5833"/>
                  </a:cubicBezTo>
                  <a:cubicBezTo>
                    <a:pt x="1" y="14302"/>
                    <a:pt x="6185" y="58175"/>
                    <a:pt x="6185" y="58175"/>
                  </a:cubicBezTo>
                  <a:cubicBezTo>
                    <a:pt x="13949" y="61701"/>
                    <a:pt x="21526" y="62828"/>
                    <a:pt x="28039" y="62828"/>
                  </a:cubicBezTo>
                  <a:cubicBezTo>
                    <a:pt x="39573" y="62828"/>
                    <a:pt x="47772" y="59296"/>
                    <a:pt x="47772" y="59296"/>
                  </a:cubicBezTo>
                  <a:cubicBezTo>
                    <a:pt x="50461" y="42132"/>
                    <a:pt x="47190" y="19859"/>
                    <a:pt x="44725" y="11390"/>
                  </a:cubicBezTo>
                  <a:cubicBezTo>
                    <a:pt x="43201" y="6012"/>
                    <a:pt x="39213" y="4443"/>
                    <a:pt x="33969" y="2472"/>
                  </a:cubicBezTo>
                  <a:cubicBezTo>
                    <a:pt x="30953" y="1340"/>
                    <a:pt x="27168" y="1"/>
                    <a:pt x="22958" y="1"/>
                  </a:cubicBezTo>
                  <a:close/>
                </a:path>
              </a:pathLst>
            </a:custGeom>
            <a:solidFill>
              <a:srgbClr val="91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14;p36">
              <a:extLst>
                <a:ext uri="{FF2B5EF4-FFF2-40B4-BE49-F238E27FC236}">
                  <a16:creationId xmlns:a16="http://schemas.microsoft.com/office/drawing/2014/main" id="{EDDDF5E3-5482-4A68-A5A5-3DEBE3431CFD}"/>
                </a:ext>
              </a:extLst>
            </p:cNvPr>
            <p:cNvSpPr/>
            <p:nvPr/>
          </p:nvSpPr>
          <p:spPr>
            <a:xfrm>
              <a:off x="1965582" y="1825294"/>
              <a:ext cx="280897" cy="256221"/>
            </a:xfrm>
            <a:custGeom>
              <a:avLst/>
              <a:gdLst/>
              <a:ahLst/>
              <a:cxnLst/>
              <a:rect l="l" t="t" r="r" b="b"/>
              <a:pathLst>
                <a:path w="15686" h="14308" extrusionOk="0">
                  <a:moveTo>
                    <a:pt x="2927" y="1"/>
                  </a:moveTo>
                  <a:cubicBezTo>
                    <a:pt x="2772" y="1"/>
                    <a:pt x="2633" y="4"/>
                    <a:pt x="2510" y="12"/>
                  </a:cubicBezTo>
                  <a:lnTo>
                    <a:pt x="1" y="864"/>
                  </a:lnTo>
                  <a:lnTo>
                    <a:pt x="13221" y="14308"/>
                  </a:lnTo>
                  <a:lnTo>
                    <a:pt x="15685" y="2342"/>
                  </a:lnTo>
                  <a:lnTo>
                    <a:pt x="13669" y="1267"/>
                  </a:lnTo>
                  <a:cubicBezTo>
                    <a:pt x="11728" y="972"/>
                    <a:pt x="5415" y="1"/>
                    <a:pt x="2927" y="1"/>
                  </a:cubicBezTo>
                  <a:close/>
                </a:path>
              </a:pathLst>
            </a:custGeom>
            <a:solidFill>
              <a:schemeClr val="accent4">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15;p36">
              <a:extLst>
                <a:ext uri="{FF2B5EF4-FFF2-40B4-BE49-F238E27FC236}">
                  <a16:creationId xmlns:a16="http://schemas.microsoft.com/office/drawing/2014/main" id="{3332861C-A2D1-42CC-83FE-FB5963C810B5}"/>
                </a:ext>
              </a:extLst>
            </p:cNvPr>
            <p:cNvSpPr/>
            <p:nvPr/>
          </p:nvSpPr>
          <p:spPr>
            <a:xfrm>
              <a:off x="1848413" y="2184197"/>
              <a:ext cx="192631" cy="134181"/>
            </a:xfrm>
            <a:custGeom>
              <a:avLst/>
              <a:gdLst/>
              <a:ahLst/>
              <a:cxnLst/>
              <a:rect l="l" t="t" r="r" b="b"/>
              <a:pathLst>
                <a:path w="10757" h="7493" extrusionOk="0">
                  <a:moveTo>
                    <a:pt x="10611" y="0"/>
                  </a:moveTo>
                  <a:cubicBezTo>
                    <a:pt x="9471" y="0"/>
                    <a:pt x="1946" y="268"/>
                    <a:pt x="1" y="7262"/>
                  </a:cubicBezTo>
                  <a:cubicBezTo>
                    <a:pt x="1" y="7262"/>
                    <a:pt x="687" y="7492"/>
                    <a:pt x="1753" y="7492"/>
                  </a:cubicBezTo>
                  <a:cubicBezTo>
                    <a:pt x="4014" y="7492"/>
                    <a:pt x="7985" y="6457"/>
                    <a:pt x="10756" y="2"/>
                  </a:cubicBezTo>
                  <a:cubicBezTo>
                    <a:pt x="10756" y="2"/>
                    <a:pt x="10705" y="0"/>
                    <a:pt x="106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16;p36">
              <a:extLst>
                <a:ext uri="{FF2B5EF4-FFF2-40B4-BE49-F238E27FC236}">
                  <a16:creationId xmlns:a16="http://schemas.microsoft.com/office/drawing/2014/main" id="{D3C69137-74B6-4B7E-B63B-20B69FE46375}"/>
                </a:ext>
              </a:extLst>
            </p:cNvPr>
            <p:cNvSpPr/>
            <p:nvPr/>
          </p:nvSpPr>
          <p:spPr>
            <a:xfrm>
              <a:off x="1747307" y="1993088"/>
              <a:ext cx="784062" cy="532856"/>
            </a:xfrm>
            <a:custGeom>
              <a:avLst/>
              <a:gdLst/>
              <a:ahLst/>
              <a:cxnLst/>
              <a:rect l="l" t="t" r="r" b="b"/>
              <a:pathLst>
                <a:path w="43784" h="29756" extrusionOk="0">
                  <a:moveTo>
                    <a:pt x="7040" y="1"/>
                  </a:moveTo>
                  <a:cubicBezTo>
                    <a:pt x="5069" y="1"/>
                    <a:pt x="2164" y="1863"/>
                    <a:pt x="1793" y="3549"/>
                  </a:cubicBezTo>
                  <a:cubicBezTo>
                    <a:pt x="0" y="12242"/>
                    <a:pt x="11965" y="23536"/>
                    <a:pt x="17702" y="28779"/>
                  </a:cubicBezTo>
                  <a:cubicBezTo>
                    <a:pt x="18467" y="29467"/>
                    <a:pt x="19305" y="29756"/>
                    <a:pt x="20176" y="29756"/>
                  </a:cubicBezTo>
                  <a:cubicBezTo>
                    <a:pt x="21344" y="29756"/>
                    <a:pt x="22570" y="29236"/>
                    <a:pt x="23752" y="28465"/>
                  </a:cubicBezTo>
                  <a:lnTo>
                    <a:pt x="43783" y="14886"/>
                  </a:lnTo>
                  <a:lnTo>
                    <a:pt x="41094" y="9823"/>
                  </a:lnTo>
                  <a:lnTo>
                    <a:pt x="20794" y="19906"/>
                  </a:lnTo>
                  <a:lnTo>
                    <a:pt x="8560" y="680"/>
                  </a:lnTo>
                  <a:cubicBezTo>
                    <a:pt x="8238" y="203"/>
                    <a:pt x="7690" y="1"/>
                    <a:pt x="7040" y="1"/>
                  </a:cubicBezTo>
                  <a:close/>
                </a:path>
              </a:pathLst>
            </a:custGeom>
            <a:solidFill>
              <a:schemeClr val="accent4">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17;p36">
              <a:extLst>
                <a:ext uri="{FF2B5EF4-FFF2-40B4-BE49-F238E27FC236}">
                  <a16:creationId xmlns:a16="http://schemas.microsoft.com/office/drawing/2014/main" id="{42F696B0-BF12-4717-9F91-4D731B496466}"/>
                </a:ext>
              </a:extLst>
            </p:cNvPr>
            <p:cNvSpPr/>
            <p:nvPr/>
          </p:nvSpPr>
          <p:spPr>
            <a:xfrm>
              <a:off x="1728039" y="1962179"/>
              <a:ext cx="313005" cy="352061"/>
            </a:xfrm>
            <a:custGeom>
              <a:avLst/>
              <a:gdLst/>
              <a:ahLst/>
              <a:cxnLst/>
              <a:rect l="l" t="t" r="r" b="b"/>
              <a:pathLst>
                <a:path w="17479" h="19660" extrusionOk="0">
                  <a:moveTo>
                    <a:pt x="7053" y="0"/>
                  </a:moveTo>
                  <a:cubicBezTo>
                    <a:pt x="5382" y="0"/>
                    <a:pt x="3738" y="812"/>
                    <a:pt x="2734" y="2317"/>
                  </a:cubicBezTo>
                  <a:cubicBezTo>
                    <a:pt x="897" y="5140"/>
                    <a:pt x="1" y="10518"/>
                    <a:pt x="6723" y="19660"/>
                  </a:cubicBezTo>
                  <a:cubicBezTo>
                    <a:pt x="6723" y="19660"/>
                    <a:pt x="8426" y="12624"/>
                    <a:pt x="17478" y="12445"/>
                  </a:cubicBezTo>
                  <a:cubicBezTo>
                    <a:pt x="17478" y="12445"/>
                    <a:pt x="14879" y="4199"/>
                    <a:pt x="9994" y="928"/>
                  </a:cubicBezTo>
                  <a:cubicBezTo>
                    <a:pt x="9096" y="301"/>
                    <a:pt x="8070" y="0"/>
                    <a:pt x="70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18;p36">
              <a:extLst>
                <a:ext uri="{FF2B5EF4-FFF2-40B4-BE49-F238E27FC236}">
                  <a16:creationId xmlns:a16="http://schemas.microsoft.com/office/drawing/2014/main" id="{7B0CF6A8-8261-4E24-98DA-BC8132A8A94D}"/>
                </a:ext>
              </a:extLst>
            </p:cNvPr>
            <p:cNvSpPr/>
            <p:nvPr/>
          </p:nvSpPr>
          <p:spPr>
            <a:xfrm>
              <a:off x="1984850" y="1758893"/>
              <a:ext cx="247983" cy="142060"/>
            </a:xfrm>
            <a:custGeom>
              <a:avLst/>
              <a:gdLst/>
              <a:ahLst/>
              <a:cxnLst/>
              <a:rect l="l" t="t" r="r" b="b"/>
              <a:pathLst>
                <a:path w="13848" h="7933" extrusionOk="0">
                  <a:moveTo>
                    <a:pt x="0" y="1"/>
                  </a:moveTo>
                  <a:cubicBezTo>
                    <a:pt x="135" y="1928"/>
                    <a:pt x="179" y="3855"/>
                    <a:pt x="90" y="5782"/>
                  </a:cubicBezTo>
                  <a:cubicBezTo>
                    <a:pt x="0" y="6543"/>
                    <a:pt x="13848" y="7933"/>
                    <a:pt x="13848" y="7933"/>
                  </a:cubicBezTo>
                  <a:lnTo>
                    <a:pt x="13489" y="1211"/>
                  </a:lnTo>
                  <a:lnTo>
                    <a:pt x="0" y="1"/>
                  </a:lnTo>
                  <a:close/>
                </a:path>
              </a:pathLst>
            </a:custGeom>
            <a:solidFill>
              <a:schemeClr val="accent4">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19;p36">
              <a:extLst>
                <a:ext uri="{FF2B5EF4-FFF2-40B4-BE49-F238E27FC236}">
                  <a16:creationId xmlns:a16="http://schemas.microsoft.com/office/drawing/2014/main" id="{0E7F7F6E-4FEA-45FA-A979-C984D2F19696}"/>
                </a:ext>
              </a:extLst>
            </p:cNvPr>
            <p:cNvSpPr/>
            <p:nvPr/>
          </p:nvSpPr>
          <p:spPr>
            <a:xfrm>
              <a:off x="1708788" y="993742"/>
              <a:ext cx="832215" cy="829171"/>
            </a:xfrm>
            <a:custGeom>
              <a:avLst/>
              <a:gdLst/>
              <a:ahLst/>
              <a:cxnLst/>
              <a:rect l="l" t="t" r="r" b="b"/>
              <a:pathLst>
                <a:path w="46473" h="46303" extrusionOk="0">
                  <a:moveTo>
                    <a:pt x="23805" y="0"/>
                  </a:moveTo>
                  <a:cubicBezTo>
                    <a:pt x="13783" y="0"/>
                    <a:pt x="4174" y="6669"/>
                    <a:pt x="2510" y="9611"/>
                  </a:cubicBezTo>
                  <a:cubicBezTo>
                    <a:pt x="0" y="14048"/>
                    <a:pt x="2062" y="24669"/>
                    <a:pt x="2062" y="24669"/>
                  </a:cubicBezTo>
                  <a:cubicBezTo>
                    <a:pt x="672" y="26192"/>
                    <a:pt x="986" y="28612"/>
                    <a:pt x="2062" y="31256"/>
                  </a:cubicBezTo>
                  <a:cubicBezTo>
                    <a:pt x="2990" y="33688"/>
                    <a:pt x="5401" y="35290"/>
                    <a:pt x="8047" y="35290"/>
                  </a:cubicBezTo>
                  <a:cubicBezTo>
                    <a:pt x="8083" y="35290"/>
                    <a:pt x="8120" y="35290"/>
                    <a:pt x="8156" y="35289"/>
                  </a:cubicBezTo>
                  <a:cubicBezTo>
                    <a:pt x="11105" y="40675"/>
                    <a:pt x="16398" y="46302"/>
                    <a:pt x="26153" y="46302"/>
                  </a:cubicBezTo>
                  <a:cubicBezTo>
                    <a:pt x="27519" y="46302"/>
                    <a:pt x="28972" y="46192"/>
                    <a:pt x="30518" y="45955"/>
                  </a:cubicBezTo>
                  <a:cubicBezTo>
                    <a:pt x="43156" y="44028"/>
                    <a:pt x="46472" y="28523"/>
                    <a:pt x="44007" y="19560"/>
                  </a:cubicBezTo>
                  <a:cubicBezTo>
                    <a:pt x="41767" y="11404"/>
                    <a:pt x="38406" y="6519"/>
                    <a:pt x="38406" y="6519"/>
                  </a:cubicBezTo>
                  <a:cubicBezTo>
                    <a:pt x="34089" y="1720"/>
                    <a:pt x="28894" y="0"/>
                    <a:pt x="23805" y="0"/>
                  </a:cubicBezTo>
                  <a:close/>
                </a:path>
              </a:pathLst>
            </a:custGeom>
            <a:solidFill>
              <a:schemeClr val="accent4">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20;p36">
              <a:extLst>
                <a:ext uri="{FF2B5EF4-FFF2-40B4-BE49-F238E27FC236}">
                  <a16:creationId xmlns:a16="http://schemas.microsoft.com/office/drawing/2014/main" id="{60D1B3FA-8AB1-4708-9788-3F7C43158FFA}"/>
                </a:ext>
              </a:extLst>
            </p:cNvPr>
            <p:cNvSpPr/>
            <p:nvPr/>
          </p:nvSpPr>
          <p:spPr>
            <a:xfrm>
              <a:off x="1668657" y="872830"/>
              <a:ext cx="886027" cy="768984"/>
            </a:xfrm>
            <a:custGeom>
              <a:avLst/>
              <a:gdLst/>
              <a:ahLst/>
              <a:cxnLst/>
              <a:rect l="l" t="t" r="r" b="b"/>
              <a:pathLst>
                <a:path w="49478" h="42942" extrusionOk="0">
                  <a:moveTo>
                    <a:pt x="26739" y="0"/>
                  </a:moveTo>
                  <a:cubicBezTo>
                    <a:pt x="21948" y="0"/>
                    <a:pt x="18195" y="1037"/>
                    <a:pt x="18195" y="1037"/>
                  </a:cubicBezTo>
                  <a:cubicBezTo>
                    <a:pt x="14879" y="2067"/>
                    <a:pt x="7484" y="3591"/>
                    <a:pt x="3675" y="12644"/>
                  </a:cubicBezTo>
                  <a:cubicBezTo>
                    <a:pt x="0" y="21517"/>
                    <a:pt x="2779" y="27611"/>
                    <a:pt x="3272" y="29404"/>
                  </a:cubicBezTo>
                  <a:cubicBezTo>
                    <a:pt x="3854" y="31376"/>
                    <a:pt x="3496" y="31824"/>
                    <a:pt x="5737" y="32496"/>
                  </a:cubicBezTo>
                  <a:cubicBezTo>
                    <a:pt x="7977" y="33168"/>
                    <a:pt x="9456" y="35364"/>
                    <a:pt x="10442" y="37022"/>
                  </a:cubicBezTo>
                  <a:cubicBezTo>
                    <a:pt x="11383" y="38725"/>
                    <a:pt x="12100" y="39666"/>
                    <a:pt x="12638" y="40742"/>
                  </a:cubicBezTo>
                  <a:cubicBezTo>
                    <a:pt x="13145" y="41638"/>
                    <a:pt x="15448" y="42942"/>
                    <a:pt x="16393" y="42942"/>
                  </a:cubicBezTo>
                  <a:cubicBezTo>
                    <a:pt x="16535" y="42942"/>
                    <a:pt x="16646" y="42912"/>
                    <a:pt x="16716" y="42848"/>
                  </a:cubicBezTo>
                  <a:cubicBezTo>
                    <a:pt x="17254" y="42310"/>
                    <a:pt x="13489" y="35409"/>
                    <a:pt x="12728" y="31600"/>
                  </a:cubicBezTo>
                  <a:cubicBezTo>
                    <a:pt x="12011" y="27791"/>
                    <a:pt x="13400" y="25819"/>
                    <a:pt x="17971" y="24519"/>
                  </a:cubicBezTo>
                  <a:cubicBezTo>
                    <a:pt x="22542" y="23175"/>
                    <a:pt x="39123" y="17976"/>
                    <a:pt x="42215" y="16363"/>
                  </a:cubicBezTo>
                  <a:cubicBezTo>
                    <a:pt x="47548" y="26894"/>
                    <a:pt x="47055" y="33079"/>
                    <a:pt x="46921" y="34244"/>
                  </a:cubicBezTo>
                  <a:cubicBezTo>
                    <a:pt x="46913" y="34347"/>
                    <a:pt x="46926" y="34397"/>
                    <a:pt x="46955" y="34397"/>
                  </a:cubicBezTo>
                  <a:cubicBezTo>
                    <a:pt x="47268" y="34397"/>
                    <a:pt x="49478" y="28756"/>
                    <a:pt x="49027" y="23264"/>
                  </a:cubicBezTo>
                  <a:cubicBezTo>
                    <a:pt x="48444" y="16587"/>
                    <a:pt x="45038" y="5966"/>
                    <a:pt x="37241" y="2157"/>
                  </a:cubicBezTo>
                  <a:cubicBezTo>
                    <a:pt x="33839" y="493"/>
                    <a:pt x="30042" y="0"/>
                    <a:pt x="26739" y="0"/>
                  </a:cubicBez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21;p36">
              <a:extLst>
                <a:ext uri="{FF2B5EF4-FFF2-40B4-BE49-F238E27FC236}">
                  <a16:creationId xmlns:a16="http://schemas.microsoft.com/office/drawing/2014/main" id="{F30F6D84-7326-4C00-8852-59016E2F461F}"/>
                </a:ext>
              </a:extLst>
            </p:cNvPr>
            <p:cNvSpPr/>
            <p:nvPr/>
          </p:nvSpPr>
          <p:spPr>
            <a:xfrm>
              <a:off x="2234427" y="1429431"/>
              <a:ext cx="72239" cy="139553"/>
            </a:xfrm>
            <a:custGeom>
              <a:avLst/>
              <a:gdLst/>
              <a:ahLst/>
              <a:cxnLst/>
              <a:rect l="l" t="t" r="r" b="b"/>
              <a:pathLst>
                <a:path w="4034" h="7793" extrusionOk="0">
                  <a:moveTo>
                    <a:pt x="799" y="0"/>
                  </a:moveTo>
                  <a:cubicBezTo>
                    <a:pt x="704" y="0"/>
                    <a:pt x="608" y="59"/>
                    <a:pt x="583" y="159"/>
                  </a:cubicBezTo>
                  <a:lnTo>
                    <a:pt x="0" y="7374"/>
                  </a:lnTo>
                  <a:cubicBezTo>
                    <a:pt x="60" y="7613"/>
                    <a:pt x="538" y="7793"/>
                    <a:pt x="1182" y="7793"/>
                  </a:cubicBezTo>
                  <a:cubicBezTo>
                    <a:pt x="1504" y="7793"/>
                    <a:pt x="1867" y="7748"/>
                    <a:pt x="2241" y="7643"/>
                  </a:cubicBezTo>
                  <a:cubicBezTo>
                    <a:pt x="3272" y="7330"/>
                    <a:pt x="4033" y="6523"/>
                    <a:pt x="3720" y="5985"/>
                  </a:cubicBezTo>
                  <a:cubicBezTo>
                    <a:pt x="3585" y="5761"/>
                    <a:pt x="1748" y="1773"/>
                    <a:pt x="986" y="115"/>
                  </a:cubicBezTo>
                  <a:cubicBezTo>
                    <a:pt x="947" y="36"/>
                    <a:pt x="873" y="0"/>
                    <a:pt x="799" y="0"/>
                  </a:cubicBezTo>
                  <a:close/>
                </a:path>
              </a:pathLst>
            </a:custGeom>
            <a:solidFill>
              <a:srgbClr val="DB9E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22;p36">
              <a:extLst>
                <a:ext uri="{FF2B5EF4-FFF2-40B4-BE49-F238E27FC236}">
                  <a16:creationId xmlns:a16="http://schemas.microsoft.com/office/drawing/2014/main" id="{88E3F3BE-6D85-476D-8AA9-B7E18C88FA00}"/>
                </a:ext>
              </a:extLst>
            </p:cNvPr>
            <p:cNvSpPr/>
            <p:nvPr/>
          </p:nvSpPr>
          <p:spPr>
            <a:xfrm>
              <a:off x="2086762" y="1434875"/>
              <a:ext cx="44715" cy="36639"/>
            </a:xfrm>
            <a:custGeom>
              <a:avLst/>
              <a:gdLst/>
              <a:ahLst/>
              <a:cxnLst/>
              <a:rect l="l" t="t" r="r" b="b"/>
              <a:pathLst>
                <a:path w="2497" h="2046" extrusionOk="0">
                  <a:moveTo>
                    <a:pt x="1242" y="0"/>
                  </a:moveTo>
                  <a:cubicBezTo>
                    <a:pt x="1113" y="0"/>
                    <a:pt x="981" y="26"/>
                    <a:pt x="852" y="79"/>
                  </a:cubicBezTo>
                  <a:cubicBezTo>
                    <a:pt x="0" y="438"/>
                    <a:pt x="0" y="1648"/>
                    <a:pt x="852" y="1962"/>
                  </a:cubicBezTo>
                  <a:cubicBezTo>
                    <a:pt x="990" y="2020"/>
                    <a:pt x="1127" y="2046"/>
                    <a:pt x="1260" y="2046"/>
                  </a:cubicBezTo>
                  <a:cubicBezTo>
                    <a:pt x="1947" y="2046"/>
                    <a:pt x="2497" y="1338"/>
                    <a:pt x="2196" y="662"/>
                  </a:cubicBezTo>
                  <a:cubicBezTo>
                    <a:pt x="2026" y="253"/>
                    <a:pt x="1649" y="0"/>
                    <a:pt x="12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23;p36">
              <a:extLst>
                <a:ext uri="{FF2B5EF4-FFF2-40B4-BE49-F238E27FC236}">
                  <a16:creationId xmlns:a16="http://schemas.microsoft.com/office/drawing/2014/main" id="{21FD29DB-B1CC-4214-8FDE-B66B907B3C7C}"/>
                </a:ext>
              </a:extLst>
            </p:cNvPr>
            <p:cNvSpPr/>
            <p:nvPr/>
          </p:nvSpPr>
          <p:spPr>
            <a:xfrm>
              <a:off x="2372458" y="1409858"/>
              <a:ext cx="44715" cy="36782"/>
            </a:xfrm>
            <a:custGeom>
              <a:avLst/>
              <a:gdLst/>
              <a:ahLst/>
              <a:cxnLst/>
              <a:rect l="l" t="t" r="r" b="b"/>
              <a:pathLst>
                <a:path w="2497" h="2054" extrusionOk="0">
                  <a:moveTo>
                    <a:pt x="1273" y="1"/>
                  </a:moveTo>
                  <a:cubicBezTo>
                    <a:pt x="1134" y="1"/>
                    <a:pt x="992" y="29"/>
                    <a:pt x="852" y="87"/>
                  </a:cubicBezTo>
                  <a:cubicBezTo>
                    <a:pt x="0" y="401"/>
                    <a:pt x="0" y="1611"/>
                    <a:pt x="852" y="1969"/>
                  </a:cubicBezTo>
                  <a:cubicBezTo>
                    <a:pt x="989" y="2027"/>
                    <a:pt x="1126" y="2053"/>
                    <a:pt x="1258" y="2053"/>
                  </a:cubicBezTo>
                  <a:cubicBezTo>
                    <a:pt x="1946" y="2053"/>
                    <a:pt x="2497" y="1339"/>
                    <a:pt x="2196" y="625"/>
                  </a:cubicBezTo>
                  <a:cubicBezTo>
                    <a:pt x="2030" y="227"/>
                    <a:pt x="1668" y="1"/>
                    <a:pt x="1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24;p36">
              <a:extLst>
                <a:ext uri="{FF2B5EF4-FFF2-40B4-BE49-F238E27FC236}">
                  <a16:creationId xmlns:a16="http://schemas.microsoft.com/office/drawing/2014/main" id="{8DF9FC25-9970-4381-B9E3-BE67869121D6}"/>
                </a:ext>
              </a:extLst>
            </p:cNvPr>
            <p:cNvSpPr/>
            <p:nvPr/>
          </p:nvSpPr>
          <p:spPr>
            <a:xfrm>
              <a:off x="2184662" y="1610584"/>
              <a:ext cx="94713" cy="48816"/>
            </a:xfrm>
            <a:custGeom>
              <a:avLst/>
              <a:gdLst/>
              <a:ahLst/>
              <a:cxnLst/>
              <a:rect l="l" t="t" r="r" b="b"/>
              <a:pathLst>
                <a:path w="5289" h="2726" extrusionOk="0">
                  <a:moveTo>
                    <a:pt x="311" y="0"/>
                  </a:moveTo>
                  <a:cubicBezTo>
                    <a:pt x="225" y="0"/>
                    <a:pt x="142" y="48"/>
                    <a:pt x="90" y="126"/>
                  </a:cubicBezTo>
                  <a:cubicBezTo>
                    <a:pt x="1" y="1426"/>
                    <a:pt x="987" y="2591"/>
                    <a:pt x="2286" y="2726"/>
                  </a:cubicBezTo>
                  <a:cubicBezTo>
                    <a:pt x="5289" y="2726"/>
                    <a:pt x="4975" y="440"/>
                    <a:pt x="4885" y="306"/>
                  </a:cubicBezTo>
                  <a:cubicBezTo>
                    <a:pt x="4828" y="219"/>
                    <a:pt x="4732" y="169"/>
                    <a:pt x="4636" y="169"/>
                  </a:cubicBezTo>
                  <a:cubicBezTo>
                    <a:pt x="4583" y="169"/>
                    <a:pt x="4530" y="184"/>
                    <a:pt x="4482" y="216"/>
                  </a:cubicBezTo>
                  <a:cubicBezTo>
                    <a:pt x="3989" y="569"/>
                    <a:pt x="3420" y="690"/>
                    <a:pt x="2869" y="690"/>
                  </a:cubicBezTo>
                  <a:cubicBezTo>
                    <a:pt x="1669" y="690"/>
                    <a:pt x="555" y="112"/>
                    <a:pt x="494" y="82"/>
                  </a:cubicBezTo>
                  <a:cubicBezTo>
                    <a:pt x="437" y="25"/>
                    <a:pt x="373" y="0"/>
                    <a:pt x="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25;p36">
              <a:extLst>
                <a:ext uri="{FF2B5EF4-FFF2-40B4-BE49-F238E27FC236}">
                  <a16:creationId xmlns:a16="http://schemas.microsoft.com/office/drawing/2014/main" id="{B72FA664-E7AF-441F-908C-38152F5B53E3}"/>
                </a:ext>
              </a:extLst>
            </p:cNvPr>
            <p:cNvSpPr/>
            <p:nvPr/>
          </p:nvSpPr>
          <p:spPr>
            <a:xfrm>
              <a:off x="3202238" y="2431392"/>
              <a:ext cx="466275" cy="1145203"/>
            </a:xfrm>
            <a:custGeom>
              <a:avLst/>
              <a:gdLst/>
              <a:ahLst/>
              <a:cxnLst/>
              <a:rect l="l" t="t" r="r" b="b"/>
              <a:pathLst>
                <a:path w="26038" h="63951" extrusionOk="0">
                  <a:moveTo>
                    <a:pt x="19808" y="1"/>
                  </a:moveTo>
                  <a:cubicBezTo>
                    <a:pt x="15551" y="45"/>
                    <a:pt x="12011" y="3182"/>
                    <a:pt x="11518" y="7395"/>
                  </a:cubicBezTo>
                  <a:lnTo>
                    <a:pt x="5692" y="56690"/>
                  </a:lnTo>
                  <a:cubicBezTo>
                    <a:pt x="5423" y="59065"/>
                    <a:pt x="3407" y="60858"/>
                    <a:pt x="1031" y="60858"/>
                  </a:cubicBezTo>
                  <a:lnTo>
                    <a:pt x="1" y="60858"/>
                  </a:lnTo>
                  <a:lnTo>
                    <a:pt x="1" y="63950"/>
                  </a:lnTo>
                  <a:lnTo>
                    <a:pt x="1031" y="63950"/>
                  </a:lnTo>
                  <a:cubicBezTo>
                    <a:pt x="1060" y="63951"/>
                    <a:pt x="1089" y="63951"/>
                    <a:pt x="1119" y="63951"/>
                  </a:cubicBezTo>
                  <a:cubicBezTo>
                    <a:pt x="5024" y="63951"/>
                    <a:pt x="8339" y="60963"/>
                    <a:pt x="8784" y="57049"/>
                  </a:cubicBezTo>
                  <a:lnTo>
                    <a:pt x="14610" y="7753"/>
                  </a:lnTo>
                  <a:cubicBezTo>
                    <a:pt x="14924" y="5154"/>
                    <a:pt x="17164" y="3182"/>
                    <a:pt x="19808" y="3182"/>
                  </a:cubicBezTo>
                  <a:lnTo>
                    <a:pt x="26038" y="3138"/>
                  </a:lnTo>
                  <a:lnTo>
                    <a:pt x="26038" y="1"/>
                  </a:lnTo>
                  <a:close/>
                </a:path>
              </a:pathLst>
            </a:custGeom>
            <a:solidFill>
              <a:srgbClr val="98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26;p36">
              <a:extLst>
                <a:ext uri="{FF2B5EF4-FFF2-40B4-BE49-F238E27FC236}">
                  <a16:creationId xmlns:a16="http://schemas.microsoft.com/office/drawing/2014/main" id="{CE7EBEDD-C376-4D45-9DA2-F985BA1A44E2}"/>
                </a:ext>
              </a:extLst>
            </p:cNvPr>
            <p:cNvSpPr/>
            <p:nvPr/>
          </p:nvSpPr>
          <p:spPr>
            <a:xfrm>
              <a:off x="2278551" y="3464225"/>
              <a:ext cx="971858" cy="857895"/>
            </a:xfrm>
            <a:custGeom>
              <a:avLst/>
              <a:gdLst/>
              <a:ahLst/>
              <a:cxnLst/>
              <a:rect l="l" t="t" r="r" b="b"/>
              <a:pathLst>
                <a:path w="54271" h="47907" extrusionOk="0">
                  <a:moveTo>
                    <a:pt x="54271" y="0"/>
                  </a:moveTo>
                  <a:lnTo>
                    <a:pt x="1" y="583"/>
                  </a:lnTo>
                  <a:lnTo>
                    <a:pt x="1" y="47906"/>
                  </a:lnTo>
                  <a:lnTo>
                    <a:pt x="3138" y="47906"/>
                  </a:lnTo>
                  <a:lnTo>
                    <a:pt x="3138" y="3092"/>
                  </a:lnTo>
                  <a:lnTo>
                    <a:pt x="51134" y="3092"/>
                  </a:lnTo>
                  <a:lnTo>
                    <a:pt x="51134" y="22900"/>
                  </a:lnTo>
                  <a:lnTo>
                    <a:pt x="54271" y="22900"/>
                  </a:lnTo>
                  <a:lnTo>
                    <a:pt x="542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27;p36">
              <a:extLst>
                <a:ext uri="{FF2B5EF4-FFF2-40B4-BE49-F238E27FC236}">
                  <a16:creationId xmlns:a16="http://schemas.microsoft.com/office/drawing/2014/main" id="{C5D732E4-332F-4821-B360-CB29F9F2BBB1}"/>
                </a:ext>
              </a:extLst>
            </p:cNvPr>
            <p:cNvSpPr/>
            <p:nvPr/>
          </p:nvSpPr>
          <p:spPr>
            <a:xfrm>
              <a:off x="2278551" y="2525836"/>
              <a:ext cx="1472623" cy="950441"/>
            </a:xfrm>
            <a:custGeom>
              <a:avLst/>
              <a:gdLst/>
              <a:ahLst/>
              <a:cxnLst/>
              <a:rect l="l" t="t" r="r" b="b"/>
              <a:pathLst>
                <a:path w="82235" h="53075" extrusionOk="0">
                  <a:moveTo>
                    <a:pt x="62688" y="0"/>
                  </a:moveTo>
                  <a:cubicBezTo>
                    <a:pt x="59404" y="0"/>
                    <a:pt x="55217" y="1650"/>
                    <a:pt x="54853" y="4720"/>
                  </a:cubicBezTo>
                  <a:lnTo>
                    <a:pt x="50954" y="42364"/>
                  </a:lnTo>
                  <a:cubicBezTo>
                    <a:pt x="50685" y="44425"/>
                    <a:pt x="48938" y="45994"/>
                    <a:pt x="46831" y="45994"/>
                  </a:cubicBezTo>
                  <a:lnTo>
                    <a:pt x="6409" y="45994"/>
                  </a:lnTo>
                  <a:cubicBezTo>
                    <a:pt x="2511" y="45994"/>
                    <a:pt x="1" y="49131"/>
                    <a:pt x="1" y="52985"/>
                  </a:cubicBezTo>
                  <a:lnTo>
                    <a:pt x="1" y="53074"/>
                  </a:lnTo>
                  <a:lnTo>
                    <a:pt x="68656" y="53074"/>
                  </a:lnTo>
                  <a:cubicBezTo>
                    <a:pt x="71748" y="53074"/>
                    <a:pt x="74347" y="50744"/>
                    <a:pt x="74706" y="47697"/>
                  </a:cubicBezTo>
                  <a:lnTo>
                    <a:pt x="82234" y="1673"/>
                  </a:lnTo>
                  <a:lnTo>
                    <a:pt x="63726" y="60"/>
                  </a:lnTo>
                  <a:cubicBezTo>
                    <a:pt x="63395" y="20"/>
                    <a:pt x="63047" y="0"/>
                    <a:pt x="62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28;p36">
              <a:extLst>
                <a:ext uri="{FF2B5EF4-FFF2-40B4-BE49-F238E27FC236}">
                  <a16:creationId xmlns:a16="http://schemas.microsoft.com/office/drawing/2014/main" id="{2FD7D147-66DA-4983-BD70-3FE82E6EA040}"/>
                </a:ext>
              </a:extLst>
            </p:cNvPr>
            <p:cNvSpPr/>
            <p:nvPr/>
          </p:nvSpPr>
          <p:spPr>
            <a:xfrm>
              <a:off x="1900577" y="4108626"/>
              <a:ext cx="499977" cy="428258"/>
            </a:xfrm>
            <a:custGeom>
              <a:avLst/>
              <a:gdLst/>
              <a:ahLst/>
              <a:cxnLst/>
              <a:rect l="l" t="t" r="r" b="b"/>
              <a:pathLst>
                <a:path w="27920" h="23915" extrusionOk="0">
                  <a:moveTo>
                    <a:pt x="15999" y="1"/>
                  </a:moveTo>
                  <a:cubicBezTo>
                    <a:pt x="5333" y="1"/>
                    <a:pt x="1" y="12862"/>
                    <a:pt x="7529" y="20391"/>
                  </a:cubicBezTo>
                  <a:cubicBezTo>
                    <a:pt x="9963" y="22825"/>
                    <a:pt x="12954" y="23915"/>
                    <a:pt x="15888" y="23915"/>
                  </a:cubicBezTo>
                  <a:cubicBezTo>
                    <a:pt x="22030" y="23915"/>
                    <a:pt x="27920" y="19139"/>
                    <a:pt x="27920" y="11921"/>
                  </a:cubicBezTo>
                  <a:cubicBezTo>
                    <a:pt x="27920" y="5334"/>
                    <a:pt x="22587" y="1"/>
                    <a:pt x="159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29;p36">
              <a:extLst>
                <a:ext uri="{FF2B5EF4-FFF2-40B4-BE49-F238E27FC236}">
                  <a16:creationId xmlns:a16="http://schemas.microsoft.com/office/drawing/2014/main" id="{BADA7825-4FBE-4CA1-A851-FDB256928902}"/>
                </a:ext>
              </a:extLst>
            </p:cNvPr>
            <p:cNvSpPr/>
            <p:nvPr/>
          </p:nvSpPr>
          <p:spPr>
            <a:xfrm>
              <a:off x="1883727" y="4095786"/>
              <a:ext cx="529668" cy="453704"/>
            </a:xfrm>
            <a:custGeom>
              <a:avLst/>
              <a:gdLst/>
              <a:ahLst/>
              <a:cxnLst/>
              <a:rect l="l" t="t" r="r" b="b"/>
              <a:pathLst>
                <a:path w="29578" h="25336" extrusionOk="0">
                  <a:moveTo>
                    <a:pt x="16940" y="3541"/>
                  </a:moveTo>
                  <a:cubicBezTo>
                    <a:pt x="25051" y="3541"/>
                    <a:pt x="29085" y="13355"/>
                    <a:pt x="23349" y="19092"/>
                  </a:cubicBezTo>
                  <a:cubicBezTo>
                    <a:pt x="21496" y="20944"/>
                    <a:pt x="19218" y="21773"/>
                    <a:pt x="16983" y="21773"/>
                  </a:cubicBezTo>
                  <a:cubicBezTo>
                    <a:pt x="12297" y="21773"/>
                    <a:pt x="7798" y="18130"/>
                    <a:pt x="7798" y="12638"/>
                  </a:cubicBezTo>
                  <a:cubicBezTo>
                    <a:pt x="7843" y="7619"/>
                    <a:pt x="11876" y="3541"/>
                    <a:pt x="16940" y="3541"/>
                  </a:cubicBezTo>
                  <a:close/>
                  <a:moveTo>
                    <a:pt x="16940" y="1"/>
                  </a:moveTo>
                  <a:cubicBezTo>
                    <a:pt x="5647" y="1"/>
                    <a:pt x="1" y="13624"/>
                    <a:pt x="7977" y="21601"/>
                  </a:cubicBezTo>
                  <a:cubicBezTo>
                    <a:pt x="10557" y="24181"/>
                    <a:pt x="13727" y="25336"/>
                    <a:pt x="16836" y="25336"/>
                  </a:cubicBezTo>
                  <a:cubicBezTo>
                    <a:pt x="23341" y="25336"/>
                    <a:pt x="29578" y="20280"/>
                    <a:pt x="29578" y="12638"/>
                  </a:cubicBezTo>
                  <a:cubicBezTo>
                    <a:pt x="29578" y="5647"/>
                    <a:pt x="23931" y="1"/>
                    <a:pt x="16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30;p36">
              <a:extLst>
                <a:ext uri="{FF2B5EF4-FFF2-40B4-BE49-F238E27FC236}">
                  <a16:creationId xmlns:a16="http://schemas.microsoft.com/office/drawing/2014/main" id="{9B459AAF-F1CD-4EEC-A50D-4CBA7497E5CC}"/>
                </a:ext>
              </a:extLst>
            </p:cNvPr>
            <p:cNvSpPr/>
            <p:nvPr/>
          </p:nvSpPr>
          <p:spPr>
            <a:xfrm>
              <a:off x="2118870" y="4254680"/>
              <a:ext cx="135631" cy="135649"/>
            </a:xfrm>
            <a:custGeom>
              <a:avLst/>
              <a:gdLst/>
              <a:ahLst/>
              <a:cxnLst/>
              <a:rect l="l" t="t" r="r" b="b"/>
              <a:pathLst>
                <a:path w="7574" h="7575" extrusionOk="0">
                  <a:moveTo>
                    <a:pt x="3809" y="1"/>
                  </a:moveTo>
                  <a:cubicBezTo>
                    <a:pt x="1703" y="1"/>
                    <a:pt x="0" y="1704"/>
                    <a:pt x="0" y="3765"/>
                  </a:cubicBezTo>
                  <a:cubicBezTo>
                    <a:pt x="0" y="5872"/>
                    <a:pt x="1703" y="7575"/>
                    <a:pt x="3809" y="7575"/>
                  </a:cubicBezTo>
                  <a:cubicBezTo>
                    <a:pt x="5871" y="7575"/>
                    <a:pt x="7574" y="5872"/>
                    <a:pt x="7574" y="3765"/>
                  </a:cubicBezTo>
                  <a:cubicBezTo>
                    <a:pt x="7574" y="1704"/>
                    <a:pt x="5871" y="1"/>
                    <a:pt x="38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31;p36">
              <a:extLst>
                <a:ext uri="{FF2B5EF4-FFF2-40B4-BE49-F238E27FC236}">
                  <a16:creationId xmlns:a16="http://schemas.microsoft.com/office/drawing/2014/main" id="{42F9F3F0-D639-46FC-A792-C2A2A51698EF}"/>
                </a:ext>
              </a:extLst>
            </p:cNvPr>
            <p:cNvSpPr/>
            <p:nvPr/>
          </p:nvSpPr>
          <p:spPr>
            <a:xfrm>
              <a:off x="3003214" y="3746501"/>
              <a:ext cx="398066" cy="326901"/>
            </a:xfrm>
            <a:custGeom>
              <a:avLst/>
              <a:gdLst/>
              <a:ahLst/>
              <a:cxnLst/>
              <a:rect l="l" t="t" r="r" b="b"/>
              <a:pathLst>
                <a:path w="22229" h="18255" extrusionOk="0">
                  <a:moveTo>
                    <a:pt x="11154" y="1"/>
                  </a:moveTo>
                  <a:cubicBezTo>
                    <a:pt x="7650" y="1"/>
                    <a:pt x="4317" y="2018"/>
                    <a:pt x="2824" y="5434"/>
                  </a:cubicBezTo>
                  <a:cubicBezTo>
                    <a:pt x="0" y="11731"/>
                    <a:pt x="4878" y="18254"/>
                    <a:pt x="11064" y="18254"/>
                  </a:cubicBezTo>
                  <a:cubicBezTo>
                    <a:pt x="12143" y="18254"/>
                    <a:pt x="13262" y="18056"/>
                    <a:pt x="14386" y="17624"/>
                  </a:cubicBezTo>
                  <a:cubicBezTo>
                    <a:pt x="21960" y="14711"/>
                    <a:pt x="22228" y="4090"/>
                    <a:pt x="14834" y="774"/>
                  </a:cubicBezTo>
                  <a:cubicBezTo>
                    <a:pt x="13635" y="250"/>
                    <a:pt x="12384" y="1"/>
                    <a:pt x="1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32;p36">
              <a:extLst>
                <a:ext uri="{FF2B5EF4-FFF2-40B4-BE49-F238E27FC236}">
                  <a16:creationId xmlns:a16="http://schemas.microsoft.com/office/drawing/2014/main" id="{01C215BC-95E7-4084-A3C5-4FEFFFB2AAF4}"/>
                </a:ext>
              </a:extLst>
            </p:cNvPr>
            <p:cNvSpPr/>
            <p:nvPr/>
          </p:nvSpPr>
          <p:spPr>
            <a:xfrm>
              <a:off x="2949456" y="3298097"/>
              <a:ext cx="503183" cy="1222241"/>
            </a:xfrm>
            <a:custGeom>
              <a:avLst/>
              <a:gdLst/>
              <a:ahLst/>
              <a:cxnLst/>
              <a:rect l="l" t="t" r="r" b="b"/>
              <a:pathLst>
                <a:path w="28099" h="68253" extrusionOk="0">
                  <a:moveTo>
                    <a:pt x="2196" y="1"/>
                  </a:moveTo>
                  <a:lnTo>
                    <a:pt x="0" y="852"/>
                  </a:lnTo>
                  <a:lnTo>
                    <a:pt x="25903" y="68252"/>
                  </a:lnTo>
                  <a:lnTo>
                    <a:pt x="28099" y="67401"/>
                  </a:lnTo>
                  <a:lnTo>
                    <a:pt x="21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33;p36">
              <a:extLst>
                <a:ext uri="{FF2B5EF4-FFF2-40B4-BE49-F238E27FC236}">
                  <a16:creationId xmlns:a16="http://schemas.microsoft.com/office/drawing/2014/main" id="{16F15BB3-AF5C-4F40-B0A3-A366B4E26437}"/>
                </a:ext>
              </a:extLst>
            </p:cNvPr>
            <p:cNvSpPr/>
            <p:nvPr/>
          </p:nvSpPr>
          <p:spPr>
            <a:xfrm>
              <a:off x="2918959" y="3309343"/>
              <a:ext cx="564176" cy="1198961"/>
            </a:xfrm>
            <a:custGeom>
              <a:avLst/>
              <a:gdLst/>
              <a:ahLst/>
              <a:cxnLst/>
              <a:rect l="l" t="t" r="r" b="b"/>
              <a:pathLst>
                <a:path w="31505" h="66953" extrusionOk="0">
                  <a:moveTo>
                    <a:pt x="29353" y="0"/>
                  </a:moveTo>
                  <a:lnTo>
                    <a:pt x="0" y="66011"/>
                  </a:lnTo>
                  <a:lnTo>
                    <a:pt x="2151" y="66952"/>
                  </a:lnTo>
                  <a:lnTo>
                    <a:pt x="31505" y="986"/>
                  </a:lnTo>
                  <a:lnTo>
                    <a:pt x="293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34;p36">
              <a:extLst>
                <a:ext uri="{FF2B5EF4-FFF2-40B4-BE49-F238E27FC236}">
                  <a16:creationId xmlns:a16="http://schemas.microsoft.com/office/drawing/2014/main" id="{5FB1784A-4BEF-4BE2-B579-07838BB91F69}"/>
                </a:ext>
              </a:extLst>
            </p:cNvPr>
            <p:cNvSpPr/>
            <p:nvPr/>
          </p:nvSpPr>
          <p:spPr>
            <a:xfrm>
              <a:off x="2589927" y="3657626"/>
              <a:ext cx="1222241" cy="503183"/>
            </a:xfrm>
            <a:custGeom>
              <a:avLst/>
              <a:gdLst/>
              <a:ahLst/>
              <a:cxnLst/>
              <a:rect l="l" t="t" r="r" b="b"/>
              <a:pathLst>
                <a:path w="68253" h="28099" extrusionOk="0">
                  <a:moveTo>
                    <a:pt x="67401" y="0"/>
                  </a:moveTo>
                  <a:lnTo>
                    <a:pt x="1" y="25903"/>
                  </a:lnTo>
                  <a:lnTo>
                    <a:pt x="852" y="28099"/>
                  </a:lnTo>
                  <a:lnTo>
                    <a:pt x="68252" y="2196"/>
                  </a:lnTo>
                  <a:lnTo>
                    <a:pt x="67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35;p36">
              <a:extLst>
                <a:ext uri="{FF2B5EF4-FFF2-40B4-BE49-F238E27FC236}">
                  <a16:creationId xmlns:a16="http://schemas.microsoft.com/office/drawing/2014/main" id="{1A709272-B4D8-41D4-BF97-F4C015ABFA29}"/>
                </a:ext>
              </a:extLst>
            </p:cNvPr>
            <p:cNvSpPr/>
            <p:nvPr/>
          </p:nvSpPr>
          <p:spPr>
            <a:xfrm>
              <a:off x="2601961" y="3627129"/>
              <a:ext cx="1198155" cy="564176"/>
            </a:xfrm>
            <a:custGeom>
              <a:avLst/>
              <a:gdLst/>
              <a:ahLst/>
              <a:cxnLst/>
              <a:rect l="l" t="t" r="r" b="b"/>
              <a:pathLst>
                <a:path w="66908" h="31505" extrusionOk="0">
                  <a:moveTo>
                    <a:pt x="942" y="0"/>
                  </a:moveTo>
                  <a:lnTo>
                    <a:pt x="1" y="2152"/>
                  </a:lnTo>
                  <a:lnTo>
                    <a:pt x="65967" y="31505"/>
                  </a:lnTo>
                  <a:lnTo>
                    <a:pt x="66908" y="29309"/>
                  </a:lnTo>
                  <a:lnTo>
                    <a:pt x="9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36;p36">
              <a:extLst>
                <a:ext uri="{FF2B5EF4-FFF2-40B4-BE49-F238E27FC236}">
                  <a16:creationId xmlns:a16="http://schemas.microsoft.com/office/drawing/2014/main" id="{55FF1890-FA7D-4B73-87D0-9B3532776A43}"/>
                </a:ext>
              </a:extLst>
            </p:cNvPr>
            <p:cNvSpPr/>
            <p:nvPr/>
          </p:nvSpPr>
          <p:spPr>
            <a:xfrm>
              <a:off x="2466347" y="3227756"/>
              <a:ext cx="1511930" cy="1364229"/>
            </a:xfrm>
            <a:custGeom>
              <a:avLst/>
              <a:gdLst/>
              <a:ahLst/>
              <a:cxnLst/>
              <a:rect l="l" t="t" r="r" b="b"/>
              <a:pathLst>
                <a:path w="84430" h="76182" extrusionOk="0">
                  <a:moveTo>
                    <a:pt x="41152" y="5226"/>
                  </a:moveTo>
                  <a:cubicBezTo>
                    <a:pt x="45601" y="5226"/>
                    <a:pt x="50121" y="6133"/>
                    <a:pt x="54449" y="8052"/>
                  </a:cubicBezTo>
                  <a:cubicBezTo>
                    <a:pt x="66594" y="13429"/>
                    <a:pt x="74302" y="25619"/>
                    <a:pt x="73943" y="38928"/>
                  </a:cubicBezTo>
                  <a:cubicBezTo>
                    <a:pt x="73630" y="52193"/>
                    <a:pt x="65294" y="63979"/>
                    <a:pt x="52881" y="68730"/>
                  </a:cubicBezTo>
                  <a:cubicBezTo>
                    <a:pt x="49050" y="70215"/>
                    <a:pt x="45056" y="70935"/>
                    <a:pt x="41095" y="70935"/>
                  </a:cubicBezTo>
                  <a:cubicBezTo>
                    <a:pt x="32268" y="70935"/>
                    <a:pt x="23609" y="67359"/>
                    <a:pt x="17299" y="60708"/>
                  </a:cubicBezTo>
                  <a:cubicBezTo>
                    <a:pt x="8112" y="51073"/>
                    <a:pt x="5692" y="36867"/>
                    <a:pt x="11069" y="24722"/>
                  </a:cubicBezTo>
                  <a:cubicBezTo>
                    <a:pt x="16534" y="12502"/>
                    <a:pt x="28557" y="5226"/>
                    <a:pt x="41152" y="5226"/>
                  </a:cubicBezTo>
                  <a:close/>
                  <a:moveTo>
                    <a:pt x="41067" y="1"/>
                  </a:moveTo>
                  <a:cubicBezTo>
                    <a:pt x="31504" y="1"/>
                    <a:pt x="22074" y="3608"/>
                    <a:pt x="14834" y="10472"/>
                  </a:cubicBezTo>
                  <a:cubicBezTo>
                    <a:pt x="3675" y="21092"/>
                    <a:pt x="0" y="37360"/>
                    <a:pt x="5557" y="51745"/>
                  </a:cubicBezTo>
                  <a:cubicBezTo>
                    <a:pt x="11069" y="66130"/>
                    <a:pt x="24738" y="75765"/>
                    <a:pt x="40109" y="76169"/>
                  </a:cubicBezTo>
                  <a:cubicBezTo>
                    <a:pt x="40442" y="76178"/>
                    <a:pt x="40775" y="76182"/>
                    <a:pt x="41108" y="76182"/>
                  </a:cubicBezTo>
                  <a:cubicBezTo>
                    <a:pt x="56132" y="76182"/>
                    <a:pt x="69777" y="67305"/>
                    <a:pt x="75915" y="53538"/>
                  </a:cubicBezTo>
                  <a:cubicBezTo>
                    <a:pt x="84430" y="34313"/>
                    <a:pt x="75781" y="11816"/>
                    <a:pt x="56555" y="3301"/>
                  </a:cubicBezTo>
                  <a:cubicBezTo>
                    <a:pt x="51577" y="1082"/>
                    <a:pt x="46302" y="1"/>
                    <a:pt x="41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37;p36">
              <a:extLst>
                <a:ext uri="{FF2B5EF4-FFF2-40B4-BE49-F238E27FC236}">
                  <a16:creationId xmlns:a16="http://schemas.microsoft.com/office/drawing/2014/main" id="{E488B13E-5376-456B-84E3-22A1FD3AD935}"/>
                </a:ext>
              </a:extLst>
            </p:cNvPr>
            <p:cNvSpPr/>
            <p:nvPr/>
          </p:nvSpPr>
          <p:spPr>
            <a:xfrm>
              <a:off x="2499243" y="3213376"/>
              <a:ext cx="1454161" cy="1392505"/>
            </a:xfrm>
            <a:custGeom>
              <a:avLst/>
              <a:gdLst/>
              <a:ahLst/>
              <a:cxnLst/>
              <a:rect l="l" t="t" r="r" b="b"/>
              <a:pathLst>
                <a:path w="81204" h="77761" extrusionOk="0">
                  <a:moveTo>
                    <a:pt x="39265" y="3555"/>
                  </a:moveTo>
                  <a:cubicBezTo>
                    <a:pt x="39561" y="3555"/>
                    <a:pt x="39857" y="3559"/>
                    <a:pt x="40154" y="3567"/>
                  </a:cubicBezTo>
                  <a:cubicBezTo>
                    <a:pt x="54450" y="3925"/>
                    <a:pt x="67087" y="12888"/>
                    <a:pt x="72241" y="26198"/>
                  </a:cubicBezTo>
                  <a:cubicBezTo>
                    <a:pt x="79232" y="44392"/>
                    <a:pt x="70134" y="64827"/>
                    <a:pt x="51940" y="71863"/>
                  </a:cubicBezTo>
                  <a:cubicBezTo>
                    <a:pt x="47830" y="73441"/>
                    <a:pt x="43549" y="74206"/>
                    <a:pt x="39305" y="74206"/>
                  </a:cubicBezTo>
                  <a:cubicBezTo>
                    <a:pt x="29804" y="74206"/>
                    <a:pt x="20484" y="70369"/>
                    <a:pt x="13669" y="63214"/>
                  </a:cubicBezTo>
                  <a:cubicBezTo>
                    <a:pt x="3855" y="52862"/>
                    <a:pt x="1211" y="37580"/>
                    <a:pt x="6992" y="24540"/>
                  </a:cubicBezTo>
                  <a:cubicBezTo>
                    <a:pt x="12696" y="11770"/>
                    <a:pt x="25361" y="3555"/>
                    <a:pt x="39265" y="3555"/>
                  </a:cubicBezTo>
                  <a:close/>
                  <a:moveTo>
                    <a:pt x="39258" y="1"/>
                  </a:moveTo>
                  <a:cubicBezTo>
                    <a:pt x="38085" y="1"/>
                    <a:pt x="36904" y="53"/>
                    <a:pt x="35717" y="161"/>
                  </a:cubicBezTo>
                  <a:cubicBezTo>
                    <a:pt x="33880" y="340"/>
                    <a:pt x="32043" y="609"/>
                    <a:pt x="30250" y="1057"/>
                  </a:cubicBezTo>
                  <a:cubicBezTo>
                    <a:pt x="28592" y="1460"/>
                    <a:pt x="26934" y="1953"/>
                    <a:pt x="25321" y="2581"/>
                  </a:cubicBezTo>
                  <a:cubicBezTo>
                    <a:pt x="10622" y="8227"/>
                    <a:pt x="807" y="22164"/>
                    <a:pt x="404" y="37894"/>
                  </a:cubicBezTo>
                  <a:cubicBezTo>
                    <a:pt x="1" y="53624"/>
                    <a:pt x="9098" y="68009"/>
                    <a:pt x="23483" y="74417"/>
                  </a:cubicBezTo>
                  <a:cubicBezTo>
                    <a:pt x="28563" y="76665"/>
                    <a:pt x="33945" y="77761"/>
                    <a:pt x="39283" y="77761"/>
                  </a:cubicBezTo>
                  <a:cubicBezTo>
                    <a:pt x="49061" y="77761"/>
                    <a:pt x="58693" y="74083"/>
                    <a:pt x="66056" y="67068"/>
                  </a:cubicBezTo>
                  <a:cubicBezTo>
                    <a:pt x="77439" y="56223"/>
                    <a:pt x="81203" y="39597"/>
                    <a:pt x="75557" y="24943"/>
                  </a:cubicBezTo>
                  <a:cubicBezTo>
                    <a:pt x="69712" y="9788"/>
                    <a:pt x="55233" y="1"/>
                    <a:pt x="39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38;p36">
              <a:extLst>
                <a:ext uri="{FF2B5EF4-FFF2-40B4-BE49-F238E27FC236}">
                  <a16:creationId xmlns:a16="http://schemas.microsoft.com/office/drawing/2014/main" id="{D18A24A4-538A-4B4D-AD80-95CBE9E48FAF}"/>
                </a:ext>
              </a:extLst>
            </p:cNvPr>
            <p:cNvSpPr/>
            <p:nvPr/>
          </p:nvSpPr>
          <p:spPr>
            <a:xfrm>
              <a:off x="3134834" y="3841392"/>
              <a:ext cx="134843" cy="135649"/>
            </a:xfrm>
            <a:custGeom>
              <a:avLst/>
              <a:gdLst/>
              <a:ahLst/>
              <a:cxnLst/>
              <a:rect l="l" t="t" r="r" b="b"/>
              <a:pathLst>
                <a:path w="7530" h="7575" extrusionOk="0">
                  <a:moveTo>
                    <a:pt x="3765" y="1"/>
                  </a:moveTo>
                  <a:cubicBezTo>
                    <a:pt x="1703" y="1"/>
                    <a:pt x="0" y="1704"/>
                    <a:pt x="0" y="3765"/>
                  </a:cubicBezTo>
                  <a:cubicBezTo>
                    <a:pt x="0" y="5871"/>
                    <a:pt x="1703" y="7574"/>
                    <a:pt x="3765" y="7574"/>
                  </a:cubicBezTo>
                  <a:cubicBezTo>
                    <a:pt x="5871" y="7574"/>
                    <a:pt x="7529" y="5871"/>
                    <a:pt x="7529" y="3765"/>
                  </a:cubicBezTo>
                  <a:cubicBezTo>
                    <a:pt x="7529" y="1704"/>
                    <a:pt x="5871"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39;p36">
              <a:extLst>
                <a:ext uri="{FF2B5EF4-FFF2-40B4-BE49-F238E27FC236}">
                  <a16:creationId xmlns:a16="http://schemas.microsoft.com/office/drawing/2014/main" id="{7934CD45-FA61-4B15-856B-1030C3652E03}"/>
                </a:ext>
              </a:extLst>
            </p:cNvPr>
            <p:cNvSpPr/>
            <p:nvPr/>
          </p:nvSpPr>
          <p:spPr>
            <a:xfrm>
              <a:off x="3601880" y="2415347"/>
              <a:ext cx="321028" cy="92295"/>
            </a:xfrm>
            <a:custGeom>
              <a:avLst/>
              <a:gdLst/>
              <a:ahLst/>
              <a:cxnLst/>
              <a:rect l="l" t="t" r="r" b="b"/>
              <a:pathLst>
                <a:path w="17927" h="5154" extrusionOk="0">
                  <a:moveTo>
                    <a:pt x="1883" y="0"/>
                  </a:moveTo>
                  <a:cubicBezTo>
                    <a:pt x="852" y="0"/>
                    <a:pt x="1" y="807"/>
                    <a:pt x="1" y="1838"/>
                  </a:cubicBezTo>
                  <a:lnTo>
                    <a:pt x="1" y="3317"/>
                  </a:lnTo>
                  <a:cubicBezTo>
                    <a:pt x="1" y="4347"/>
                    <a:pt x="852" y="5154"/>
                    <a:pt x="1883" y="5154"/>
                  </a:cubicBezTo>
                  <a:lnTo>
                    <a:pt x="16089" y="5154"/>
                  </a:lnTo>
                  <a:cubicBezTo>
                    <a:pt x="17120" y="5154"/>
                    <a:pt x="17926" y="4347"/>
                    <a:pt x="17926" y="3317"/>
                  </a:cubicBezTo>
                  <a:lnTo>
                    <a:pt x="17926" y="1838"/>
                  </a:lnTo>
                  <a:cubicBezTo>
                    <a:pt x="17926" y="807"/>
                    <a:pt x="17120" y="0"/>
                    <a:pt x="160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40;p36">
              <a:extLst>
                <a:ext uri="{FF2B5EF4-FFF2-40B4-BE49-F238E27FC236}">
                  <a16:creationId xmlns:a16="http://schemas.microsoft.com/office/drawing/2014/main" id="{8E265100-D0EB-4154-A46B-82EDA2BC70E8}"/>
                </a:ext>
              </a:extLst>
            </p:cNvPr>
            <p:cNvSpPr/>
            <p:nvPr/>
          </p:nvSpPr>
          <p:spPr>
            <a:xfrm>
              <a:off x="2362824" y="3074199"/>
              <a:ext cx="1101848" cy="1141191"/>
            </a:xfrm>
            <a:custGeom>
              <a:avLst/>
              <a:gdLst/>
              <a:ahLst/>
              <a:cxnLst/>
              <a:rect l="l" t="t" r="r" b="b"/>
              <a:pathLst>
                <a:path w="61530" h="63727" extrusionOk="0">
                  <a:moveTo>
                    <a:pt x="40512" y="1"/>
                  </a:moveTo>
                  <a:cubicBezTo>
                    <a:pt x="40512" y="1"/>
                    <a:pt x="6274" y="2958"/>
                    <a:pt x="3137" y="16358"/>
                  </a:cubicBezTo>
                  <a:cubicBezTo>
                    <a:pt x="0" y="29757"/>
                    <a:pt x="4078" y="62292"/>
                    <a:pt x="4078" y="62292"/>
                  </a:cubicBezTo>
                  <a:lnTo>
                    <a:pt x="12279" y="63726"/>
                  </a:lnTo>
                  <a:lnTo>
                    <a:pt x="17523" y="25813"/>
                  </a:lnTo>
                  <a:cubicBezTo>
                    <a:pt x="61530" y="25231"/>
                    <a:pt x="56287" y="8426"/>
                    <a:pt x="56287" y="8426"/>
                  </a:cubicBezTo>
                  <a:lnTo>
                    <a:pt x="55928" y="2645"/>
                  </a:lnTo>
                  <a:lnTo>
                    <a:pt x="40512" y="1"/>
                  </a:lnTo>
                  <a:close/>
                </a:path>
              </a:pathLst>
            </a:custGeom>
            <a:solidFill>
              <a:srgbClr val="ECA0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41;p36">
              <a:extLst>
                <a:ext uri="{FF2B5EF4-FFF2-40B4-BE49-F238E27FC236}">
                  <a16:creationId xmlns:a16="http://schemas.microsoft.com/office/drawing/2014/main" id="{77271E67-3793-4266-8600-29324F953D5E}"/>
                </a:ext>
              </a:extLst>
            </p:cNvPr>
            <p:cNvSpPr/>
            <p:nvPr/>
          </p:nvSpPr>
          <p:spPr>
            <a:xfrm>
              <a:off x="2263312" y="4196910"/>
              <a:ext cx="318610" cy="119067"/>
            </a:xfrm>
            <a:custGeom>
              <a:avLst/>
              <a:gdLst/>
              <a:ahLst/>
              <a:cxnLst/>
              <a:rect l="l" t="t" r="r" b="b"/>
              <a:pathLst>
                <a:path w="17792" h="6649" extrusionOk="0">
                  <a:moveTo>
                    <a:pt x="17657" y="0"/>
                  </a:moveTo>
                  <a:lnTo>
                    <a:pt x="10218" y="269"/>
                  </a:lnTo>
                  <a:lnTo>
                    <a:pt x="9546" y="897"/>
                  </a:lnTo>
                  <a:cubicBezTo>
                    <a:pt x="9187" y="1479"/>
                    <a:pt x="4572" y="3317"/>
                    <a:pt x="3182" y="3630"/>
                  </a:cubicBezTo>
                  <a:cubicBezTo>
                    <a:pt x="0" y="4303"/>
                    <a:pt x="1076" y="6274"/>
                    <a:pt x="1569" y="6364"/>
                  </a:cubicBezTo>
                  <a:cubicBezTo>
                    <a:pt x="2726" y="6557"/>
                    <a:pt x="5865" y="6648"/>
                    <a:pt x="9018" y="6648"/>
                  </a:cubicBezTo>
                  <a:cubicBezTo>
                    <a:pt x="10993" y="6648"/>
                    <a:pt x="12974" y="6612"/>
                    <a:pt x="14475" y="6543"/>
                  </a:cubicBezTo>
                  <a:cubicBezTo>
                    <a:pt x="16985" y="6409"/>
                    <a:pt x="17792" y="5064"/>
                    <a:pt x="17792" y="4661"/>
                  </a:cubicBezTo>
                  <a:cubicBezTo>
                    <a:pt x="17792" y="4303"/>
                    <a:pt x="17657" y="0"/>
                    <a:pt x="17657" y="0"/>
                  </a:cubicBezTo>
                  <a:close/>
                </a:path>
              </a:pathLst>
            </a:custGeom>
            <a:solidFill>
              <a:srgbClr val="8F6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42;p36">
              <a:extLst>
                <a:ext uri="{FF2B5EF4-FFF2-40B4-BE49-F238E27FC236}">
                  <a16:creationId xmlns:a16="http://schemas.microsoft.com/office/drawing/2014/main" id="{B98C85EC-C66F-4B67-8943-F07E76E68767}"/>
                </a:ext>
              </a:extLst>
            </p:cNvPr>
            <p:cNvSpPr/>
            <p:nvPr/>
          </p:nvSpPr>
          <p:spPr>
            <a:xfrm>
              <a:off x="2482392" y="3074199"/>
              <a:ext cx="1105878" cy="1141191"/>
            </a:xfrm>
            <a:custGeom>
              <a:avLst/>
              <a:gdLst/>
              <a:ahLst/>
              <a:cxnLst/>
              <a:rect l="l" t="t" r="r" b="b"/>
              <a:pathLst>
                <a:path w="61755" h="63727" extrusionOk="0">
                  <a:moveTo>
                    <a:pt x="40736" y="1"/>
                  </a:moveTo>
                  <a:cubicBezTo>
                    <a:pt x="40736" y="1"/>
                    <a:pt x="6230" y="4392"/>
                    <a:pt x="3093" y="17792"/>
                  </a:cubicBezTo>
                  <a:cubicBezTo>
                    <a:pt x="1" y="31191"/>
                    <a:pt x="4348" y="62292"/>
                    <a:pt x="4348" y="62292"/>
                  </a:cubicBezTo>
                  <a:lnTo>
                    <a:pt x="12504" y="63726"/>
                  </a:lnTo>
                  <a:lnTo>
                    <a:pt x="17747" y="25813"/>
                  </a:lnTo>
                  <a:cubicBezTo>
                    <a:pt x="61754" y="25231"/>
                    <a:pt x="56511" y="8426"/>
                    <a:pt x="56511" y="8426"/>
                  </a:cubicBezTo>
                  <a:lnTo>
                    <a:pt x="56197" y="2645"/>
                  </a:lnTo>
                  <a:lnTo>
                    <a:pt x="407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43;p36">
              <a:extLst>
                <a:ext uri="{FF2B5EF4-FFF2-40B4-BE49-F238E27FC236}">
                  <a16:creationId xmlns:a16="http://schemas.microsoft.com/office/drawing/2014/main" id="{6B743EB5-5132-44D9-9444-EFB3F46163FA}"/>
                </a:ext>
              </a:extLst>
            </p:cNvPr>
            <p:cNvSpPr/>
            <p:nvPr/>
          </p:nvSpPr>
          <p:spPr>
            <a:xfrm>
              <a:off x="2386891" y="4196910"/>
              <a:ext cx="318610" cy="119067"/>
            </a:xfrm>
            <a:custGeom>
              <a:avLst/>
              <a:gdLst/>
              <a:ahLst/>
              <a:cxnLst/>
              <a:rect l="l" t="t" r="r" b="b"/>
              <a:pathLst>
                <a:path w="17792" h="6649" extrusionOk="0">
                  <a:moveTo>
                    <a:pt x="17657" y="0"/>
                  </a:moveTo>
                  <a:lnTo>
                    <a:pt x="10218" y="269"/>
                  </a:lnTo>
                  <a:lnTo>
                    <a:pt x="9591" y="897"/>
                  </a:lnTo>
                  <a:cubicBezTo>
                    <a:pt x="9232" y="1479"/>
                    <a:pt x="4572" y="3317"/>
                    <a:pt x="3227" y="3630"/>
                  </a:cubicBezTo>
                  <a:cubicBezTo>
                    <a:pt x="1" y="4303"/>
                    <a:pt x="1076" y="6274"/>
                    <a:pt x="1614" y="6364"/>
                  </a:cubicBezTo>
                  <a:cubicBezTo>
                    <a:pt x="2744" y="6557"/>
                    <a:pt x="5889" y="6648"/>
                    <a:pt x="9041" y="6648"/>
                  </a:cubicBezTo>
                  <a:cubicBezTo>
                    <a:pt x="11015" y="6648"/>
                    <a:pt x="12991" y="6612"/>
                    <a:pt x="14476" y="6543"/>
                  </a:cubicBezTo>
                  <a:cubicBezTo>
                    <a:pt x="17030" y="6409"/>
                    <a:pt x="17792" y="5064"/>
                    <a:pt x="17792" y="4661"/>
                  </a:cubicBezTo>
                  <a:cubicBezTo>
                    <a:pt x="17792" y="4303"/>
                    <a:pt x="17657" y="0"/>
                    <a:pt x="17657" y="0"/>
                  </a:cubicBezTo>
                  <a:close/>
                </a:path>
              </a:pathLst>
            </a:custGeom>
            <a:solidFill>
              <a:srgbClr val="8F6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44;p36">
              <a:extLst>
                <a:ext uri="{FF2B5EF4-FFF2-40B4-BE49-F238E27FC236}">
                  <a16:creationId xmlns:a16="http://schemas.microsoft.com/office/drawing/2014/main" id="{3F30166C-0DA7-41E6-8B68-AB3EEA3704FD}"/>
                </a:ext>
              </a:extLst>
            </p:cNvPr>
            <p:cNvSpPr/>
            <p:nvPr/>
          </p:nvSpPr>
          <p:spPr>
            <a:xfrm>
              <a:off x="2853149" y="2327868"/>
              <a:ext cx="113175" cy="250401"/>
            </a:xfrm>
            <a:custGeom>
              <a:avLst/>
              <a:gdLst/>
              <a:ahLst/>
              <a:cxnLst/>
              <a:rect l="l" t="t" r="r" b="b"/>
              <a:pathLst>
                <a:path w="6320" h="13983" extrusionOk="0">
                  <a:moveTo>
                    <a:pt x="45" y="1"/>
                  </a:moveTo>
                  <a:cubicBezTo>
                    <a:pt x="45" y="1"/>
                    <a:pt x="1" y="8202"/>
                    <a:pt x="4616" y="13983"/>
                  </a:cubicBezTo>
                  <a:cubicBezTo>
                    <a:pt x="4616" y="13983"/>
                    <a:pt x="6319" y="7305"/>
                    <a:pt x="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45;p36">
              <a:extLst>
                <a:ext uri="{FF2B5EF4-FFF2-40B4-BE49-F238E27FC236}">
                  <a16:creationId xmlns:a16="http://schemas.microsoft.com/office/drawing/2014/main" id="{F84F2C92-69EA-4C40-9AC2-D7D2B70064DD}"/>
                </a:ext>
              </a:extLst>
            </p:cNvPr>
            <p:cNvSpPr/>
            <p:nvPr/>
          </p:nvSpPr>
          <p:spPr>
            <a:xfrm>
              <a:off x="2390903" y="2035761"/>
              <a:ext cx="855495" cy="496127"/>
            </a:xfrm>
            <a:custGeom>
              <a:avLst/>
              <a:gdLst/>
              <a:ahLst/>
              <a:cxnLst/>
              <a:rect l="l" t="t" r="r" b="b"/>
              <a:pathLst>
                <a:path w="47773" h="27705" extrusionOk="0">
                  <a:moveTo>
                    <a:pt x="2600" y="0"/>
                  </a:moveTo>
                  <a:lnTo>
                    <a:pt x="1" y="3899"/>
                  </a:lnTo>
                  <a:lnTo>
                    <a:pt x="21556" y="25320"/>
                  </a:lnTo>
                  <a:cubicBezTo>
                    <a:pt x="22988" y="26887"/>
                    <a:pt x="24990" y="27705"/>
                    <a:pt x="27021" y="27705"/>
                  </a:cubicBezTo>
                  <a:cubicBezTo>
                    <a:pt x="28360" y="27705"/>
                    <a:pt x="29712" y="27350"/>
                    <a:pt x="30922" y="26620"/>
                  </a:cubicBezTo>
                  <a:lnTo>
                    <a:pt x="47279" y="16492"/>
                  </a:lnTo>
                  <a:cubicBezTo>
                    <a:pt x="47279" y="16492"/>
                    <a:pt x="47772" y="9815"/>
                    <a:pt x="43112" y="8694"/>
                  </a:cubicBezTo>
                  <a:lnTo>
                    <a:pt x="25903" y="17478"/>
                  </a:lnTo>
                  <a:lnTo>
                    <a:pt x="2600" y="0"/>
                  </a:ln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46;p36">
              <a:extLst>
                <a:ext uri="{FF2B5EF4-FFF2-40B4-BE49-F238E27FC236}">
                  <a16:creationId xmlns:a16="http://schemas.microsoft.com/office/drawing/2014/main" id="{5D0D2785-CBD2-4444-9082-4F1E50C1739A}"/>
                </a:ext>
              </a:extLst>
            </p:cNvPr>
            <p:cNvSpPr/>
            <p:nvPr/>
          </p:nvSpPr>
          <p:spPr>
            <a:xfrm>
              <a:off x="2853955" y="2145695"/>
              <a:ext cx="431768" cy="432574"/>
            </a:xfrm>
            <a:custGeom>
              <a:avLst/>
              <a:gdLst/>
              <a:ahLst/>
              <a:cxnLst/>
              <a:rect l="l" t="t" r="r" b="b"/>
              <a:pathLst>
                <a:path w="24111" h="24156" extrusionOk="0">
                  <a:moveTo>
                    <a:pt x="14520" y="1"/>
                  </a:moveTo>
                  <a:cubicBezTo>
                    <a:pt x="14520" y="1"/>
                    <a:pt x="4751" y="5379"/>
                    <a:pt x="0" y="10174"/>
                  </a:cubicBezTo>
                  <a:cubicBezTo>
                    <a:pt x="0" y="10174"/>
                    <a:pt x="5557" y="21063"/>
                    <a:pt x="4571" y="24156"/>
                  </a:cubicBezTo>
                  <a:cubicBezTo>
                    <a:pt x="4571" y="24156"/>
                    <a:pt x="24110" y="13580"/>
                    <a:pt x="145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47;p36">
              <a:extLst>
                <a:ext uri="{FF2B5EF4-FFF2-40B4-BE49-F238E27FC236}">
                  <a16:creationId xmlns:a16="http://schemas.microsoft.com/office/drawing/2014/main" id="{5DFB3A17-4AD6-4D9F-BBE4-382190D01223}"/>
                </a:ext>
              </a:extLst>
            </p:cNvPr>
            <p:cNvSpPr/>
            <p:nvPr/>
          </p:nvSpPr>
          <p:spPr>
            <a:xfrm>
              <a:off x="2313865" y="1948534"/>
              <a:ext cx="166146" cy="178824"/>
            </a:xfrm>
            <a:custGeom>
              <a:avLst/>
              <a:gdLst/>
              <a:ahLst/>
              <a:cxnLst/>
              <a:rect l="l" t="t" r="r" b="b"/>
              <a:pathLst>
                <a:path w="9278" h="9986" extrusionOk="0">
                  <a:moveTo>
                    <a:pt x="3813" y="1"/>
                  </a:moveTo>
                  <a:cubicBezTo>
                    <a:pt x="3769" y="1"/>
                    <a:pt x="3724" y="11"/>
                    <a:pt x="3675" y="32"/>
                  </a:cubicBezTo>
                  <a:cubicBezTo>
                    <a:pt x="3317" y="121"/>
                    <a:pt x="3451" y="704"/>
                    <a:pt x="3631" y="1152"/>
                  </a:cubicBezTo>
                  <a:cubicBezTo>
                    <a:pt x="3858" y="1911"/>
                    <a:pt x="4568" y="3570"/>
                    <a:pt x="4372" y="3570"/>
                  </a:cubicBezTo>
                  <a:cubicBezTo>
                    <a:pt x="4336" y="3570"/>
                    <a:pt x="4271" y="3516"/>
                    <a:pt x="4168" y="3393"/>
                  </a:cubicBezTo>
                  <a:cubicBezTo>
                    <a:pt x="3631" y="2676"/>
                    <a:pt x="3093" y="1914"/>
                    <a:pt x="2734" y="1376"/>
                  </a:cubicBezTo>
                  <a:cubicBezTo>
                    <a:pt x="2406" y="898"/>
                    <a:pt x="1997" y="440"/>
                    <a:pt x="1722" y="440"/>
                  </a:cubicBezTo>
                  <a:cubicBezTo>
                    <a:pt x="1584" y="440"/>
                    <a:pt x="1480" y="554"/>
                    <a:pt x="1435" y="838"/>
                  </a:cubicBezTo>
                  <a:cubicBezTo>
                    <a:pt x="1345" y="1286"/>
                    <a:pt x="2779" y="3258"/>
                    <a:pt x="3317" y="4065"/>
                  </a:cubicBezTo>
                  <a:cubicBezTo>
                    <a:pt x="3433" y="4220"/>
                    <a:pt x="3382" y="4441"/>
                    <a:pt x="3280" y="4441"/>
                  </a:cubicBezTo>
                  <a:cubicBezTo>
                    <a:pt x="3263" y="4441"/>
                    <a:pt x="3246" y="4436"/>
                    <a:pt x="3227" y="4423"/>
                  </a:cubicBezTo>
                  <a:cubicBezTo>
                    <a:pt x="2690" y="3841"/>
                    <a:pt x="2152" y="3213"/>
                    <a:pt x="1704" y="2541"/>
                  </a:cubicBezTo>
                  <a:cubicBezTo>
                    <a:pt x="1349" y="2077"/>
                    <a:pt x="1044" y="1896"/>
                    <a:pt x="819" y="1896"/>
                  </a:cubicBezTo>
                  <a:cubicBezTo>
                    <a:pt x="675" y="1896"/>
                    <a:pt x="564" y="1970"/>
                    <a:pt x="494" y="2093"/>
                  </a:cubicBezTo>
                  <a:cubicBezTo>
                    <a:pt x="225" y="2676"/>
                    <a:pt x="1838" y="4334"/>
                    <a:pt x="2466" y="5230"/>
                  </a:cubicBezTo>
                  <a:cubicBezTo>
                    <a:pt x="2528" y="5324"/>
                    <a:pt x="2569" y="5440"/>
                    <a:pt x="2481" y="5440"/>
                  </a:cubicBezTo>
                  <a:cubicBezTo>
                    <a:pt x="2443" y="5440"/>
                    <a:pt x="2381" y="5418"/>
                    <a:pt x="2286" y="5364"/>
                  </a:cubicBezTo>
                  <a:cubicBezTo>
                    <a:pt x="2017" y="5185"/>
                    <a:pt x="942" y="4110"/>
                    <a:pt x="494" y="3796"/>
                  </a:cubicBezTo>
                  <a:cubicBezTo>
                    <a:pt x="431" y="3717"/>
                    <a:pt x="351" y="3683"/>
                    <a:pt x="275" y="3683"/>
                  </a:cubicBezTo>
                  <a:cubicBezTo>
                    <a:pt x="133" y="3683"/>
                    <a:pt x="1" y="3801"/>
                    <a:pt x="1" y="3975"/>
                  </a:cubicBezTo>
                  <a:cubicBezTo>
                    <a:pt x="583" y="5947"/>
                    <a:pt x="3855" y="9398"/>
                    <a:pt x="5737" y="9980"/>
                  </a:cubicBezTo>
                  <a:cubicBezTo>
                    <a:pt x="5751" y="9984"/>
                    <a:pt x="5769" y="9986"/>
                    <a:pt x="5790" y="9986"/>
                  </a:cubicBezTo>
                  <a:cubicBezTo>
                    <a:pt x="6289" y="9986"/>
                    <a:pt x="8589" y="8946"/>
                    <a:pt x="9277" y="6709"/>
                  </a:cubicBezTo>
                  <a:cubicBezTo>
                    <a:pt x="9277" y="6709"/>
                    <a:pt x="8291" y="4468"/>
                    <a:pt x="8022" y="3706"/>
                  </a:cubicBezTo>
                  <a:cubicBezTo>
                    <a:pt x="7823" y="3027"/>
                    <a:pt x="7410" y="1246"/>
                    <a:pt x="7005" y="1246"/>
                  </a:cubicBezTo>
                  <a:cubicBezTo>
                    <a:pt x="6956" y="1246"/>
                    <a:pt x="6906" y="1272"/>
                    <a:pt x="6857" y="1331"/>
                  </a:cubicBezTo>
                  <a:cubicBezTo>
                    <a:pt x="6544" y="1645"/>
                    <a:pt x="6588" y="2093"/>
                    <a:pt x="6499" y="2900"/>
                  </a:cubicBezTo>
                  <a:cubicBezTo>
                    <a:pt x="6499" y="3198"/>
                    <a:pt x="6499" y="3682"/>
                    <a:pt x="6267" y="3682"/>
                  </a:cubicBezTo>
                  <a:cubicBezTo>
                    <a:pt x="6220" y="3682"/>
                    <a:pt x="6163" y="3662"/>
                    <a:pt x="6095" y="3617"/>
                  </a:cubicBezTo>
                  <a:cubicBezTo>
                    <a:pt x="5871" y="3482"/>
                    <a:pt x="4751" y="1107"/>
                    <a:pt x="4527" y="793"/>
                  </a:cubicBezTo>
                  <a:cubicBezTo>
                    <a:pt x="4224" y="301"/>
                    <a:pt x="4049" y="1"/>
                    <a:pt x="3813" y="1"/>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48;p36">
              <a:extLst>
                <a:ext uri="{FF2B5EF4-FFF2-40B4-BE49-F238E27FC236}">
                  <a16:creationId xmlns:a16="http://schemas.microsoft.com/office/drawing/2014/main" id="{35B0D14D-AA2A-4CA3-82C4-D5DFAA93E9E2}"/>
                </a:ext>
              </a:extLst>
            </p:cNvPr>
            <p:cNvSpPr/>
            <p:nvPr/>
          </p:nvSpPr>
          <p:spPr>
            <a:xfrm>
              <a:off x="2906925" y="2102180"/>
              <a:ext cx="653248" cy="1143824"/>
            </a:xfrm>
            <a:custGeom>
              <a:avLst/>
              <a:gdLst/>
              <a:ahLst/>
              <a:cxnLst/>
              <a:rect l="l" t="t" r="r" b="b"/>
              <a:pathLst>
                <a:path w="36479" h="63874" extrusionOk="0">
                  <a:moveTo>
                    <a:pt x="18013" y="1"/>
                  </a:moveTo>
                  <a:cubicBezTo>
                    <a:pt x="17870" y="1"/>
                    <a:pt x="17736" y="4"/>
                    <a:pt x="17612" y="11"/>
                  </a:cubicBezTo>
                  <a:cubicBezTo>
                    <a:pt x="14923" y="101"/>
                    <a:pt x="12234" y="3238"/>
                    <a:pt x="10756" y="5478"/>
                  </a:cubicBezTo>
                  <a:cubicBezTo>
                    <a:pt x="5960" y="12469"/>
                    <a:pt x="807" y="36624"/>
                    <a:pt x="90" y="56342"/>
                  </a:cubicBezTo>
                  <a:cubicBezTo>
                    <a:pt x="0" y="59703"/>
                    <a:pt x="3585" y="60823"/>
                    <a:pt x="6812" y="61944"/>
                  </a:cubicBezTo>
                  <a:cubicBezTo>
                    <a:pt x="10038" y="63060"/>
                    <a:pt x="14342" y="63874"/>
                    <a:pt x="19636" y="63874"/>
                  </a:cubicBezTo>
                  <a:cubicBezTo>
                    <a:pt x="24123" y="63874"/>
                    <a:pt x="29321" y="63289"/>
                    <a:pt x="35179" y="61809"/>
                  </a:cubicBezTo>
                  <a:lnTo>
                    <a:pt x="36479" y="12828"/>
                  </a:lnTo>
                  <a:cubicBezTo>
                    <a:pt x="36087" y="3527"/>
                    <a:pt x="22588" y="1"/>
                    <a:pt x="18013" y="1"/>
                  </a:cubicBezTo>
                  <a:close/>
                </a:path>
              </a:pathLst>
            </a:cu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49;p36">
              <a:extLst>
                <a:ext uri="{FF2B5EF4-FFF2-40B4-BE49-F238E27FC236}">
                  <a16:creationId xmlns:a16="http://schemas.microsoft.com/office/drawing/2014/main" id="{364C8570-1AB4-40E7-9BFC-8A272C3F5107}"/>
                </a:ext>
              </a:extLst>
            </p:cNvPr>
            <p:cNvSpPr/>
            <p:nvPr/>
          </p:nvSpPr>
          <p:spPr>
            <a:xfrm>
              <a:off x="3544916" y="1298778"/>
              <a:ext cx="589855" cy="985038"/>
            </a:xfrm>
            <a:custGeom>
              <a:avLst/>
              <a:gdLst/>
              <a:ahLst/>
              <a:cxnLst/>
              <a:rect l="l" t="t" r="r" b="b"/>
              <a:pathLst>
                <a:path w="32939" h="55007" extrusionOk="0">
                  <a:moveTo>
                    <a:pt x="11108" y="0"/>
                  </a:moveTo>
                  <a:cubicBezTo>
                    <a:pt x="6704" y="0"/>
                    <a:pt x="3137" y="3377"/>
                    <a:pt x="3137" y="3377"/>
                  </a:cubicBezTo>
                  <a:cubicBezTo>
                    <a:pt x="3137" y="3377"/>
                    <a:pt x="0" y="25202"/>
                    <a:pt x="2823" y="36853"/>
                  </a:cubicBezTo>
                  <a:cubicBezTo>
                    <a:pt x="5647" y="48505"/>
                    <a:pt x="7439" y="52762"/>
                    <a:pt x="17164" y="54689"/>
                  </a:cubicBezTo>
                  <a:cubicBezTo>
                    <a:pt x="18253" y="54908"/>
                    <a:pt x="19284" y="55006"/>
                    <a:pt x="20257" y="55006"/>
                  </a:cubicBezTo>
                  <a:cubicBezTo>
                    <a:pt x="28852" y="55006"/>
                    <a:pt x="32938" y="47340"/>
                    <a:pt x="32938" y="47340"/>
                  </a:cubicBezTo>
                  <a:lnTo>
                    <a:pt x="32938" y="47340"/>
                  </a:lnTo>
                  <a:cubicBezTo>
                    <a:pt x="31837" y="47719"/>
                    <a:pt x="30863" y="47914"/>
                    <a:pt x="29992" y="47914"/>
                  </a:cubicBezTo>
                  <a:cubicBezTo>
                    <a:pt x="26752" y="47914"/>
                    <a:pt x="24947" y="45217"/>
                    <a:pt x="23393" y="39318"/>
                  </a:cubicBezTo>
                  <a:cubicBezTo>
                    <a:pt x="21421" y="31744"/>
                    <a:pt x="23214" y="24754"/>
                    <a:pt x="23393" y="14177"/>
                  </a:cubicBezTo>
                  <a:cubicBezTo>
                    <a:pt x="23617" y="3601"/>
                    <a:pt x="16626" y="1361"/>
                    <a:pt x="13713" y="420"/>
                  </a:cubicBezTo>
                  <a:cubicBezTo>
                    <a:pt x="12827" y="124"/>
                    <a:pt x="11952" y="0"/>
                    <a:pt x="11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50;p36">
              <a:extLst>
                <a:ext uri="{FF2B5EF4-FFF2-40B4-BE49-F238E27FC236}">
                  <a16:creationId xmlns:a16="http://schemas.microsoft.com/office/drawing/2014/main" id="{E4E38F6A-A536-44A6-B01E-36741469B1C8}"/>
                </a:ext>
              </a:extLst>
            </p:cNvPr>
            <p:cNvSpPr/>
            <p:nvPr/>
          </p:nvSpPr>
          <p:spPr>
            <a:xfrm>
              <a:off x="2687039" y="1223764"/>
              <a:ext cx="713721" cy="779120"/>
            </a:xfrm>
            <a:custGeom>
              <a:avLst/>
              <a:gdLst/>
              <a:ahLst/>
              <a:cxnLst/>
              <a:rect l="l" t="t" r="r" b="b"/>
              <a:pathLst>
                <a:path w="39856" h="43508" extrusionOk="0">
                  <a:moveTo>
                    <a:pt x="30155" y="0"/>
                  </a:moveTo>
                  <a:cubicBezTo>
                    <a:pt x="29085" y="0"/>
                    <a:pt x="27770" y="193"/>
                    <a:pt x="26171" y="620"/>
                  </a:cubicBezTo>
                  <a:cubicBezTo>
                    <a:pt x="0" y="7656"/>
                    <a:pt x="17433" y="43507"/>
                    <a:pt x="17433" y="43507"/>
                  </a:cubicBezTo>
                  <a:lnTo>
                    <a:pt x="29533" y="15812"/>
                  </a:lnTo>
                  <a:cubicBezTo>
                    <a:pt x="29533" y="15812"/>
                    <a:pt x="39856" y="0"/>
                    <a:pt x="30155" y="0"/>
                  </a:cubicBezTo>
                  <a:close/>
                </a:path>
              </a:pathLst>
            </a:custGeom>
            <a:solidFill>
              <a:srgbClr val="1C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951;p36">
              <a:extLst>
                <a:ext uri="{FF2B5EF4-FFF2-40B4-BE49-F238E27FC236}">
                  <a16:creationId xmlns:a16="http://schemas.microsoft.com/office/drawing/2014/main" id="{87CC4736-CF38-4C2E-8A88-71236800C533}"/>
                </a:ext>
              </a:extLst>
            </p:cNvPr>
            <p:cNvSpPr/>
            <p:nvPr/>
          </p:nvSpPr>
          <p:spPr>
            <a:xfrm>
              <a:off x="2950261" y="1221221"/>
              <a:ext cx="839450" cy="860420"/>
            </a:xfrm>
            <a:custGeom>
              <a:avLst/>
              <a:gdLst/>
              <a:ahLst/>
              <a:cxnLst/>
              <a:rect l="l" t="t" r="r" b="b"/>
              <a:pathLst>
                <a:path w="46877" h="48048" extrusionOk="0">
                  <a:moveTo>
                    <a:pt x="17931" y="1"/>
                  </a:moveTo>
                  <a:cubicBezTo>
                    <a:pt x="1768" y="1"/>
                    <a:pt x="0" y="12414"/>
                    <a:pt x="0" y="12414"/>
                  </a:cubicBezTo>
                  <a:cubicBezTo>
                    <a:pt x="0" y="12414"/>
                    <a:pt x="269" y="37241"/>
                    <a:pt x="6005" y="41319"/>
                  </a:cubicBezTo>
                  <a:cubicBezTo>
                    <a:pt x="12815" y="46109"/>
                    <a:pt x="18676" y="48047"/>
                    <a:pt x="23630" y="48047"/>
                  </a:cubicBezTo>
                  <a:cubicBezTo>
                    <a:pt x="40547" y="48047"/>
                    <a:pt x="46876" y="25441"/>
                    <a:pt x="44276" y="16671"/>
                  </a:cubicBezTo>
                  <a:cubicBezTo>
                    <a:pt x="41318" y="6678"/>
                    <a:pt x="32490" y="1569"/>
                    <a:pt x="25410" y="762"/>
                  </a:cubicBezTo>
                  <a:cubicBezTo>
                    <a:pt x="22626" y="233"/>
                    <a:pt x="20144" y="1"/>
                    <a:pt x="17931" y="1"/>
                  </a:cubicBezTo>
                  <a:close/>
                </a:path>
              </a:pathLst>
            </a:custGeom>
            <a:solidFill>
              <a:srgbClr val="1C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52;p36">
              <a:extLst>
                <a:ext uri="{FF2B5EF4-FFF2-40B4-BE49-F238E27FC236}">
                  <a16:creationId xmlns:a16="http://schemas.microsoft.com/office/drawing/2014/main" id="{37FB0F3E-58E1-4B4D-B52B-530230CDDBA5}"/>
                </a:ext>
              </a:extLst>
            </p:cNvPr>
            <p:cNvSpPr/>
            <p:nvPr/>
          </p:nvSpPr>
          <p:spPr>
            <a:xfrm>
              <a:off x="2886851" y="1571330"/>
              <a:ext cx="594511" cy="619474"/>
            </a:xfrm>
            <a:custGeom>
              <a:avLst/>
              <a:gdLst/>
              <a:ahLst/>
              <a:cxnLst/>
              <a:rect l="l" t="t" r="r" b="b"/>
              <a:pathLst>
                <a:path w="33199" h="34593" extrusionOk="0">
                  <a:moveTo>
                    <a:pt x="3378" y="0"/>
                  </a:moveTo>
                  <a:cubicBezTo>
                    <a:pt x="2727" y="0"/>
                    <a:pt x="745" y="4554"/>
                    <a:pt x="180" y="13432"/>
                  </a:cubicBezTo>
                  <a:cubicBezTo>
                    <a:pt x="1" y="16211"/>
                    <a:pt x="449" y="18944"/>
                    <a:pt x="1569" y="21499"/>
                  </a:cubicBezTo>
                  <a:cubicBezTo>
                    <a:pt x="4124" y="27369"/>
                    <a:pt x="8740" y="28624"/>
                    <a:pt x="11877" y="29610"/>
                  </a:cubicBezTo>
                  <a:cubicBezTo>
                    <a:pt x="13086" y="30013"/>
                    <a:pt x="12683" y="32120"/>
                    <a:pt x="12504" y="33778"/>
                  </a:cubicBezTo>
                  <a:cubicBezTo>
                    <a:pt x="14022" y="34361"/>
                    <a:pt x="15506" y="34592"/>
                    <a:pt x="16904" y="34592"/>
                  </a:cubicBezTo>
                  <a:cubicBezTo>
                    <a:pt x="22277" y="34592"/>
                    <a:pt x="26396" y="31179"/>
                    <a:pt x="26396" y="31179"/>
                  </a:cubicBezTo>
                  <a:cubicBezTo>
                    <a:pt x="25903" y="30103"/>
                    <a:pt x="25545" y="28938"/>
                    <a:pt x="25321" y="27818"/>
                  </a:cubicBezTo>
                  <a:cubicBezTo>
                    <a:pt x="29085" y="24277"/>
                    <a:pt x="30833" y="20916"/>
                    <a:pt x="32088" y="16480"/>
                  </a:cubicBezTo>
                  <a:cubicBezTo>
                    <a:pt x="33198" y="12407"/>
                    <a:pt x="32517" y="11665"/>
                    <a:pt x="31873" y="11665"/>
                  </a:cubicBezTo>
                  <a:cubicBezTo>
                    <a:pt x="31504" y="11665"/>
                    <a:pt x="31146" y="11909"/>
                    <a:pt x="31146" y="11909"/>
                  </a:cubicBezTo>
                  <a:cubicBezTo>
                    <a:pt x="29388" y="13039"/>
                    <a:pt x="27427" y="13516"/>
                    <a:pt x="25384" y="13516"/>
                  </a:cubicBezTo>
                  <a:cubicBezTo>
                    <a:pt x="15764" y="13516"/>
                    <a:pt x="4317" y="2940"/>
                    <a:pt x="3541" y="167"/>
                  </a:cubicBezTo>
                  <a:cubicBezTo>
                    <a:pt x="3505" y="56"/>
                    <a:pt x="3450" y="0"/>
                    <a:pt x="3378" y="0"/>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53;p36">
              <a:extLst>
                <a:ext uri="{FF2B5EF4-FFF2-40B4-BE49-F238E27FC236}">
                  <a16:creationId xmlns:a16="http://schemas.microsoft.com/office/drawing/2014/main" id="{D9CBF291-B9C9-49C5-ADF5-9531A885B936}"/>
                </a:ext>
              </a:extLst>
            </p:cNvPr>
            <p:cNvSpPr/>
            <p:nvPr/>
          </p:nvSpPr>
          <p:spPr>
            <a:xfrm>
              <a:off x="2886063" y="1722774"/>
              <a:ext cx="72239" cy="115235"/>
            </a:xfrm>
            <a:custGeom>
              <a:avLst/>
              <a:gdLst/>
              <a:ahLst/>
              <a:cxnLst/>
              <a:rect l="l" t="t" r="r" b="b"/>
              <a:pathLst>
                <a:path w="4034" h="6435" extrusionOk="0">
                  <a:moveTo>
                    <a:pt x="3585" y="1"/>
                  </a:moveTo>
                  <a:cubicBezTo>
                    <a:pt x="2510" y="1480"/>
                    <a:pt x="1748" y="3228"/>
                    <a:pt x="448" y="4706"/>
                  </a:cubicBezTo>
                  <a:cubicBezTo>
                    <a:pt x="134" y="5065"/>
                    <a:pt x="0" y="5558"/>
                    <a:pt x="403" y="5872"/>
                  </a:cubicBezTo>
                  <a:cubicBezTo>
                    <a:pt x="940" y="6305"/>
                    <a:pt x="1639" y="6434"/>
                    <a:pt x="2241" y="6434"/>
                  </a:cubicBezTo>
                  <a:cubicBezTo>
                    <a:pt x="2945" y="6434"/>
                    <a:pt x="3516" y="6258"/>
                    <a:pt x="3540" y="6185"/>
                  </a:cubicBezTo>
                  <a:cubicBezTo>
                    <a:pt x="4033" y="4169"/>
                    <a:pt x="3585" y="1"/>
                    <a:pt x="3585" y="1"/>
                  </a:cubicBezTo>
                  <a:close/>
                </a:path>
              </a:pathLst>
            </a:custGeom>
            <a:solidFill>
              <a:srgbClr val="7A53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54;p36">
              <a:extLst>
                <a:ext uri="{FF2B5EF4-FFF2-40B4-BE49-F238E27FC236}">
                  <a16:creationId xmlns:a16="http://schemas.microsoft.com/office/drawing/2014/main" id="{8D998F06-A1BB-40F6-8453-3440DB4F7F9A}"/>
                </a:ext>
              </a:extLst>
            </p:cNvPr>
            <p:cNvSpPr/>
            <p:nvPr/>
          </p:nvSpPr>
          <p:spPr>
            <a:xfrm>
              <a:off x="3360325" y="1770927"/>
              <a:ext cx="145284" cy="124762"/>
            </a:xfrm>
            <a:custGeom>
              <a:avLst/>
              <a:gdLst/>
              <a:ahLst/>
              <a:cxnLst/>
              <a:rect l="l" t="t" r="r" b="b"/>
              <a:pathLst>
                <a:path w="8113" h="6967" extrusionOk="0">
                  <a:moveTo>
                    <a:pt x="4617" y="1"/>
                  </a:moveTo>
                  <a:cubicBezTo>
                    <a:pt x="1525" y="1"/>
                    <a:pt x="1" y="3765"/>
                    <a:pt x="2152" y="5961"/>
                  </a:cubicBezTo>
                  <a:cubicBezTo>
                    <a:pt x="2860" y="6655"/>
                    <a:pt x="3731" y="6966"/>
                    <a:pt x="4587" y="6966"/>
                  </a:cubicBezTo>
                  <a:cubicBezTo>
                    <a:pt x="6384" y="6966"/>
                    <a:pt x="8112" y="5591"/>
                    <a:pt x="8112" y="3496"/>
                  </a:cubicBezTo>
                  <a:cubicBezTo>
                    <a:pt x="8112" y="1569"/>
                    <a:pt x="6544" y="1"/>
                    <a:pt x="4617" y="1"/>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55;p36">
              <a:extLst>
                <a:ext uri="{FF2B5EF4-FFF2-40B4-BE49-F238E27FC236}">
                  <a16:creationId xmlns:a16="http://schemas.microsoft.com/office/drawing/2014/main" id="{CEF66077-D50E-4AAC-86F3-EFD669FE5C7C}"/>
                </a:ext>
              </a:extLst>
            </p:cNvPr>
            <p:cNvSpPr/>
            <p:nvPr/>
          </p:nvSpPr>
          <p:spPr>
            <a:xfrm>
              <a:off x="3043345" y="1725192"/>
              <a:ext cx="36137" cy="24086"/>
            </a:xfrm>
            <a:custGeom>
              <a:avLst/>
              <a:gdLst/>
              <a:ahLst/>
              <a:cxnLst/>
              <a:rect l="l" t="t" r="r" b="b"/>
              <a:pathLst>
                <a:path w="2018" h="1345" fill="none" extrusionOk="0">
                  <a:moveTo>
                    <a:pt x="2017" y="1345"/>
                  </a:moveTo>
                  <a:cubicBezTo>
                    <a:pt x="2017" y="0"/>
                    <a:pt x="1" y="0"/>
                    <a:pt x="1" y="1345"/>
                  </a:cubicBezTo>
                </a:path>
              </a:pathLst>
            </a:custGeom>
            <a:noFill/>
            <a:ln w="20175" cap="rnd" cmpd="sng">
              <a:solidFill>
                <a:schemeClr val="dk1"/>
              </a:solidFill>
              <a:prstDash val="solid"/>
              <a:miter lim="448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56;p36">
              <a:extLst>
                <a:ext uri="{FF2B5EF4-FFF2-40B4-BE49-F238E27FC236}">
                  <a16:creationId xmlns:a16="http://schemas.microsoft.com/office/drawing/2014/main" id="{429319AD-C075-4710-AC7C-238910186FCB}"/>
                </a:ext>
              </a:extLst>
            </p:cNvPr>
            <p:cNvSpPr/>
            <p:nvPr/>
          </p:nvSpPr>
          <p:spPr>
            <a:xfrm>
              <a:off x="2925370" y="1892107"/>
              <a:ext cx="64861" cy="35045"/>
            </a:xfrm>
            <a:custGeom>
              <a:avLst/>
              <a:gdLst/>
              <a:ahLst/>
              <a:cxnLst/>
              <a:rect l="l" t="t" r="r" b="b"/>
              <a:pathLst>
                <a:path w="3622" h="1957" extrusionOk="0">
                  <a:moveTo>
                    <a:pt x="3541" y="1"/>
                  </a:moveTo>
                  <a:lnTo>
                    <a:pt x="3541" y="1"/>
                  </a:lnTo>
                  <a:cubicBezTo>
                    <a:pt x="2779" y="479"/>
                    <a:pt x="2152" y="628"/>
                    <a:pt x="1651" y="628"/>
                  </a:cubicBezTo>
                  <a:cubicBezTo>
                    <a:pt x="815" y="628"/>
                    <a:pt x="330" y="213"/>
                    <a:pt x="157" y="213"/>
                  </a:cubicBezTo>
                  <a:cubicBezTo>
                    <a:pt x="123" y="213"/>
                    <a:pt x="100" y="230"/>
                    <a:pt x="91" y="270"/>
                  </a:cubicBezTo>
                  <a:cubicBezTo>
                    <a:pt x="1" y="1031"/>
                    <a:pt x="494" y="1748"/>
                    <a:pt x="1256" y="1928"/>
                  </a:cubicBezTo>
                  <a:cubicBezTo>
                    <a:pt x="1393" y="1947"/>
                    <a:pt x="1528" y="1956"/>
                    <a:pt x="1660" y="1956"/>
                  </a:cubicBezTo>
                  <a:cubicBezTo>
                    <a:pt x="2770" y="1956"/>
                    <a:pt x="3621" y="1283"/>
                    <a:pt x="35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957;p36">
              <a:extLst>
                <a:ext uri="{FF2B5EF4-FFF2-40B4-BE49-F238E27FC236}">
                  <a16:creationId xmlns:a16="http://schemas.microsoft.com/office/drawing/2014/main" id="{90C147B2-5B26-40BA-A4CE-58E48F4F0ED9}"/>
                </a:ext>
              </a:extLst>
            </p:cNvPr>
            <p:cNvSpPr/>
            <p:nvPr/>
          </p:nvSpPr>
          <p:spPr>
            <a:xfrm>
              <a:off x="3429341" y="1582755"/>
              <a:ext cx="127627" cy="167775"/>
            </a:xfrm>
            <a:custGeom>
              <a:avLst/>
              <a:gdLst/>
              <a:ahLst/>
              <a:cxnLst/>
              <a:rect l="l" t="t" r="r" b="b"/>
              <a:pathLst>
                <a:path w="7127" h="9369" extrusionOk="0">
                  <a:moveTo>
                    <a:pt x="6290" y="1"/>
                  </a:moveTo>
                  <a:cubicBezTo>
                    <a:pt x="6180" y="1"/>
                    <a:pt x="6064" y="69"/>
                    <a:pt x="6006" y="157"/>
                  </a:cubicBezTo>
                  <a:lnTo>
                    <a:pt x="4303" y="2846"/>
                  </a:lnTo>
                  <a:cubicBezTo>
                    <a:pt x="3138" y="4683"/>
                    <a:pt x="1704" y="6386"/>
                    <a:pt x="135" y="7954"/>
                  </a:cubicBezTo>
                  <a:cubicBezTo>
                    <a:pt x="46" y="8044"/>
                    <a:pt x="1" y="8223"/>
                    <a:pt x="91" y="8358"/>
                  </a:cubicBezTo>
                  <a:lnTo>
                    <a:pt x="584" y="9209"/>
                  </a:lnTo>
                  <a:cubicBezTo>
                    <a:pt x="659" y="9310"/>
                    <a:pt x="777" y="9368"/>
                    <a:pt x="898" y="9368"/>
                  </a:cubicBezTo>
                  <a:cubicBezTo>
                    <a:pt x="992" y="9368"/>
                    <a:pt x="1088" y="9333"/>
                    <a:pt x="1166" y="9254"/>
                  </a:cubicBezTo>
                  <a:cubicBezTo>
                    <a:pt x="1614" y="8716"/>
                    <a:pt x="2555" y="7775"/>
                    <a:pt x="3586" y="6655"/>
                  </a:cubicBezTo>
                  <a:cubicBezTo>
                    <a:pt x="5020" y="4862"/>
                    <a:pt x="6185" y="2890"/>
                    <a:pt x="7082" y="829"/>
                  </a:cubicBezTo>
                  <a:cubicBezTo>
                    <a:pt x="7126" y="650"/>
                    <a:pt x="7082" y="515"/>
                    <a:pt x="6947" y="381"/>
                  </a:cubicBezTo>
                  <a:lnTo>
                    <a:pt x="6454" y="67"/>
                  </a:lnTo>
                  <a:cubicBezTo>
                    <a:pt x="6407" y="20"/>
                    <a:pt x="6350" y="1"/>
                    <a:pt x="62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58;p36">
              <a:extLst>
                <a:ext uri="{FF2B5EF4-FFF2-40B4-BE49-F238E27FC236}">
                  <a16:creationId xmlns:a16="http://schemas.microsoft.com/office/drawing/2014/main" id="{3AEBFDEA-5B3A-4673-A1C9-A26395C30C40}"/>
                </a:ext>
              </a:extLst>
            </p:cNvPr>
            <p:cNvSpPr/>
            <p:nvPr/>
          </p:nvSpPr>
          <p:spPr>
            <a:xfrm>
              <a:off x="2651725" y="2230864"/>
              <a:ext cx="193419" cy="161544"/>
            </a:xfrm>
            <a:custGeom>
              <a:avLst/>
              <a:gdLst/>
              <a:ahLst/>
              <a:cxnLst/>
              <a:rect l="l" t="t" r="r" b="b"/>
              <a:pathLst>
                <a:path w="10801" h="9021" extrusionOk="0">
                  <a:moveTo>
                    <a:pt x="5146" y="1"/>
                  </a:moveTo>
                  <a:cubicBezTo>
                    <a:pt x="4861" y="1"/>
                    <a:pt x="4583" y="81"/>
                    <a:pt x="4347" y="264"/>
                  </a:cubicBezTo>
                  <a:cubicBezTo>
                    <a:pt x="4123" y="443"/>
                    <a:pt x="3944" y="667"/>
                    <a:pt x="3765" y="891"/>
                  </a:cubicBezTo>
                  <a:cubicBezTo>
                    <a:pt x="3720" y="981"/>
                    <a:pt x="4482" y="1519"/>
                    <a:pt x="4392" y="1564"/>
                  </a:cubicBezTo>
                  <a:cubicBezTo>
                    <a:pt x="3675" y="2505"/>
                    <a:pt x="2868" y="3760"/>
                    <a:pt x="1345" y="3939"/>
                  </a:cubicBezTo>
                  <a:cubicBezTo>
                    <a:pt x="897" y="3984"/>
                    <a:pt x="404" y="4118"/>
                    <a:pt x="314" y="4387"/>
                  </a:cubicBezTo>
                  <a:cubicBezTo>
                    <a:pt x="0" y="5328"/>
                    <a:pt x="986" y="5283"/>
                    <a:pt x="2376" y="5328"/>
                  </a:cubicBezTo>
                  <a:cubicBezTo>
                    <a:pt x="2644" y="5328"/>
                    <a:pt x="2868" y="5283"/>
                    <a:pt x="3093" y="5238"/>
                  </a:cubicBezTo>
                  <a:lnTo>
                    <a:pt x="3093" y="5238"/>
                  </a:lnTo>
                  <a:cubicBezTo>
                    <a:pt x="2824" y="5373"/>
                    <a:pt x="2510" y="5507"/>
                    <a:pt x="2196" y="5597"/>
                  </a:cubicBezTo>
                  <a:cubicBezTo>
                    <a:pt x="1748" y="5687"/>
                    <a:pt x="1345" y="5911"/>
                    <a:pt x="1255" y="6135"/>
                  </a:cubicBezTo>
                  <a:cubicBezTo>
                    <a:pt x="1127" y="6744"/>
                    <a:pt x="1458" y="6917"/>
                    <a:pt x="2050" y="6917"/>
                  </a:cubicBezTo>
                  <a:cubicBezTo>
                    <a:pt x="2286" y="6917"/>
                    <a:pt x="2563" y="6890"/>
                    <a:pt x="2868" y="6852"/>
                  </a:cubicBezTo>
                  <a:lnTo>
                    <a:pt x="2868" y="6852"/>
                  </a:lnTo>
                  <a:cubicBezTo>
                    <a:pt x="2689" y="6897"/>
                    <a:pt x="2600" y="7031"/>
                    <a:pt x="2510" y="7210"/>
                  </a:cubicBezTo>
                  <a:cubicBezTo>
                    <a:pt x="2401" y="7780"/>
                    <a:pt x="2720" y="7956"/>
                    <a:pt x="3297" y="7956"/>
                  </a:cubicBezTo>
                  <a:cubicBezTo>
                    <a:pt x="3673" y="7956"/>
                    <a:pt x="4158" y="7881"/>
                    <a:pt x="4706" y="7793"/>
                  </a:cubicBezTo>
                  <a:cubicBezTo>
                    <a:pt x="5692" y="7614"/>
                    <a:pt x="6633" y="7076"/>
                    <a:pt x="7350" y="6269"/>
                  </a:cubicBezTo>
                  <a:lnTo>
                    <a:pt x="7350" y="6269"/>
                  </a:lnTo>
                  <a:cubicBezTo>
                    <a:pt x="6902" y="6941"/>
                    <a:pt x="6274" y="7479"/>
                    <a:pt x="5602" y="7838"/>
                  </a:cubicBezTo>
                  <a:cubicBezTo>
                    <a:pt x="5244" y="8017"/>
                    <a:pt x="4930" y="8241"/>
                    <a:pt x="4930" y="8465"/>
                  </a:cubicBezTo>
                  <a:cubicBezTo>
                    <a:pt x="4930" y="8869"/>
                    <a:pt x="5112" y="9021"/>
                    <a:pt x="5422" y="9021"/>
                  </a:cubicBezTo>
                  <a:cubicBezTo>
                    <a:pt x="5766" y="9021"/>
                    <a:pt x="6268" y="8835"/>
                    <a:pt x="6857" y="8599"/>
                  </a:cubicBezTo>
                  <a:cubicBezTo>
                    <a:pt x="9098" y="7793"/>
                    <a:pt x="10801" y="4477"/>
                    <a:pt x="8784" y="3311"/>
                  </a:cubicBezTo>
                  <a:cubicBezTo>
                    <a:pt x="8739" y="2594"/>
                    <a:pt x="8201" y="2012"/>
                    <a:pt x="7484" y="1922"/>
                  </a:cubicBezTo>
                  <a:cubicBezTo>
                    <a:pt x="7395" y="1564"/>
                    <a:pt x="7126" y="1250"/>
                    <a:pt x="6812" y="1071"/>
                  </a:cubicBezTo>
                  <a:cubicBezTo>
                    <a:pt x="6558" y="468"/>
                    <a:pt x="5834" y="1"/>
                    <a:pt x="5146" y="1"/>
                  </a:cubicBezTo>
                  <a:close/>
                </a:path>
              </a:pathLst>
            </a:custGeom>
            <a:solidFill>
              <a:schemeClr val="accent4">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959;p36">
              <a:extLst>
                <a:ext uri="{FF2B5EF4-FFF2-40B4-BE49-F238E27FC236}">
                  <a16:creationId xmlns:a16="http://schemas.microsoft.com/office/drawing/2014/main" id="{528918A1-BBD8-40F1-B413-5B7ED898A034}"/>
                </a:ext>
              </a:extLst>
            </p:cNvPr>
            <p:cNvSpPr/>
            <p:nvPr/>
          </p:nvSpPr>
          <p:spPr>
            <a:xfrm>
              <a:off x="3544110" y="2431392"/>
              <a:ext cx="465470" cy="1145203"/>
            </a:xfrm>
            <a:custGeom>
              <a:avLst/>
              <a:gdLst/>
              <a:ahLst/>
              <a:cxnLst/>
              <a:rect l="l" t="t" r="r" b="b"/>
              <a:pathLst>
                <a:path w="25993" h="63951" extrusionOk="0">
                  <a:moveTo>
                    <a:pt x="19763" y="1"/>
                  </a:moveTo>
                  <a:cubicBezTo>
                    <a:pt x="15506" y="45"/>
                    <a:pt x="11966" y="3227"/>
                    <a:pt x="11473" y="7395"/>
                  </a:cubicBezTo>
                  <a:lnTo>
                    <a:pt x="5647" y="56690"/>
                  </a:lnTo>
                  <a:cubicBezTo>
                    <a:pt x="5423" y="59065"/>
                    <a:pt x="3406" y="60858"/>
                    <a:pt x="1031" y="60858"/>
                  </a:cubicBezTo>
                  <a:lnTo>
                    <a:pt x="0" y="60858"/>
                  </a:lnTo>
                  <a:lnTo>
                    <a:pt x="0" y="63950"/>
                  </a:lnTo>
                  <a:lnTo>
                    <a:pt x="1031" y="63950"/>
                  </a:lnTo>
                  <a:cubicBezTo>
                    <a:pt x="4975" y="63950"/>
                    <a:pt x="8291" y="60992"/>
                    <a:pt x="8739" y="57049"/>
                  </a:cubicBezTo>
                  <a:lnTo>
                    <a:pt x="14565" y="7753"/>
                  </a:lnTo>
                  <a:cubicBezTo>
                    <a:pt x="14879" y="5154"/>
                    <a:pt x="17119" y="3182"/>
                    <a:pt x="19763" y="3182"/>
                  </a:cubicBezTo>
                  <a:lnTo>
                    <a:pt x="25992" y="3138"/>
                  </a:lnTo>
                  <a:lnTo>
                    <a:pt x="259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960;p36">
              <a:extLst>
                <a:ext uri="{FF2B5EF4-FFF2-40B4-BE49-F238E27FC236}">
                  <a16:creationId xmlns:a16="http://schemas.microsoft.com/office/drawing/2014/main" id="{8D3E9F1E-EB47-4808-860E-35B5AB8D1741}"/>
                </a:ext>
              </a:extLst>
            </p:cNvPr>
            <p:cNvSpPr/>
            <p:nvPr/>
          </p:nvSpPr>
          <p:spPr>
            <a:xfrm>
              <a:off x="2600367" y="3521206"/>
              <a:ext cx="971840" cy="857895"/>
            </a:xfrm>
            <a:custGeom>
              <a:avLst/>
              <a:gdLst/>
              <a:ahLst/>
              <a:cxnLst/>
              <a:rect l="l" t="t" r="r" b="b"/>
              <a:pathLst>
                <a:path w="54270" h="47907" extrusionOk="0">
                  <a:moveTo>
                    <a:pt x="54270" y="0"/>
                  </a:moveTo>
                  <a:lnTo>
                    <a:pt x="0" y="448"/>
                  </a:lnTo>
                  <a:lnTo>
                    <a:pt x="0" y="47906"/>
                  </a:lnTo>
                  <a:lnTo>
                    <a:pt x="3137" y="47906"/>
                  </a:lnTo>
                  <a:lnTo>
                    <a:pt x="3137" y="3092"/>
                  </a:lnTo>
                  <a:lnTo>
                    <a:pt x="51133" y="3092"/>
                  </a:lnTo>
                  <a:lnTo>
                    <a:pt x="51133" y="22900"/>
                  </a:lnTo>
                  <a:lnTo>
                    <a:pt x="54270" y="22900"/>
                  </a:lnTo>
                  <a:lnTo>
                    <a:pt x="542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961;p36">
              <a:extLst>
                <a:ext uri="{FF2B5EF4-FFF2-40B4-BE49-F238E27FC236}">
                  <a16:creationId xmlns:a16="http://schemas.microsoft.com/office/drawing/2014/main" id="{CC360013-1A0F-493C-9335-498823920876}"/>
                </a:ext>
              </a:extLst>
            </p:cNvPr>
            <p:cNvSpPr/>
            <p:nvPr/>
          </p:nvSpPr>
          <p:spPr>
            <a:xfrm>
              <a:off x="2600367" y="2550029"/>
              <a:ext cx="1150808" cy="983229"/>
            </a:xfrm>
            <a:custGeom>
              <a:avLst/>
              <a:gdLst/>
              <a:ahLst/>
              <a:cxnLst/>
              <a:rect l="l" t="t" r="r" b="b"/>
              <a:pathLst>
                <a:path w="64264" h="54906" extrusionOk="0">
                  <a:moveTo>
                    <a:pt x="60117" y="0"/>
                  </a:moveTo>
                  <a:cubicBezTo>
                    <a:pt x="57191" y="0"/>
                    <a:pt x="55717" y="2342"/>
                    <a:pt x="55345" y="5520"/>
                  </a:cubicBezTo>
                  <a:lnTo>
                    <a:pt x="50954" y="44240"/>
                  </a:lnTo>
                  <a:cubicBezTo>
                    <a:pt x="50730" y="46301"/>
                    <a:pt x="48937" y="47869"/>
                    <a:pt x="46876" y="47869"/>
                  </a:cubicBezTo>
                  <a:lnTo>
                    <a:pt x="6409" y="47869"/>
                  </a:lnTo>
                  <a:cubicBezTo>
                    <a:pt x="2555" y="47869"/>
                    <a:pt x="0" y="51006"/>
                    <a:pt x="0" y="54860"/>
                  </a:cubicBezTo>
                  <a:lnTo>
                    <a:pt x="0" y="54905"/>
                  </a:lnTo>
                  <a:lnTo>
                    <a:pt x="52477" y="54905"/>
                  </a:lnTo>
                  <a:cubicBezTo>
                    <a:pt x="55569" y="54905"/>
                    <a:pt x="58169" y="52620"/>
                    <a:pt x="58527" y="49528"/>
                  </a:cubicBezTo>
                  <a:lnTo>
                    <a:pt x="64263" y="322"/>
                  </a:lnTo>
                  <a:lnTo>
                    <a:pt x="60902" y="53"/>
                  </a:lnTo>
                  <a:cubicBezTo>
                    <a:pt x="60630" y="18"/>
                    <a:pt x="60368" y="0"/>
                    <a:pt x="60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962;p36">
              <a:extLst>
                <a:ext uri="{FF2B5EF4-FFF2-40B4-BE49-F238E27FC236}">
                  <a16:creationId xmlns:a16="http://schemas.microsoft.com/office/drawing/2014/main" id="{C6FD6C06-29C8-4429-B928-A6E198773084}"/>
                </a:ext>
              </a:extLst>
            </p:cNvPr>
            <p:cNvSpPr/>
            <p:nvPr/>
          </p:nvSpPr>
          <p:spPr>
            <a:xfrm>
              <a:off x="2222375" y="4165608"/>
              <a:ext cx="499977" cy="428258"/>
            </a:xfrm>
            <a:custGeom>
              <a:avLst/>
              <a:gdLst/>
              <a:ahLst/>
              <a:cxnLst/>
              <a:rect l="l" t="t" r="r" b="b"/>
              <a:pathLst>
                <a:path w="27920" h="23915" extrusionOk="0">
                  <a:moveTo>
                    <a:pt x="15955" y="1"/>
                  </a:moveTo>
                  <a:cubicBezTo>
                    <a:pt x="5334" y="1"/>
                    <a:pt x="1" y="12862"/>
                    <a:pt x="7530" y="20391"/>
                  </a:cubicBezTo>
                  <a:cubicBezTo>
                    <a:pt x="9964" y="22825"/>
                    <a:pt x="12955" y="23915"/>
                    <a:pt x="15888" y="23915"/>
                  </a:cubicBezTo>
                  <a:cubicBezTo>
                    <a:pt x="22030" y="23915"/>
                    <a:pt x="27920" y="19139"/>
                    <a:pt x="27920" y="11921"/>
                  </a:cubicBezTo>
                  <a:cubicBezTo>
                    <a:pt x="27920" y="5333"/>
                    <a:pt x="22587" y="1"/>
                    <a:pt x="159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963;p36">
              <a:extLst>
                <a:ext uri="{FF2B5EF4-FFF2-40B4-BE49-F238E27FC236}">
                  <a16:creationId xmlns:a16="http://schemas.microsoft.com/office/drawing/2014/main" id="{6489BDD1-BC3E-49B4-861B-D1FD0363D0A8}"/>
                </a:ext>
              </a:extLst>
            </p:cNvPr>
            <p:cNvSpPr/>
            <p:nvPr/>
          </p:nvSpPr>
          <p:spPr>
            <a:xfrm>
              <a:off x="2205524" y="4152768"/>
              <a:ext cx="529686" cy="453704"/>
            </a:xfrm>
            <a:custGeom>
              <a:avLst/>
              <a:gdLst/>
              <a:ahLst/>
              <a:cxnLst/>
              <a:rect l="l" t="t" r="r" b="b"/>
              <a:pathLst>
                <a:path w="29579" h="25336" extrusionOk="0">
                  <a:moveTo>
                    <a:pt x="16896" y="3541"/>
                  </a:moveTo>
                  <a:cubicBezTo>
                    <a:pt x="25007" y="3541"/>
                    <a:pt x="29085" y="13355"/>
                    <a:pt x="23349" y="19091"/>
                  </a:cubicBezTo>
                  <a:cubicBezTo>
                    <a:pt x="21496" y="20944"/>
                    <a:pt x="19218" y="21773"/>
                    <a:pt x="16983" y="21773"/>
                  </a:cubicBezTo>
                  <a:cubicBezTo>
                    <a:pt x="12297" y="21773"/>
                    <a:pt x="7799" y="18130"/>
                    <a:pt x="7799" y="12638"/>
                  </a:cubicBezTo>
                  <a:cubicBezTo>
                    <a:pt x="7799" y="7619"/>
                    <a:pt x="11877" y="3541"/>
                    <a:pt x="16896" y="3541"/>
                  </a:cubicBezTo>
                  <a:close/>
                  <a:moveTo>
                    <a:pt x="16896" y="1"/>
                  </a:moveTo>
                  <a:cubicBezTo>
                    <a:pt x="5647" y="1"/>
                    <a:pt x="1" y="13624"/>
                    <a:pt x="7978" y="21601"/>
                  </a:cubicBezTo>
                  <a:cubicBezTo>
                    <a:pt x="10557" y="24180"/>
                    <a:pt x="13727" y="25335"/>
                    <a:pt x="16836" y="25335"/>
                  </a:cubicBezTo>
                  <a:cubicBezTo>
                    <a:pt x="23341" y="25335"/>
                    <a:pt x="29578" y="20279"/>
                    <a:pt x="29578" y="12638"/>
                  </a:cubicBezTo>
                  <a:cubicBezTo>
                    <a:pt x="29578" y="5647"/>
                    <a:pt x="23887" y="1"/>
                    <a:pt x="16896" y="1"/>
                  </a:cubicBezTo>
                  <a:close/>
                </a:path>
              </a:pathLst>
            </a:custGeom>
            <a:solidFill>
              <a:srgbClr val="1C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64;p36">
              <a:extLst>
                <a:ext uri="{FF2B5EF4-FFF2-40B4-BE49-F238E27FC236}">
                  <a16:creationId xmlns:a16="http://schemas.microsoft.com/office/drawing/2014/main" id="{A18FFC61-C9F0-4CA5-88B7-67D8E204FF92}"/>
                </a:ext>
              </a:extLst>
            </p:cNvPr>
            <p:cNvSpPr/>
            <p:nvPr/>
          </p:nvSpPr>
          <p:spPr>
            <a:xfrm>
              <a:off x="2440668" y="4311661"/>
              <a:ext cx="135631" cy="135649"/>
            </a:xfrm>
            <a:custGeom>
              <a:avLst/>
              <a:gdLst/>
              <a:ahLst/>
              <a:cxnLst/>
              <a:rect l="l" t="t" r="r" b="b"/>
              <a:pathLst>
                <a:path w="7574" h="7575" extrusionOk="0">
                  <a:moveTo>
                    <a:pt x="3765" y="1"/>
                  </a:moveTo>
                  <a:cubicBezTo>
                    <a:pt x="1703" y="1"/>
                    <a:pt x="0" y="1704"/>
                    <a:pt x="0" y="3765"/>
                  </a:cubicBezTo>
                  <a:cubicBezTo>
                    <a:pt x="0" y="5871"/>
                    <a:pt x="1703" y="7574"/>
                    <a:pt x="3765" y="7574"/>
                  </a:cubicBezTo>
                  <a:cubicBezTo>
                    <a:pt x="5871" y="7574"/>
                    <a:pt x="7574" y="5871"/>
                    <a:pt x="7574" y="3765"/>
                  </a:cubicBezTo>
                  <a:cubicBezTo>
                    <a:pt x="7574" y="1704"/>
                    <a:pt x="5871" y="1"/>
                    <a:pt x="3765" y="1"/>
                  </a:cubicBezTo>
                  <a:close/>
                </a:path>
              </a:pathLst>
            </a:custGeom>
            <a:solidFill>
              <a:srgbClr val="1C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65;p36">
              <a:extLst>
                <a:ext uri="{FF2B5EF4-FFF2-40B4-BE49-F238E27FC236}">
                  <a16:creationId xmlns:a16="http://schemas.microsoft.com/office/drawing/2014/main" id="{90A32304-28A8-46D8-A343-026EC7B3E7FD}"/>
                </a:ext>
              </a:extLst>
            </p:cNvPr>
            <p:cNvSpPr/>
            <p:nvPr/>
          </p:nvSpPr>
          <p:spPr>
            <a:xfrm>
              <a:off x="3290522" y="3298097"/>
              <a:ext cx="503989" cy="1222241"/>
            </a:xfrm>
            <a:custGeom>
              <a:avLst/>
              <a:gdLst/>
              <a:ahLst/>
              <a:cxnLst/>
              <a:rect l="l" t="t" r="r" b="b"/>
              <a:pathLst>
                <a:path w="28144" h="68253" extrusionOk="0">
                  <a:moveTo>
                    <a:pt x="2196" y="1"/>
                  </a:moveTo>
                  <a:lnTo>
                    <a:pt x="0" y="852"/>
                  </a:lnTo>
                  <a:lnTo>
                    <a:pt x="25947" y="68252"/>
                  </a:lnTo>
                  <a:lnTo>
                    <a:pt x="28143" y="67401"/>
                  </a:lnTo>
                  <a:lnTo>
                    <a:pt x="21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66;p36">
              <a:extLst>
                <a:ext uri="{FF2B5EF4-FFF2-40B4-BE49-F238E27FC236}">
                  <a16:creationId xmlns:a16="http://schemas.microsoft.com/office/drawing/2014/main" id="{866EFD9E-C4F3-447E-86E6-AD67ED006483}"/>
                </a:ext>
              </a:extLst>
            </p:cNvPr>
            <p:cNvSpPr/>
            <p:nvPr/>
          </p:nvSpPr>
          <p:spPr>
            <a:xfrm>
              <a:off x="3260831" y="3309343"/>
              <a:ext cx="563370" cy="1198961"/>
            </a:xfrm>
            <a:custGeom>
              <a:avLst/>
              <a:gdLst/>
              <a:ahLst/>
              <a:cxnLst/>
              <a:rect l="l" t="t" r="r" b="b"/>
              <a:pathLst>
                <a:path w="31460" h="66953" extrusionOk="0">
                  <a:moveTo>
                    <a:pt x="29308" y="0"/>
                  </a:moveTo>
                  <a:lnTo>
                    <a:pt x="0" y="66011"/>
                  </a:lnTo>
                  <a:lnTo>
                    <a:pt x="2151" y="66952"/>
                  </a:lnTo>
                  <a:lnTo>
                    <a:pt x="31459" y="986"/>
                  </a:lnTo>
                  <a:lnTo>
                    <a:pt x="293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967;p36">
              <a:extLst>
                <a:ext uri="{FF2B5EF4-FFF2-40B4-BE49-F238E27FC236}">
                  <a16:creationId xmlns:a16="http://schemas.microsoft.com/office/drawing/2014/main" id="{92D1A22F-23EE-45C8-8FD0-199D3DF1FB80}"/>
                </a:ext>
              </a:extLst>
            </p:cNvPr>
            <p:cNvSpPr/>
            <p:nvPr/>
          </p:nvSpPr>
          <p:spPr>
            <a:xfrm>
              <a:off x="2931799" y="3657626"/>
              <a:ext cx="1221435" cy="503183"/>
            </a:xfrm>
            <a:custGeom>
              <a:avLst/>
              <a:gdLst/>
              <a:ahLst/>
              <a:cxnLst/>
              <a:rect l="l" t="t" r="r" b="b"/>
              <a:pathLst>
                <a:path w="68208" h="28099" extrusionOk="0">
                  <a:moveTo>
                    <a:pt x="67356" y="0"/>
                  </a:moveTo>
                  <a:lnTo>
                    <a:pt x="0" y="25903"/>
                  </a:lnTo>
                  <a:lnTo>
                    <a:pt x="852" y="28099"/>
                  </a:lnTo>
                  <a:lnTo>
                    <a:pt x="68207" y="2196"/>
                  </a:lnTo>
                  <a:lnTo>
                    <a:pt x="673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968;p36">
              <a:extLst>
                <a:ext uri="{FF2B5EF4-FFF2-40B4-BE49-F238E27FC236}">
                  <a16:creationId xmlns:a16="http://schemas.microsoft.com/office/drawing/2014/main" id="{8B92C544-9A8A-4F2D-AF03-A2FDE1FDAFB7}"/>
                </a:ext>
              </a:extLst>
            </p:cNvPr>
            <p:cNvSpPr/>
            <p:nvPr/>
          </p:nvSpPr>
          <p:spPr>
            <a:xfrm>
              <a:off x="2943027" y="3627129"/>
              <a:ext cx="1198961" cy="563370"/>
            </a:xfrm>
            <a:custGeom>
              <a:avLst/>
              <a:gdLst/>
              <a:ahLst/>
              <a:cxnLst/>
              <a:rect l="l" t="t" r="r" b="b"/>
              <a:pathLst>
                <a:path w="66953" h="31460" extrusionOk="0">
                  <a:moveTo>
                    <a:pt x="987" y="0"/>
                  </a:moveTo>
                  <a:lnTo>
                    <a:pt x="1" y="2152"/>
                  </a:lnTo>
                  <a:lnTo>
                    <a:pt x="66012" y="31460"/>
                  </a:lnTo>
                  <a:lnTo>
                    <a:pt x="66953" y="29309"/>
                  </a:lnTo>
                  <a:lnTo>
                    <a:pt x="9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969;p36">
              <a:extLst>
                <a:ext uri="{FF2B5EF4-FFF2-40B4-BE49-F238E27FC236}">
                  <a16:creationId xmlns:a16="http://schemas.microsoft.com/office/drawing/2014/main" id="{DB2ABF0E-3FFE-4C1F-A4B1-B3614C9857C3}"/>
                </a:ext>
              </a:extLst>
            </p:cNvPr>
            <p:cNvSpPr/>
            <p:nvPr/>
          </p:nvSpPr>
          <p:spPr>
            <a:xfrm>
              <a:off x="2808219" y="3227756"/>
              <a:ext cx="1511930" cy="1364229"/>
            </a:xfrm>
            <a:custGeom>
              <a:avLst/>
              <a:gdLst/>
              <a:ahLst/>
              <a:cxnLst/>
              <a:rect l="l" t="t" r="r" b="b"/>
              <a:pathLst>
                <a:path w="84430" h="76182" extrusionOk="0">
                  <a:moveTo>
                    <a:pt x="41152" y="5226"/>
                  </a:moveTo>
                  <a:cubicBezTo>
                    <a:pt x="45601" y="5226"/>
                    <a:pt x="50121" y="6133"/>
                    <a:pt x="54449" y="8052"/>
                  </a:cubicBezTo>
                  <a:cubicBezTo>
                    <a:pt x="66593" y="13429"/>
                    <a:pt x="74257" y="25619"/>
                    <a:pt x="73943" y="38928"/>
                  </a:cubicBezTo>
                  <a:cubicBezTo>
                    <a:pt x="73584" y="52193"/>
                    <a:pt x="65294" y="63979"/>
                    <a:pt x="52880" y="68730"/>
                  </a:cubicBezTo>
                  <a:cubicBezTo>
                    <a:pt x="49036" y="70215"/>
                    <a:pt x="45036" y="70935"/>
                    <a:pt x="41074" y="70935"/>
                  </a:cubicBezTo>
                  <a:cubicBezTo>
                    <a:pt x="32242" y="70935"/>
                    <a:pt x="23595" y="67359"/>
                    <a:pt x="17253" y="60708"/>
                  </a:cubicBezTo>
                  <a:cubicBezTo>
                    <a:pt x="8111" y="51073"/>
                    <a:pt x="5647" y="36867"/>
                    <a:pt x="11069" y="24722"/>
                  </a:cubicBezTo>
                  <a:cubicBezTo>
                    <a:pt x="16533" y="12502"/>
                    <a:pt x="28557" y="5226"/>
                    <a:pt x="41152" y="5226"/>
                  </a:cubicBezTo>
                  <a:close/>
                  <a:moveTo>
                    <a:pt x="41056" y="1"/>
                  </a:moveTo>
                  <a:cubicBezTo>
                    <a:pt x="31483" y="1"/>
                    <a:pt x="22045" y="3608"/>
                    <a:pt x="14833" y="10472"/>
                  </a:cubicBezTo>
                  <a:cubicBezTo>
                    <a:pt x="3675" y="21092"/>
                    <a:pt x="0" y="37360"/>
                    <a:pt x="5512" y="51745"/>
                  </a:cubicBezTo>
                  <a:cubicBezTo>
                    <a:pt x="11069" y="66130"/>
                    <a:pt x="24693" y="75765"/>
                    <a:pt x="40108" y="76169"/>
                  </a:cubicBezTo>
                  <a:cubicBezTo>
                    <a:pt x="40442" y="76178"/>
                    <a:pt x="40775" y="76182"/>
                    <a:pt x="41107" y="76182"/>
                  </a:cubicBezTo>
                  <a:cubicBezTo>
                    <a:pt x="56132" y="76182"/>
                    <a:pt x="69776" y="67305"/>
                    <a:pt x="75870" y="53538"/>
                  </a:cubicBezTo>
                  <a:cubicBezTo>
                    <a:pt x="84429" y="34313"/>
                    <a:pt x="75780" y="11816"/>
                    <a:pt x="56555" y="3301"/>
                  </a:cubicBezTo>
                  <a:cubicBezTo>
                    <a:pt x="51577" y="1082"/>
                    <a:pt x="46296" y="1"/>
                    <a:pt x="410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970;p36">
              <a:extLst>
                <a:ext uri="{FF2B5EF4-FFF2-40B4-BE49-F238E27FC236}">
                  <a16:creationId xmlns:a16="http://schemas.microsoft.com/office/drawing/2014/main" id="{063BC9AA-A9B6-4897-AE32-B9575E3BBA5D}"/>
                </a:ext>
              </a:extLst>
            </p:cNvPr>
            <p:cNvSpPr/>
            <p:nvPr/>
          </p:nvSpPr>
          <p:spPr>
            <a:xfrm>
              <a:off x="2841115" y="3213376"/>
              <a:ext cx="1454161" cy="1392505"/>
            </a:xfrm>
            <a:custGeom>
              <a:avLst/>
              <a:gdLst/>
              <a:ahLst/>
              <a:cxnLst/>
              <a:rect l="l" t="t" r="r" b="b"/>
              <a:pathLst>
                <a:path w="81204" h="77761" extrusionOk="0">
                  <a:moveTo>
                    <a:pt x="39262" y="3555"/>
                  </a:moveTo>
                  <a:cubicBezTo>
                    <a:pt x="39559" y="3555"/>
                    <a:pt x="39856" y="3559"/>
                    <a:pt x="40154" y="3567"/>
                  </a:cubicBezTo>
                  <a:cubicBezTo>
                    <a:pt x="54449" y="3925"/>
                    <a:pt x="67087" y="12888"/>
                    <a:pt x="72240" y="26198"/>
                  </a:cubicBezTo>
                  <a:cubicBezTo>
                    <a:pt x="79186" y="44392"/>
                    <a:pt x="70134" y="64827"/>
                    <a:pt x="51940" y="71863"/>
                  </a:cubicBezTo>
                  <a:cubicBezTo>
                    <a:pt x="47830" y="73441"/>
                    <a:pt x="43545" y="74206"/>
                    <a:pt x="39296" y="74206"/>
                  </a:cubicBezTo>
                  <a:cubicBezTo>
                    <a:pt x="29784" y="74206"/>
                    <a:pt x="20452" y="70369"/>
                    <a:pt x="13669" y="63214"/>
                  </a:cubicBezTo>
                  <a:cubicBezTo>
                    <a:pt x="3810" y="52862"/>
                    <a:pt x="1166" y="37580"/>
                    <a:pt x="6991" y="24540"/>
                  </a:cubicBezTo>
                  <a:cubicBezTo>
                    <a:pt x="12652" y="11770"/>
                    <a:pt x="25316" y="3555"/>
                    <a:pt x="39262" y="3555"/>
                  </a:cubicBezTo>
                  <a:close/>
                  <a:moveTo>
                    <a:pt x="39250" y="1"/>
                  </a:moveTo>
                  <a:cubicBezTo>
                    <a:pt x="38079" y="1"/>
                    <a:pt x="36900" y="53"/>
                    <a:pt x="35717" y="161"/>
                  </a:cubicBezTo>
                  <a:cubicBezTo>
                    <a:pt x="33880" y="340"/>
                    <a:pt x="32042" y="609"/>
                    <a:pt x="30250" y="1057"/>
                  </a:cubicBezTo>
                  <a:cubicBezTo>
                    <a:pt x="28547" y="1460"/>
                    <a:pt x="26889" y="1953"/>
                    <a:pt x="25275" y="2581"/>
                  </a:cubicBezTo>
                  <a:cubicBezTo>
                    <a:pt x="10621" y="8227"/>
                    <a:pt x="807" y="22164"/>
                    <a:pt x="404" y="37894"/>
                  </a:cubicBezTo>
                  <a:cubicBezTo>
                    <a:pt x="0" y="53624"/>
                    <a:pt x="9098" y="68009"/>
                    <a:pt x="23483" y="74417"/>
                  </a:cubicBezTo>
                  <a:cubicBezTo>
                    <a:pt x="28547" y="76665"/>
                    <a:pt x="33918" y="77761"/>
                    <a:pt x="39252" y="77761"/>
                  </a:cubicBezTo>
                  <a:cubicBezTo>
                    <a:pt x="49022" y="77761"/>
                    <a:pt x="58664" y="74083"/>
                    <a:pt x="66056" y="67068"/>
                  </a:cubicBezTo>
                  <a:cubicBezTo>
                    <a:pt x="77439" y="56223"/>
                    <a:pt x="81203" y="39597"/>
                    <a:pt x="75557" y="24943"/>
                  </a:cubicBezTo>
                  <a:cubicBezTo>
                    <a:pt x="69712" y="9788"/>
                    <a:pt x="55194" y="1"/>
                    <a:pt x="39250" y="1"/>
                  </a:cubicBezTo>
                  <a:close/>
                </a:path>
              </a:pathLst>
            </a:custGeom>
            <a:solidFill>
              <a:srgbClr val="1C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971;p36">
              <a:extLst>
                <a:ext uri="{FF2B5EF4-FFF2-40B4-BE49-F238E27FC236}">
                  <a16:creationId xmlns:a16="http://schemas.microsoft.com/office/drawing/2014/main" id="{9071A7CA-6608-4820-8DB5-909B3804941E}"/>
                </a:ext>
              </a:extLst>
            </p:cNvPr>
            <p:cNvSpPr/>
            <p:nvPr/>
          </p:nvSpPr>
          <p:spPr>
            <a:xfrm>
              <a:off x="3358731" y="3746501"/>
              <a:ext cx="370775" cy="326239"/>
            </a:xfrm>
            <a:custGeom>
              <a:avLst/>
              <a:gdLst/>
              <a:ahLst/>
              <a:cxnLst/>
              <a:rect l="l" t="t" r="r" b="b"/>
              <a:pathLst>
                <a:path w="20705" h="18218" extrusionOk="0">
                  <a:moveTo>
                    <a:pt x="10334" y="0"/>
                  </a:moveTo>
                  <a:cubicBezTo>
                    <a:pt x="8542" y="0"/>
                    <a:pt x="6733" y="527"/>
                    <a:pt x="5154" y="1625"/>
                  </a:cubicBezTo>
                  <a:cubicBezTo>
                    <a:pt x="1031" y="4493"/>
                    <a:pt x="0" y="10185"/>
                    <a:pt x="2868" y="14307"/>
                  </a:cubicBezTo>
                  <a:cubicBezTo>
                    <a:pt x="4638" y="16851"/>
                    <a:pt x="7465" y="18218"/>
                    <a:pt x="10351" y="18218"/>
                  </a:cubicBezTo>
                  <a:cubicBezTo>
                    <a:pt x="12141" y="18218"/>
                    <a:pt x="13955" y="17691"/>
                    <a:pt x="15551" y="16593"/>
                  </a:cubicBezTo>
                  <a:cubicBezTo>
                    <a:pt x="19674" y="13725"/>
                    <a:pt x="20704" y="8078"/>
                    <a:pt x="17836" y="3911"/>
                  </a:cubicBezTo>
                  <a:cubicBezTo>
                    <a:pt x="16067" y="1367"/>
                    <a:pt x="13222" y="0"/>
                    <a:pt x="10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72;p36">
              <a:extLst>
                <a:ext uri="{FF2B5EF4-FFF2-40B4-BE49-F238E27FC236}">
                  <a16:creationId xmlns:a16="http://schemas.microsoft.com/office/drawing/2014/main" id="{143A982B-CCFB-428C-9024-70F3AAEDE02D}"/>
                </a:ext>
              </a:extLst>
            </p:cNvPr>
            <p:cNvSpPr/>
            <p:nvPr/>
          </p:nvSpPr>
          <p:spPr>
            <a:xfrm>
              <a:off x="3477494" y="3841392"/>
              <a:ext cx="134843" cy="135649"/>
            </a:xfrm>
            <a:custGeom>
              <a:avLst/>
              <a:gdLst/>
              <a:ahLst/>
              <a:cxnLst/>
              <a:rect l="l" t="t" r="r" b="b"/>
              <a:pathLst>
                <a:path w="7530" h="7575" extrusionOk="0">
                  <a:moveTo>
                    <a:pt x="3765" y="1"/>
                  </a:moveTo>
                  <a:cubicBezTo>
                    <a:pt x="1704" y="1"/>
                    <a:pt x="1" y="1704"/>
                    <a:pt x="1" y="3765"/>
                  </a:cubicBezTo>
                  <a:cubicBezTo>
                    <a:pt x="1" y="5871"/>
                    <a:pt x="1704" y="7574"/>
                    <a:pt x="3765" y="7574"/>
                  </a:cubicBezTo>
                  <a:cubicBezTo>
                    <a:pt x="5871" y="7574"/>
                    <a:pt x="7530" y="5871"/>
                    <a:pt x="7530" y="3765"/>
                  </a:cubicBezTo>
                  <a:cubicBezTo>
                    <a:pt x="7530" y="1704"/>
                    <a:pt x="5871" y="1"/>
                    <a:pt x="3765" y="1"/>
                  </a:cubicBezTo>
                  <a:close/>
                </a:path>
              </a:pathLst>
            </a:custGeom>
            <a:solidFill>
              <a:srgbClr val="1C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73;p36">
              <a:extLst>
                <a:ext uri="{FF2B5EF4-FFF2-40B4-BE49-F238E27FC236}">
                  <a16:creationId xmlns:a16="http://schemas.microsoft.com/office/drawing/2014/main" id="{6504C1B9-7CA1-4588-B41D-BE840E90F6D0}"/>
                </a:ext>
              </a:extLst>
            </p:cNvPr>
            <p:cNvSpPr/>
            <p:nvPr/>
          </p:nvSpPr>
          <p:spPr>
            <a:xfrm>
              <a:off x="3943752" y="2415347"/>
              <a:ext cx="321028" cy="92295"/>
            </a:xfrm>
            <a:custGeom>
              <a:avLst/>
              <a:gdLst/>
              <a:ahLst/>
              <a:cxnLst/>
              <a:rect l="l" t="t" r="r" b="b"/>
              <a:pathLst>
                <a:path w="17927" h="5154" extrusionOk="0">
                  <a:moveTo>
                    <a:pt x="1838" y="0"/>
                  </a:moveTo>
                  <a:cubicBezTo>
                    <a:pt x="807" y="0"/>
                    <a:pt x="1" y="807"/>
                    <a:pt x="1" y="1838"/>
                  </a:cubicBezTo>
                  <a:lnTo>
                    <a:pt x="1" y="3317"/>
                  </a:lnTo>
                  <a:cubicBezTo>
                    <a:pt x="1" y="4347"/>
                    <a:pt x="807" y="5154"/>
                    <a:pt x="1838" y="5154"/>
                  </a:cubicBezTo>
                  <a:lnTo>
                    <a:pt x="16044" y="5154"/>
                  </a:lnTo>
                  <a:cubicBezTo>
                    <a:pt x="17075" y="5154"/>
                    <a:pt x="17926" y="4347"/>
                    <a:pt x="17926" y="3317"/>
                  </a:cubicBezTo>
                  <a:lnTo>
                    <a:pt x="17926" y="1838"/>
                  </a:lnTo>
                  <a:cubicBezTo>
                    <a:pt x="17926" y="807"/>
                    <a:pt x="17075" y="0"/>
                    <a:pt x="160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974;p36">
              <a:extLst>
                <a:ext uri="{FF2B5EF4-FFF2-40B4-BE49-F238E27FC236}">
                  <a16:creationId xmlns:a16="http://schemas.microsoft.com/office/drawing/2014/main" id="{5E0EA5F3-5D6A-4DC2-AD1C-EDF0A2969D81}"/>
                </a:ext>
              </a:extLst>
            </p:cNvPr>
            <p:cNvSpPr/>
            <p:nvPr/>
          </p:nvSpPr>
          <p:spPr>
            <a:xfrm>
              <a:off x="3426941" y="2469911"/>
              <a:ext cx="252012" cy="162922"/>
            </a:xfrm>
            <a:custGeom>
              <a:avLst/>
              <a:gdLst/>
              <a:ahLst/>
              <a:cxnLst/>
              <a:rect l="l" t="t" r="r" b="b"/>
              <a:pathLst>
                <a:path w="14073" h="9098" extrusionOk="0">
                  <a:moveTo>
                    <a:pt x="14072" y="1"/>
                  </a:moveTo>
                  <a:cubicBezTo>
                    <a:pt x="14072" y="1"/>
                    <a:pt x="4975" y="1032"/>
                    <a:pt x="1" y="9098"/>
                  </a:cubicBezTo>
                  <a:cubicBezTo>
                    <a:pt x="1" y="9098"/>
                    <a:pt x="10980" y="7754"/>
                    <a:pt x="140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975;p36">
              <a:extLst>
                <a:ext uri="{FF2B5EF4-FFF2-40B4-BE49-F238E27FC236}">
                  <a16:creationId xmlns:a16="http://schemas.microsoft.com/office/drawing/2014/main" id="{8C216ABA-7F34-45AA-9787-9C320985212A}"/>
                </a:ext>
              </a:extLst>
            </p:cNvPr>
            <p:cNvSpPr/>
            <p:nvPr/>
          </p:nvSpPr>
          <p:spPr>
            <a:xfrm>
              <a:off x="3388422" y="2323678"/>
              <a:ext cx="347495" cy="1020978"/>
            </a:xfrm>
            <a:custGeom>
              <a:avLst/>
              <a:gdLst/>
              <a:ahLst/>
              <a:cxnLst/>
              <a:rect l="l" t="t" r="r" b="b"/>
              <a:pathLst>
                <a:path w="19405" h="57014" extrusionOk="0">
                  <a:moveTo>
                    <a:pt x="5768" y="1"/>
                  </a:moveTo>
                  <a:cubicBezTo>
                    <a:pt x="4629" y="1"/>
                    <a:pt x="3786" y="548"/>
                    <a:pt x="3765" y="548"/>
                  </a:cubicBezTo>
                  <a:cubicBezTo>
                    <a:pt x="762" y="2251"/>
                    <a:pt x="0" y="6419"/>
                    <a:pt x="1703" y="9377"/>
                  </a:cubicBezTo>
                  <a:lnTo>
                    <a:pt x="10890" y="27302"/>
                  </a:lnTo>
                  <a:lnTo>
                    <a:pt x="4706" y="56297"/>
                  </a:lnTo>
                  <a:lnTo>
                    <a:pt x="9994" y="57014"/>
                  </a:lnTo>
                  <a:lnTo>
                    <a:pt x="18374" y="29722"/>
                  </a:lnTo>
                  <a:cubicBezTo>
                    <a:pt x="19405" y="26092"/>
                    <a:pt x="19405" y="24031"/>
                    <a:pt x="17881" y="20804"/>
                  </a:cubicBezTo>
                  <a:lnTo>
                    <a:pt x="9904" y="3461"/>
                  </a:lnTo>
                  <a:cubicBezTo>
                    <a:pt x="8636" y="666"/>
                    <a:pt x="7022" y="1"/>
                    <a:pt x="5768" y="1"/>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976;p36">
              <a:extLst>
                <a:ext uri="{FF2B5EF4-FFF2-40B4-BE49-F238E27FC236}">
                  <a16:creationId xmlns:a16="http://schemas.microsoft.com/office/drawing/2014/main" id="{A9D38789-0110-43E4-881F-1223845F62F6}"/>
                </a:ext>
              </a:extLst>
            </p:cNvPr>
            <p:cNvSpPr/>
            <p:nvPr/>
          </p:nvSpPr>
          <p:spPr>
            <a:xfrm>
              <a:off x="3310578" y="2184394"/>
              <a:ext cx="368375" cy="448440"/>
            </a:xfrm>
            <a:custGeom>
              <a:avLst/>
              <a:gdLst/>
              <a:ahLst/>
              <a:cxnLst/>
              <a:rect l="l" t="t" r="r" b="b"/>
              <a:pathLst>
                <a:path w="20571" h="25042" extrusionOk="0">
                  <a:moveTo>
                    <a:pt x="7030" y="1"/>
                  </a:moveTo>
                  <a:cubicBezTo>
                    <a:pt x="4597" y="1"/>
                    <a:pt x="1094" y="2302"/>
                    <a:pt x="718" y="5189"/>
                  </a:cubicBezTo>
                  <a:cubicBezTo>
                    <a:pt x="1" y="10791"/>
                    <a:pt x="6499" y="25042"/>
                    <a:pt x="6499" y="25042"/>
                  </a:cubicBezTo>
                  <a:cubicBezTo>
                    <a:pt x="11876" y="17603"/>
                    <a:pt x="20570" y="15945"/>
                    <a:pt x="20570" y="15945"/>
                  </a:cubicBezTo>
                  <a:lnTo>
                    <a:pt x="13714" y="5548"/>
                  </a:lnTo>
                  <a:cubicBezTo>
                    <a:pt x="12504" y="4024"/>
                    <a:pt x="10711" y="529"/>
                    <a:pt x="7529" y="36"/>
                  </a:cubicBezTo>
                  <a:cubicBezTo>
                    <a:pt x="7369" y="12"/>
                    <a:pt x="7202" y="1"/>
                    <a:pt x="70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977;p36">
              <a:extLst>
                <a:ext uri="{FF2B5EF4-FFF2-40B4-BE49-F238E27FC236}">
                  <a16:creationId xmlns:a16="http://schemas.microsoft.com/office/drawing/2014/main" id="{18CB6415-72E2-4D45-BA9D-0482D884925B}"/>
                </a:ext>
              </a:extLst>
            </p:cNvPr>
            <p:cNvSpPr/>
            <p:nvPr/>
          </p:nvSpPr>
          <p:spPr>
            <a:xfrm>
              <a:off x="3381993" y="3320589"/>
              <a:ext cx="215893" cy="213547"/>
            </a:xfrm>
            <a:custGeom>
              <a:avLst/>
              <a:gdLst/>
              <a:ahLst/>
              <a:cxnLst/>
              <a:rect l="l" t="t" r="r" b="b"/>
              <a:pathLst>
                <a:path w="12056" h="11925" extrusionOk="0">
                  <a:moveTo>
                    <a:pt x="4722" y="230"/>
                  </a:moveTo>
                  <a:cubicBezTo>
                    <a:pt x="4610" y="268"/>
                    <a:pt x="4501" y="310"/>
                    <a:pt x="4393" y="358"/>
                  </a:cubicBezTo>
                  <a:lnTo>
                    <a:pt x="4722" y="230"/>
                  </a:lnTo>
                  <a:close/>
                  <a:moveTo>
                    <a:pt x="6225" y="1"/>
                  </a:moveTo>
                  <a:cubicBezTo>
                    <a:pt x="5858" y="1"/>
                    <a:pt x="5489" y="36"/>
                    <a:pt x="5131" y="116"/>
                  </a:cubicBezTo>
                  <a:lnTo>
                    <a:pt x="5131" y="116"/>
                  </a:lnTo>
                  <a:cubicBezTo>
                    <a:pt x="5175" y="70"/>
                    <a:pt x="5199" y="44"/>
                    <a:pt x="5199" y="44"/>
                  </a:cubicBezTo>
                  <a:lnTo>
                    <a:pt x="5199" y="44"/>
                  </a:lnTo>
                  <a:lnTo>
                    <a:pt x="4722" y="230"/>
                  </a:lnTo>
                  <a:lnTo>
                    <a:pt x="4722" y="230"/>
                  </a:lnTo>
                  <a:cubicBezTo>
                    <a:pt x="4856" y="185"/>
                    <a:pt x="4992" y="147"/>
                    <a:pt x="5131" y="116"/>
                  </a:cubicBezTo>
                  <a:lnTo>
                    <a:pt x="5131" y="116"/>
                  </a:lnTo>
                  <a:cubicBezTo>
                    <a:pt x="4661" y="607"/>
                    <a:pt x="1938" y="3464"/>
                    <a:pt x="1569" y="4078"/>
                  </a:cubicBezTo>
                  <a:cubicBezTo>
                    <a:pt x="1166" y="4795"/>
                    <a:pt x="1" y="6094"/>
                    <a:pt x="763" y="6094"/>
                  </a:cubicBezTo>
                  <a:cubicBezTo>
                    <a:pt x="1211" y="6094"/>
                    <a:pt x="2331" y="5556"/>
                    <a:pt x="3093" y="5108"/>
                  </a:cubicBezTo>
                  <a:cubicBezTo>
                    <a:pt x="3177" y="5066"/>
                    <a:pt x="3266" y="5046"/>
                    <a:pt x="3353" y="5046"/>
                  </a:cubicBezTo>
                  <a:cubicBezTo>
                    <a:pt x="3637" y="5046"/>
                    <a:pt x="3900" y="5258"/>
                    <a:pt x="3900" y="5601"/>
                  </a:cubicBezTo>
                  <a:lnTo>
                    <a:pt x="3900" y="6766"/>
                  </a:lnTo>
                  <a:cubicBezTo>
                    <a:pt x="3900" y="8229"/>
                    <a:pt x="3023" y="10218"/>
                    <a:pt x="3567" y="10218"/>
                  </a:cubicBezTo>
                  <a:cubicBezTo>
                    <a:pt x="3573" y="10218"/>
                    <a:pt x="3580" y="10218"/>
                    <a:pt x="3586" y="10217"/>
                  </a:cubicBezTo>
                  <a:cubicBezTo>
                    <a:pt x="4124" y="10217"/>
                    <a:pt x="5334" y="8559"/>
                    <a:pt x="5648" y="7483"/>
                  </a:cubicBezTo>
                  <a:cubicBezTo>
                    <a:pt x="5855" y="6862"/>
                    <a:pt x="5987" y="6465"/>
                    <a:pt x="6070" y="6465"/>
                  </a:cubicBezTo>
                  <a:cubicBezTo>
                    <a:pt x="6131" y="6465"/>
                    <a:pt x="6166" y="6678"/>
                    <a:pt x="6185" y="7170"/>
                  </a:cubicBezTo>
                  <a:cubicBezTo>
                    <a:pt x="6185" y="8066"/>
                    <a:pt x="5916" y="8962"/>
                    <a:pt x="5423" y="9724"/>
                  </a:cubicBezTo>
                  <a:cubicBezTo>
                    <a:pt x="5080" y="10334"/>
                    <a:pt x="4769" y="11399"/>
                    <a:pt x="5154" y="11399"/>
                  </a:cubicBezTo>
                  <a:cubicBezTo>
                    <a:pt x="5221" y="11399"/>
                    <a:pt x="5310" y="11366"/>
                    <a:pt x="5423" y="11293"/>
                  </a:cubicBezTo>
                  <a:cubicBezTo>
                    <a:pt x="6185" y="10845"/>
                    <a:pt x="8157" y="8200"/>
                    <a:pt x="8157" y="7349"/>
                  </a:cubicBezTo>
                  <a:cubicBezTo>
                    <a:pt x="8157" y="7236"/>
                    <a:pt x="8164" y="7186"/>
                    <a:pt x="8176" y="7186"/>
                  </a:cubicBezTo>
                  <a:cubicBezTo>
                    <a:pt x="8251" y="7186"/>
                    <a:pt x="8513" y="9320"/>
                    <a:pt x="8202" y="9903"/>
                  </a:cubicBezTo>
                  <a:cubicBezTo>
                    <a:pt x="7811" y="10598"/>
                    <a:pt x="7462" y="11924"/>
                    <a:pt x="7808" y="11924"/>
                  </a:cubicBezTo>
                  <a:cubicBezTo>
                    <a:pt x="7819" y="11924"/>
                    <a:pt x="7831" y="11923"/>
                    <a:pt x="7843" y="11920"/>
                  </a:cubicBezTo>
                  <a:cubicBezTo>
                    <a:pt x="8516" y="11741"/>
                    <a:pt x="9636" y="9321"/>
                    <a:pt x="9770" y="8156"/>
                  </a:cubicBezTo>
                  <a:cubicBezTo>
                    <a:pt x="9770" y="8100"/>
                    <a:pt x="9840" y="7974"/>
                    <a:pt x="9892" y="7974"/>
                  </a:cubicBezTo>
                  <a:cubicBezTo>
                    <a:pt x="9924" y="7974"/>
                    <a:pt x="9950" y="8020"/>
                    <a:pt x="9950" y="8156"/>
                  </a:cubicBezTo>
                  <a:cubicBezTo>
                    <a:pt x="9950" y="8654"/>
                    <a:pt x="9873" y="10614"/>
                    <a:pt x="10182" y="10614"/>
                  </a:cubicBezTo>
                  <a:cubicBezTo>
                    <a:pt x="10207" y="10614"/>
                    <a:pt x="10234" y="10602"/>
                    <a:pt x="10263" y="10576"/>
                  </a:cubicBezTo>
                  <a:cubicBezTo>
                    <a:pt x="12056" y="8783"/>
                    <a:pt x="11294" y="3405"/>
                    <a:pt x="10353" y="1344"/>
                  </a:cubicBezTo>
                  <a:cubicBezTo>
                    <a:pt x="10216" y="1037"/>
                    <a:pt x="8233" y="1"/>
                    <a:pt x="6225" y="1"/>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978;p36">
              <a:extLst>
                <a:ext uri="{FF2B5EF4-FFF2-40B4-BE49-F238E27FC236}">
                  <a16:creationId xmlns:a16="http://schemas.microsoft.com/office/drawing/2014/main" id="{03A20964-3B4C-4180-BAA6-7696EC2FBF04}"/>
                </a:ext>
              </a:extLst>
            </p:cNvPr>
            <p:cNvSpPr/>
            <p:nvPr/>
          </p:nvSpPr>
          <p:spPr>
            <a:xfrm>
              <a:off x="2409544" y="2108054"/>
              <a:ext cx="259050" cy="154470"/>
            </a:xfrm>
            <a:custGeom>
              <a:avLst/>
              <a:gdLst/>
              <a:ahLst/>
              <a:cxnLst/>
              <a:rect l="l" t="t" r="r" b="b"/>
              <a:pathLst>
                <a:path w="14466" h="8626" extrusionOk="0">
                  <a:moveTo>
                    <a:pt x="9231" y="1"/>
                  </a:moveTo>
                  <a:cubicBezTo>
                    <a:pt x="5821" y="1"/>
                    <a:pt x="0" y="3806"/>
                    <a:pt x="2455" y="6091"/>
                  </a:cubicBezTo>
                  <a:cubicBezTo>
                    <a:pt x="2455" y="6091"/>
                    <a:pt x="2859" y="5598"/>
                    <a:pt x="3531" y="4971"/>
                  </a:cubicBezTo>
                  <a:cubicBezTo>
                    <a:pt x="3665" y="5374"/>
                    <a:pt x="3889" y="5778"/>
                    <a:pt x="4203" y="6091"/>
                  </a:cubicBezTo>
                  <a:cubicBezTo>
                    <a:pt x="4293" y="6405"/>
                    <a:pt x="4427" y="6719"/>
                    <a:pt x="4606" y="6988"/>
                  </a:cubicBezTo>
                  <a:cubicBezTo>
                    <a:pt x="4606" y="7077"/>
                    <a:pt x="4606" y="7212"/>
                    <a:pt x="4606" y="7301"/>
                  </a:cubicBezTo>
                  <a:cubicBezTo>
                    <a:pt x="4757" y="8116"/>
                    <a:pt x="5457" y="8626"/>
                    <a:pt x="6185" y="8626"/>
                  </a:cubicBezTo>
                  <a:cubicBezTo>
                    <a:pt x="6538" y="8626"/>
                    <a:pt x="6898" y="8506"/>
                    <a:pt x="7206" y="8242"/>
                  </a:cubicBezTo>
                  <a:cubicBezTo>
                    <a:pt x="8286" y="7317"/>
                    <a:pt x="9997" y="6225"/>
                    <a:pt x="11939" y="6225"/>
                  </a:cubicBezTo>
                  <a:cubicBezTo>
                    <a:pt x="12253" y="6225"/>
                    <a:pt x="12573" y="6253"/>
                    <a:pt x="12897" y="6315"/>
                  </a:cubicBezTo>
                  <a:cubicBezTo>
                    <a:pt x="13223" y="6381"/>
                    <a:pt x="13526" y="6612"/>
                    <a:pt x="13805" y="6612"/>
                  </a:cubicBezTo>
                  <a:cubicBezTo>
                    <a:pt x="13909" y="6612"/>
                    <a:pt x="14009" y="6580"/>
                    <a:pt x="14107" y="6495"/>
                  </a:cubicBezTo>
                  <a:cubicBezTo>
                    <a:pt x="14465" y="6181"/>
                    <a:pt x="14107" y="5419"/>
                    <a:pt x="12314" y="4881"/>
                  </a:cubicBezTo>
                  <a:cubicBezTo>
                    <a:pt x="12090" y="4837"/>
                    <a:pt x="11866" y="4792"/>
                    <a:pt x="11642" y="4747"/>
                  </a:cubicBezTo>
                  <a:cubicBezTo>
                    <a:pt x="11911" y="4747"/>
                    <a:pt x="12180" y="4792"/>
                    <a:pt x="12404" y="4837"/>
                  </a:cubicBezTo>
                  <a:cubicBezTo>
                    <a:pt x="12730" y="4902"/>
                    <a:pt x="13009" y="5133"/>
                    <a:pt x="13292" y="5133"/>
                  </a:cubicBezTo>
                  <a:cubicBezTo>
                    <a:pt x="13398" y="5133"/>
                    <a:pt x="13504" y="5101"/>
                    <a:pt x="13614" y="5016"/>
                  </a:cubicBezTo>
                  <a:cubicBezTo>
                    <a:pt x="13973" y="4657"/>
                    <a:pt x="13614" y="3940"/>
                    <a:pt x="11821" y="3403"/>
                  </a:cubicBezTo>
                  <a:cubicBezTo>
                    <a:pt x="11194" y="3268"/>
                    <a:pt x="10522" y="3178"/>
                    <a:pt x="9850" y="3134"/>
                  </a:cubicBezTo>
                  <a:cubicBezTo>
                    <a:pt x="10295" y="2997"/>
                    <a:pt x="10766" y="2938"/>
                    <a:pt x="11223" y="2938"/>
                  </a:cubicBezTo>
                  <a:cubicBezTo>
                    <a:pt x="11365" y="2938"/>
                    <a:pt x="11505" y="2944"/>
                    <a:pt x="11642" y="2954"/>
                  </a:cubicBezTo>
                  <a:cubicBezTo>
                    <a:pt x="11932" y="2983"/>
                    <a:pt x="12204" y="3144"/>
                    <a:pt x="12457" y="3144"/>
                  </a:cubicBezTo>
                  <a:cubicBezTo>
                    <a:pt x="12594" y="3144"/>
                    <a:pt x="12726" y="3096"/>
                    <a:pt x="12852" y="2954"/>
                  </a:cubicBezTo>
                  <a:cubicBezTo>
                    <a:pt x="13166" y="2551"/>
                    <a:pt x="12673" y="1879"/>
                    <a:pt x="10880" y="1610"/>
                  </a:cubicBezTo>
                  <a:cubicBezTo>
                    <a:pt x="10522" y="1565"/>
                    <a:pt x="10175" y="1543"/>
                    <a:pt x="9833" y="1543"/>
                  </a:cubicBezTo>
                  <a:cubicBezTo>
                    <a:pt x="9491" y="1543"/>
                    <a:pt x="9155" y="1565"/>
                    <a:pt x="8819" y="1610"/>
                  </a:cubicBezTo>
                  <a:cubicBezTo>
                    <a:pt x="9302" y="1461"/>
                    <a:pt x="9784" y="1374"/>
                    <a:pt x="10292" y="1374"/>
                  </a:cubicBezTo>
                  <a:cubicBezTo>
                    <a:pt x="10398" y="1374"/>
                    <a:pt x="10504" y="1378"/>
                    <a:pt x="10611" y="1386"/>
                  </a:cubicBezTo>
                  <a:cubicBezTo>
                    <a:pt x="10910" y="1386"/>
                    <a:pt x="11189" y="1565"/>
                    <a:pt x="11448" y="1565"/>
                  </a:cubicBezTo>
                  <a:cubicBezTo>
                    <a:pt x="11577" y="1565"/>
                    <a:pt x="11702" y="1520"/>
                    <a:pt x="11821" y="1386"/>
                  </a:cubicBezTo>
                  <a:cubicBezTo>
                    <a:pt x="12135" y="983"/>
                    <a:pt x="11642" y="355"/>
                    <a:pt x="9805" y="41"/>
                  </a:cubicBezTo>
                  <a:cubicBezTo>
                    <a:pt x="9623" y="14"/>
                    <a:pt x="9431" y="1"/>
                    <a:pt x="9231" y="1"/>
                  </a:cubicBezTo>
                  <a:close/>
                </a:path>
              </a:pathLst>
            </a:custGeom>
            <a:solidFill>
              <a:schemeClr val="accent4">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TextBox 75">
            <a:extLst>
              <a:ext uri="{FF2B5EF4-FFF2-40B4-BE49-F238E27FC236}">
                <a16:creationId xmlns:a16="http://schemas.microsoft.com/office/drawing/2014/main" id="{7D54896B-29B4-4B5B-9165-B1015C197159}"/>
              </a:ext>
            </a:extLst>
          </p:cNvPr>
          <p:cNvSpPr txBox="1"/>
          <p:nvPr/>
        </p:nvSpPr>
        <p:spPr>
          <a:xfrm>
            <a:off x="355885" y="1399522"/>
            <a:ext cx="586129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600" dirty="0">
              <a:solidFill>
                <a:schemeClr val="bg1"/>
              </a:solidFill>
              <a:latin typeface="Anaheim"/>
            </a:endParaRPr>
          </a:p>
          <a:p>
            <a:r>
              <a:rPr lang="en-US" sz="1600" dirty="0">
                <a:solidFill>
                  <a:schemeClr val="bg1"/>
                </a:solidFill>
                <a:latin typeface="Anaheim"/>
              </a:rPr>
              <a:t>Our Business is created to help </a:t>
            </a:r>
            <a:r>
              <a:rPr lang="en-US" sz="1600" b="1" dirty="0">
                <a:solidFill>
                  <a:schemeClr val="accent4">
                    <a:lumMod val="75000"/>
                  </a:schemeClr>
                </a:solidFill>
                <a:latin typeface="Anaheim"/>
              </a:rPr>
              <a:t>students</a:t>
            </a:r>
            <a:r>
              <a:rPr lang="en-US" sz="1600" dirty="0">
                <a:solidFill>
                  <a:schemeClr val="bg1"/>
                </a:solidFill>
                <a:latin typeface="Anaheim"/>
              </a:rPr>
              <a:t> to find their caregiver/nurse easily and in a short time. </a:t>
            </a:r>
          </a:p>
          <a:p>
            <a:endParaRPr lang="en-US" sz="1600" dirty="0">
              <a:solidFill>
                <a:schemeClr val="bg1"/>
              </a:solidFill>
              <a:latin typeface="Anaheim"/>
            </a:endParaRPr>
          </a:p>
          <a:p>
            <a:r>
              <a:rPr lang="en-US" sz="1600" dirty="0">
                <a:solidFill>
                  <a:schemeClr val="bg1"/>
                </a:solidFill>
                <a:latin typeface="Anaheim"/>
              </a:rPr>
              <a:t>We can help you if you:</a:t>
            </a:r>
            <a:endParaRPr lang="en-US" sz="1100" dirty="0">
              <a:solidFill>
                <a:schemeClr val="bg1"/>
              </a:solidFill>
            </a:endParaRPr>
          </a:p>
          <a:p>
            <a:pPr marL="342900" indent="-342900">
              <a:buClr>
                <a:schemeClr val="bg1"/>
              </a:buClr>
              <a:buFont typeface="Wingdings"/>
              <a:buChar char="v"/>
            </a:pPr>
            <a:r>
              <a:rPr lang="en-US" sz="1600" dirty="0">
                <a:solidFill>
                  <a:schemeClr val="bg1"/>
                </a:solidFill>
                <a:latin typeface="Anaheim"/>
              </a:rPr>
              <a:t>have some disabilities, and you need someone to help you</a:t>
            </a:r>
          </a:p>
          <a:p>
            <a:pPr marL="342900" indent="-342900">
              <a:buClr>
                <a:schemeClr val="bg1"/>
              </a:buClr>
              <a:buFont typeface="Wingdings"/>
              <a:buChar char="v"/>
            </a:pPr>
            <a:r>
              <a:rPr lang="en-US" sz="1600" dirty="0">
                <a:solidFill>
                  <a:schemeClr val="bg1"/>
                </a:solidFill>
                <a:latin typeface="Anaheim"/>
              </a:rPr>
              <a:t>Your family need help</a:t>
            </a:r>
          </a:p>
          <a:p>
            <a:pPr marL="342900" indent="-342900">
              <a:buClr>
                <a:schemeClr val="bg1"/>
              </a:buClr>
              <a:buFont typeface="Wingdings"/>
              <a:buChar char="v"/>
            </a:pPr>
            <a:r>
              <a:rPr lang="en-US" sz="1600" dirty="0">
                <a:solidFill>
                  <a:schemeClr val="bg1"/>
                </a:solidFill>
                <a:latin typeface="Anaheim"/>
              </a:rPr>
              <a:t>need medical care.</a:t>
            </a:r>
            <a:endParaRPr lang="en-US" sz="1100" dirty="0">
              <a:solidFill>
                <a:schemeClr val="bg1"/>
              </a:solidFill>
            </a:endParaRPr>
          </a:p>
          <a:p>
            <a:pPr marL="342900" indent="-342900">
              <a:buClr>
                <a:schemeClr val="bg1"/>
              </a:buClr>
              <a:buFont typeface="Wingdings"/>
              <a:buChar char="v"/>
            </a:pPr>
            <a:r>
              <a:rPr lang="en-US" sz="1600" dirty="0">
                <a:solidFill>
                  <a:schemeClr val="bg1"/>
                </a:solidFill>
                <a:latin typeface="Anaheim"/>
              </a:rPr>
              <a:t>need someone to help you in house chores.</a:t>
            </a:r>
            <a:endParaRPr lang="en-US" sz="1100" dirty="0">
              <a:solidFill>
                <a:schemeClr val="bg1"/>
              </a:solidFill>
            </a:endParaRPr>
          </a:p>
        </p:txBody>
      </p:sp>
      <p:sp>
        <p:nvSpPr>
          <p:cNvPr id="2" name="TextBox 1">
            <a:extLst>
              <a:ext uri="{FF2B5EF4-FFF2-40B4-BE49-F238E27FC236}">
                <a16:creationId xmlns:a16="http://schemas.microsoft.com/office/drawing/2014/main" id="{B6D5B565-6C70-485D-8C62-E251C71EB6B5}"/>
              </a:ext>
            </a:extLst>
          </p:cNvPr>
          <p:cNvSpPr txBox="1"/>
          <p:nvPr/>
        </p:nvSpPr>
        <p:spPr>
          <a:xfrm>
            <a:off x="8503470" y="4815840"/>
            <a:ext cx="45719" cy="307777"/>
          </a:xfrm>
          <a:prstGeom prst="rect">
            <a:avLst/>
          </a:prstGeom>
          <a:noFill/>
        </p:spPr>
        <p:txBody>
          <a:bodyPr wrap="square" rtlCol="0">
            <a:spAutoFit/>
          </a:bodyPr>
          <a:lstStyle/>
          <a:p>
            <a:r>
              <a:rPr lang="en-US" dirty="0">
                <a:solidFill>
                  <a:schemeClr val="accent1"/>
                </a:solidFill>
              </a:rPr>
              <a:t>3</a:t>
            </a:r>
          </a:p>
        </p:txBody>
      </p:sp>
      <p:sp>
        <p:nvSpPr>
          <p:cNvPr id="75" name="CasellaDiTesto 74">
            <a:extLst>
              <a:ext uri="{FF2B5EF4-FFF2-40B4-BE49-F238E27FC236}">
                <a16:creationId xmlns:a16="http://schemas.microsoft.com/office/drawing/2014/main" id="{1C75A53F-0965-4287-BA05-082878E95F7F}"/>
              </a:ext>
            </a:extLst>
          </p:cNvPr>
          <p:cNvSpPr txBox="1"/>
          <p:nvPr/>
        </p:nvSpPr>
        <p:spPr>
          <a:xfrm>
            <a:off x="3200400" y="234315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2363178432"/>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06ECE-567A-4B3B-BC7E-366E739DF26D}"/>
              </a:ext>
            </a:extLst>
          </p:cNvPr>
          <p:cNvSpPr>
            <a:spLocks noGrp="1"/>
          </p:cNvSpPr>
          <p:nvPr>
            <p:ph type="ctrTitle"/>
          </p:nvPr>
        </p:nvSpPr>
        <p:spPr>
          <a:xfrm>
            <a:off x="803375" y="1490750"/>
            <a:ext cx="3651600" cy="1782300"/>
          </a:xfrm>
        </p:spPr>
        <p:txBody>
          <a:bodyPr wrap="square" anchor="b">
            <a:normAutofit fontScale="90000"/>
          </a:bodyPr>
          <a:lstStyle/>
          <a:p>
            <a:pPr>
              <a:lnSpc>
                <a:spcPct val="90000"/>
              </a:lnSpc>
            </a:pPr>
            <a:r>
              <a:rPr lang="en-US" sz="4300"/>
              <a:t>Why is it a successful IDEA?</a:t>
            </a:r>
          </a:p>
        </p:txBody>
      </p:sp>
      <p:sp>
        <p:nvSpPr>
          <p:cNvPr id="3" name="Oval 2">
            <a:extLst>
              <a:ext uri="{FF2B5EF4-FFF2-40B4-BE49-F238E27FC236}">
                <a16:creationId xmlns:a16="http://schemas.microsoft.com/office/drawing/2014/main" id="{DC94A033-71AD-4448-94A3-CCBF6150811B}"/>
              </a:ext>
            </a:extLst>
          </p:cNvPr>
          <p:cNvSpPr/>
          <p:nvPr/>
        </p:nvSpPr>
        <p:spPr>
          <a:xfrm>
            <a:off x="6897005" y="1218966"/>
            <a:ext cx="1547707" cy="1571413"/>
          </a:xfrm>
          <a:prstGeom prst="ellipse">
            <a:avLst/>
          </a:prstGeom>
          <a:solidFill>
            <a:schemeClr val="accent1">
              <a:lumMod val="60000"/>
              <a:lumOff val="40000"/>
            </a:schemeClr>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accent1">
                    <a:lumMod val="50000"/>
                  </a:schemeClr>
                </a:solidFill>
                <a:latin typeface="Anaheim" panose="020B0604020202020204" charset="0"/>
              </a:rPr>
              <a:t>02</a:t>
            </a:r>
          </a:p>
        </p:txBody>
      </p:sp>
      <p:sp>
        <p:nvSpPr>
          <p:cNvPr id="5" name="TextBox 4">
            <a:extLst>
              <a:ext uri="{FF2B5EF4-FFF2-40B4-BE49-F238E27FC236}">
                <a16:creationId xmlns:a16="http://schemas.microsoft.com/office/drawing/2014/main" id="{070BAD56-7871-42AF-A3CD-83949C4E1656}"/>
              </a:ext>
            </a:extLst>
          </p:cNvPr>
          <p:cNvSpPr txBox="1"/>
          <p:nvPr/>
        </p:nvSpPr>
        <p:spPr>
          <a:xfrm>
            <a:off x="8348133" y="4721219"/>
            <a:ext cx="355600" cy="307777"/>
          </a:xfrm>
          <a:prstGeom prst="rect">
            <a:avLst/>
          </a:prstGeom>
          <a:noFill/>
        </p:spPr>
        <p:txBody>
          <a:bodyPr wrap="square">
            <a:spAutoFit/>
          </a:bodyPr>
          <a:lstStyle/>
          <a:p>
            <a:r>
              <a:rPr lang="en-US" dirty="0">
                <a:solidFill>
                  <a:schemeClr val="accent1"/>
                </a:solidFill>
              </a:rPr>
              <a:t>4</a:t>
            </a:r>
          </a:p>
        </p:txBody>
      </p:sp>
    </p:spTree>
    <p:extLst>
      <p:ext uri="{BB962C8B-B14F-4D97-AF65-F5344CB8AC3E}">
        <p14:creationId xmlns:p14="http://schemas.microsoft.com/office/powerpoint/2010/main" val="148836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8F4CDD-0041-466B-A114-01C6435AD1C5}"/>
              </a:ext>
            </a:extLst>
          </p:cNvPr>
          <p:cNvSpPr txBox="1">
            <a:spLocks/>
          </p:cNvSpPr>
          <p:nvPr/>
        </p:nvSpPr>
        <p:spPr>
          <a:xfrm>
            <a:off x="243840" y="763302"/>
            <a:ext cx="6087163" cy="3389724"/>
          </a:xfrm>
        </p:spPr>
        <p:txBody>
          <a:bodyPr lIns="91440" tIns="45720" rIns="91440" bIns="45720" anchor="t"/>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150000"/>
              </a:lnSpc>
              <a:buClr>
                <a:schemeClr val="accent1"/>
              </a:buClr>
              <a:buFont typeface="+mj-lt"/>
              <a:buAutoNum type="arabicPeriod"/>
            </a:pPr>
            <a:endParaRPr lang="en-US" dirty="0">
              <a:solidFill>
                <a:schemeClr val="bg1"/>
              </a:solidFill>
              <a:latin typeface="Anaheim" panose="020B0604020202020204" charset="0"/>
            </a:endParaRPr>
          </a:p>
          <a:p>
            <a:pPr marL="342900" indent="-342900">
              <a:lnSpc>
                <a:spcPct val="150000"/>
              </a:lnSpc>
              <a:buClr>
                <a:schemeClr val="accent1"/>
              </a:buClr>
              <a:buFont typeface="+mj-lt"/>
              <a:buAutoNum type="arabicPeriod"/>
            </a:pPr>
            <a:r>
              <a:rPr lang="en-US" dirty="0">
                <a:solidFill>
                  <a:schemeClr val="bg1"/>
                </a:solidFill>
                <a:effectLst/>
                <a:latin typeface="Anaheim" panose="020B0604020202020204" charset="0"/>
                <a:ea typeface="Calibri" panose="020F0502020204030204" pitchFamily="34" charset="0"/>
                <a:cs typeface="Arial" panose="020B0604020202020204" pitchFamily="34" charset="0"/>
              </a:rPr>
              <a:t>There is no easy way for students to find a </a:t>
            </a:r>
            <a:r>
              <a:rPr lang="en-US" b="1" dirty="0">
                <a:solidFill>
                  <a:schemeClr val="accent1">
                    <a:lumMod val="75000"/>
                  </a:schemeClr>
                </a:solidFill>
                <a:effectLst/>
                <a:latin typeface="Anaheim" panose="020B0604020202020204" charset="0"/>
                <a:ea typeface="Calibri" panose="020F0502020204030204" pitchFamily="34" charset="0"/>
                <a:cs typeface="Arial" panose="020B0604020202020204" pitchFamily="34" charset="0"/>
              </a:rPr>
              <a:t>CAREGIVER/NURSE</a:t>
            </a:r>
          </a:p>
          <a:p>
            <a:pPr marL="342900" indent="-342900">
              <a:lnSpc>
                <a:spcPct val="150000"/>
              </a:lnSpc>
              <a:buClr>
                <a:schemeClr val="accent1"/>
              </a:buClr>
              <a:buFont typeface="+mj-lt"/>
              <a:buAutoNum type="arabicPeriod"/>
            </a:pPr>
            <a:r>
              <a:rPr lang="en-US" dirty="0">
                <a:solidFill>
                  <a:schemeClr val="bg1"/>
                </a:solidFill>
                <a:latin typeface="Anaheim" panose="020B0604020202020204" charset="0"/>
                <a:cs typeface="Arial" panose="020B0604020202020204" pitchFamily="34" charset="0"/>
              </a:rPr>
              <a:t>There is no platform for caregivers to </a:t>
            </a:r>
            <a:r>
              <a:rPr lang="en-US" b="1" dirty="0">
                <a:solidFill>
                  <a:schemeClr val="accent1">
                    <a:lumMod val="75000"/>
                  </a:schemeClr>
                </a:solidFill>
                <a:latin typeface="Anaheim" panose="020B0604020202020204" charset="0"/>
                <a:cs typeface="Arial" panose="020B0604020202020204" pitchFamily="34" charset="0"/>
              </a:rPr>
              <a:t>introduce</a:t>
            </a:r>
            <a:r>
              <a:rPr lang="en-US" dirty="0">
                <a:solidFill>
                  <a:schemeClr val="bg1"/>
                </a:solidFill>
                <a:latin typeface="Anaheim" panose="020B0604020202020204" charset="0"/>
                <a:cs typeface="Arial" panose="020B0604020202020204" pitchFamily="34" charset="0"/>
              </a:rPr>
              <a:t> themselves. </a:t>
            </a:r>
            <a:endParaRPr lang="en-US" dirty="0">
              <a:solidFill>
                <a:schemeClr val="bg1"/>
              </a:solidFill>
              <a:latin typeface="Anaheim" panose="020B0604020202020204" charset="0"/>
            </a:endParaRPr>
          </a:p>
          <a:p>
            <a:pPr marL="342900" indent="-342900">
              <a:lnSpc>
                <a:spcPct val="150000"/>
              </a:lnSpc>
              <a:buClr>
                <a:schemeClr val="accent1"/>
              </a:buClr>
              <a:buFont typeface="+mj-lt"/>
              <a:buAutoNum type="arabicPeriod"/>
            </a:pPr>
            <a:r>
              <a:rPr lang="en-US" b="1" dirty="0">
                <a:solidFill>
                  <a:schemeClr val="accent1">
                    <a:lumMod val="75000"/>
                  </a:schemeClr>
                </a:solidFill>
                <a:latin typeface="Anaheim" panose="020B0604020202020204" charset="0"/>
              </a:rPr>
              <a:t>Number</a:t>
            </a:r>
            <a:r>
              <a:rPr lang="en-US" dirty="0">
                <a:solidFill>
                  <a:schemeClr val="bg1"/>
                </a:solidFill>
                <a:latin typeface="Anaheim" panose="020B0604020202020204" charset="0"/>
              </a:rPr>
              <a:t> of Students in Italy that need help.</a:t>
            </a:r>
          </a:p>
          <a:p>
            <a:pPr marL="342900" indent="-342900">
              <a:lnSpc>
                <a:spcPct val="150000"/>
              </a:lnSpc>
              <a:buClr>
                <a:schemeClr val="accent1"/>
              </a:buClr>
              <a:buFont typeface="+mj-lt"/>
              <a:buAutoNum type="arabicPeriod"/>
            </a:pPr>
            <a:r>
              <a:rPr lang="en-US" dirty="0">
                <a:solidFill>
                  <a:schemeClr val="bg1"/>
                </a:solidFill>
                <a:latin typeface="Anaheim" panose="020B0604020202020204" charset="0"/>
              </a:rPr>
              <a:t> </a:t>
            </a:r>
            <a:r>
              <a:rPr lang="en-US" b="1" dirty="0">
                <a:solidFill>
                  <a:schemeClr val="accent1">
                    <a:lumMod val="75000"/>
                  </a:schemeClr>
                </a:solidFill>
                <a:latin typeface="Anaheim" panose="020B0604020202020204" charset="0"/>
              </a:rPr>
              <a:t>TIME</a:t>
            </a:r>
            <a:r>
              <a:rPr lang="en-US" dirty="0">
                <a:solidFill>
                  <a:schemeClr val="bg1"/>
                </a:solidFill>
                <a:latin typeface="Anaheim" panose="020B0604020202020204" charset="0"/>
              </a:rPr>
              <a:t> &amp; </a:t>
            </a:r>
            <a:r>
              <a:rPr lang="en-US" b="1" dirty="0">
                <a:solidFill>
                  <a:schemeClr val="accent1">
                    <a:lumMod val="75000"/>
                  </a:schemeClr>
                </a:solidFill>
                <a:latin typeface="Anaheim" panose="020B0604020202020204" charset="0"/>
              </a:rPr>
              <a:t>COST</a:t>
            </a:r>
            <a:r>
              <a:rPr lang="en-US" dirty="0">
                <a:solidFill>
                  <a:schemeClr val="bg1"/>
                </a:solidFill>
                <a:latin typeface="Anaheim" panose="020B0604020202020204" charset="0"/>
              </a:rPr>
              <a:t> are important.</a:t>
            </a:r>
          </a:p>
        </p:txBody>
      </p:sp>
      <p:grpSp>
        <p:nvGrpSpPr>
          <p:cNvPr id="111" name="Google Shape;230;p31">
            <a:extLst>
              <a:ext uri="{FF2B5EF4-FFF2-40B4-BE49-F238E27FC236}">
                <a16:creationId xmlns:a16="http://schemas.microsoft.com/office/drawing/2014/main" id="{DD9F86D2-3008-49B6-B1EA-DAD020C5A795}"/>
              </a:ext>
            </a:extLst>
          </p:cNvPr>
          <p:cNvGrpSpPr/>
          <p:nvPr/>
        </p:nvGrpSpPr>
        <p:grpSpPr>
          <a:xfrm>
            <a:off x="6065171" y="1006162"/>
            <a:ext cx="2674349" cy="3595996"/>
            <a:chOff x="5790851" y="773752"/>
            <a:chExt cx="2674349" cy="3595996"/>
          </a:xfrm>
        </p:grpSpPr>
        <p:sp>
          <p:nvSpPr>
            <p:cNvPr id="112" name="Google Shape;231;p31">
              <a:extLst>
                <a:ext uri="{FF2B5EF4-FFF2-40B4-BE49-F238E27FC236}">
                  <a16:creationId xmlns:a16="http://schemas.microsoft.com/office/drawing/2014/main" id="{433DF937-45FC-4644-AC28-1EE2A9CE654F}"/>
                </a:ext>
              </a:extLst>
            </p:cNvPr>
            <p:cNvSpPr/>
            <p:nvPr/>
          </p:nvSpPr>
          <p:spPr>
            <a:xfrm>
              <a:off x="5790851" y="3989163"/>
              <a:ext cx="2607267" cy="380585"/>
            </a:xfrm>
            <a:custGeom>
              <a:avLst/>
              <a:gdLst/>
              <a:ahLst/>
              <a:cxnLst/>
              <a:rect l="l" t="t" r="r" b="b"/>
              <a:pathLst>
                <a:path w="49962" h="7293" extrusionOk="0">
                  <a:moveTo>
                    <a:pt x="24957" y="0"/>
                  </a:moveTo>
                  <a:cubicBezTo>
                    <a:pt x="11194" y="0"/>
                    <a:pt x="0" y="1652"/>
                    <a:pt x="0" y="3671"/>
                  </a:cubicBezTo>
                  <a:cubicBezTo>
                    <a:pt x="0" y="5641"/>
                    <a:pt x="11194" y="7293"/>
                    <a:pt x="24957" y="7293"/>
                  </a:cubicBezTo>
                  <a:cubicBezTo>
                    <a:pt x="38767" y="7293"/>
                    <a:pt x="49961" y="5641"/>
                    <a:pt x="49961" y="3671"/>
                  </a:cubicBezTo>
                  <a:cubicBezTo>
                    <a:pt x="49961" y="1652"/>
                    <a:pt x="38767" y="0"/>
                    <a:pt x="24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32;p31">
              <a:extLst>
                <a:ext uri="{FF2B5EF4-FFF2-40B4-BE49-F238E27FC236}">
                  <a16:creationId xmlns:a16="http://schemas.microsoft.com/office/drawing/2014/main" id="{085A73EB-A477-44AE-8337-180049CC946D}"/>
                </a:ext>
              </a:extLst>
            </p:cNvPr>
            <p:cNvSpPr/>
            <p:nvPr/>
          </p:nvSpPr>
          <p:spPr>
            <a:xfrm>
              <a:off x="8048598" y="2349075"/>
              <a:ext cx="416593" cy="387891"/>
            </a:xfrm>
            <a:custGeom>
              <a:avLst/>
              <a:gdLst/>
              <a:ahLst/>
              <a:cxnLst/>
              <a:rect l="l" t="t" r="r" b="b"/>
              <a:pathLst>
                <a:path w="7983" h="7433" extrusionOk="0">
                  <a:moveTo>
                    <a:pt x="826" y="0"/>
                  </a:moveTo>
                  <a:cubicBezTo>
                    <a:pt x="367" y="0"/>
                    <a:pt x="0" y="368"/>
                    <a:pt x="0" y="826"/>
                  </a:cubicBezTo>
                  <a:lnTo>
                    <a:pt x="0" y="6607"/>
                  </a:lnTo>
                  <a:cubicBezTo>
                    <a:pt x="0" y="7065"/>
                    <a:pt x="367" y="7432"/>
                    <a:pt x="826" y="7432"/>
                  </a:cubicBezTo>
                  <a:lnTo>
                    <a:pt x="6148" y="7432"/>
                  </a:lnTo>
                  <a:cubicBezTo>
                    <a:pt x="7157" y="7432"/>
                    <a:pt x="7983" y="6563"/>
                    <a:pt x="7983" y="5553"/>
                  </a:cubicBezTo>
                  <a:lnTo>
                    <a:pt x="7983" y="1883"/>
                  </a:lnTo>
                  <a:cubicBezTo>
                    <a:pt x="7983" y="826"/>
                    <a:pt x="7157" y="0"/>
                    <a:pt x="61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33;p31">
              <a:extLst>
                <a:ext uri="{FF2B5EF4-FFF2-40B4-BE49-F238E27FC236}">
                  <a16:creationId xmlns:a16="http://schemas.microsoft.com/office/drawing/2014/main" id="{303A4762-E017-498B-87F6-F9A28871774B}"/>
                </a:ext>
              </a:extLst>
            </p:cNvPr>
            <p:cNvSpPr/>
            <p:nvPr/>
          </p:nvSpPr>
          <p:spPr>
            <a:xfrm>
              <a:off x="8328579" y="2349075"/>
              <a:ext cx="136620" cy="387891"/>
            </a:xfrm>
            <a:custGeom>
              <a:avLst/>
              <a:gdLst/>
              <a:ahLst/>
              <a:cxnLst/>
              <a:rect l="l" t="t" r="r" b="b"/>
              <a:pathLst>
                <a:path w="2618" h="7433" extrusionOk="0">
                  <a:moveTo>
                    <a:pt x="1285" y="0"/>
                  </a:moveTo>
                  <a:cubicBezTo>
                    <a:pt x="599" y="0"/>
                    <a:pt x="1" y="599"/>
                    <a:pt x="1" y="1333"/>
                  </a:cubicBezTo>
                  <a:lnTo>
                    <a:pt x="1" y="6104"/>
                  </a:lnTo>
                  <a:cubicBezTo>
                    <a:pt x="1" y="6838"/>
                    <a:pt x="599" y="7432"/>
                    <a:pt x="1333" y="7432"/>
                  </a:cubicBezTo>
                  <a:cubicBezTo>
                    <a:pt x="2067" y="7432"/>
                    <a:pt x="2618" y="6838"/>
                    <a:pt x="2618" y="6104"/>
                  </a:cubicBezTo>
                  <a:lnTo>
                    <a:pt x="2618" y="1285"/>
                  </a:lnTo>
                  <a:cubicBezTo>
                    <a:pt x="2618" y="599"/>
                    <a:pt x="2019" y="0"/>
                    <a:pt x="1285" y="0"/>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34;p31">
              <a:extLst>
                <a:ext uri="{FF2B5EF4-FFF2-40B4-BE49-F238E27FC236}">
                  <a16:creationId xmlns:a16="http://schemas.microsoft.com/office/drawing/2014/main" id="{17E1997A-149F-49B9-A29D-5D603B1717E0}"/>
                </a:ext>
              </a:extLst>
            </p:cNvPr>
            <p:cNvSpPr/>
            <p:nvPr/>
          </p:nvSpPr>
          <p:spPr>
            <a:xfrm>
              <a:off x="7974284" y="3591757"/>
              <a:ext cx="76660" cy="576905"/>
            </a:xfrm>
            <a:custGeom>
              <a:avLst/>
              <a:gdLst/>
              <a:ahLst/>
              <a:cxnLst/>
              <a:rect l="l" t="t" r="r" b="b"/>
              <a:pathLst>
                <a:path w="1469" h="11055" extrusionOk="0">
                  <a:moveTo>
                    <a:pt x="0" y="0"/>
                  </a:moveTo>
                  <a:lnTo>
                    <a:pt x="0" y="11054"/>
                  </a:lnTo>
                  <a:lnTo>
                    <a:pt x="1468" y="11054"/>
                  </a:lnTo>
                  <a:lnTo>
                    <a:pt x="14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35;p31">
              <a:extLst>
                <a:ext uri="{FF2B5EF4-FFF2-40B4-BE49-F238E27FC236}">
                  <a16:creationId xmlns:a16="http://schemas.microsoft.com/office/drawing/2014/main" id="{A8BCA0C0-F33B-49F3-BE64-BF10AB9B2D03}"/>
                </a:ext>
              </a:extLst>
            </p:cNvPr>
            <p:cNvSpPr/>
            <p:nvPr/>
          </p:nvSpPr>
          <p:spPr>
            <a:xfrm>
              <a:off x="7974284" y="3392924"/>
              <a:ext cx="74364" cy="198877"/>
            </a:xfrm>
            <a:custGeom>
              <a:avLst/>
              <a:gdLst/>
              <a:ahLst/>
              <a:cxnLst/>
              <a:rect l="l" t="t" r="r" b="b"/>
              <a:pathLst>
                <a:path w="1425" h="3811" extrusionOk="0">
                  <a:moveTo>
                    <a:pt x="0" y="0"/>
                  </a:moveTo>
                  <a:lnTo>
                    <a:pt x="0" y="3810"/>
                  </a:lnTo>
                  <a:lnTo>
                    <a:pt x="1424" y="3810"/>
                  </a:lnTo>
                  <a:lnTo>
                    <a:pt x="14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36;p31">
              <a:extLst>
                <a:ext uri="{FF2B5EF4-FFF2-40B4-BE49-F238E27FC236}">
                  <a16:creationId xmlns:a16="http://schemas.microsoft.com/office/drawing/2014/main" id="{EC862BF4-71BF-4F3F-9D30-D12021318CC9}"/>
                </a:ext>
              </a:extLst>
            </p:cNvPr>
            <p:cNvSpPr/>
            <p:nvPr/>
          </p:nvSpPr>
          <p:spPr>
            <a:xfrm>
              <a:off x="7684649" y="3275711"/>
              <a:ext cx="653565" cy="165166"/>
            </a:xfrm>
            <a:custGeom>
              <a:avLst/>
              <a:gdLst/>
              <a:ahLst/>
              <a:cxnLst/>
              <a:rect l="l" t="t" r="r" b="b"/>
              <a:pathLst>
                <a:path w="12524" h="3165" extrusionOk="0">
                  <a:moveTo>
                    <a:pt x="12020" y="0"/>
                  </a:moveTo>
                  <a:lnTo>
                    <a:pt x="504" y="44"/>
                  </a:lnTo>
                  <a:cubicBezTo>
                    <a:pt x="228" y="44"/>
                    <a:pt x="1" y="228"/>
                    <a:pt x="1" y="503"/>
                  </a:cubicBezTo>
                  <a:lnTo>
                    <a:pt x="1" y="2705"/>
                  </a:lnTo>
                  <a:cubicBezTo>
                    <a:pt x="1" y="2936"/>
                    <a:pt x="228" y="3164"/>
                    <a:pt x="504" y="3164"/>
                  </a:cubicBezTo>
                  <a:lnTo>
                    <a:pt x="12020" y="3164"/>
                  </a:lnTo>
                  <a:cubicBezTo>
                    <a:pt x="12296" y="3164"/>
                    <a:pt x="12523" y="2936"/>
                    <a:pt x="12523" y="2661"/>
                  </a:cubicBezTo>
                  <a:lnTo>
                    <a:pt x="12523" y="459"/>
                  </a:lnTo>
                  <a:cubicBezTo>
                    <a:pt x="12523" y="228"/>
                    <a:pt x="12296" y="0"/>
                    <a:pt x="120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37;p31">
              <a:extLst>
                <a:ext uri="{FF2B5EF4-FFF2-40B4-BE49-F238E27FC236}">
                  <a16:creationId xmlns:a16="http://schemas.microsoft.com/office/drawing/2014/main" id="{9063CDE4-8D1A-4F21-B654-6DEBDB2FF333}"/>
                </a:ext>
              </a:extLst>
            </p:cNvPr>
            <p:cNvSpPr/>
            <p:nvPr/>
          </p:nvSpPr>
          <p:spPr>
            <a:xfrm>
              <a:off x="7880975" y="3275711"/>
              <a:ext cx="457245" cy="165166"/>
            </a:xfrm>
            <a:custGeom>
              <a:avLst/>
              <a:gdLst/>
              <a:ahLst/>
              <a:cxnLst/>
              <a:rect l="l" t="t" r="r" b="b"/>
              <a:pathLst>
                <a:path w="8762" h="3165" extrusionOk="0">
                  <a:moveTo>
                    <a:pt x="460" y="0"/>
                  </a:moveTo>
                  <a:cubicBezTo>
                    <a:pt x="184" y="0"/>
                    <a:pt x="1" y="228"/>
                    <a:pt x="1" y="503"/>
                  </a:cubicBezTo>
                  <a:lnTo>
                    <a:pt x="1" y="2705"/>
                  </a:lnTo>
                  <a:cubicBezTo>
                    <a:pt x="1" y="2936"/>
                    <a:pt x="228" y="3164"/>
                    <a:pt x="460" y="3164"/>
                  </a:cubicBezTo>
                  <a:lnTo>
                    <a:pt x="8258" y="3164"/>
                  </a:lnTo>
                  <a:cubicBezTo>
                    <a:pt x="8534" y="3164"/>
                    <a:pt x="8761" y="2936"/>
                    <a:pt x="8761" y="2661"/>
                  </a:cubicBezTo>
                  <a:lnTo>
                    <a:pt x="8761" y="459"/>
                  </a:lnTo>
                  <a:cubicBezTo>
                    <a:pt x="8761" y="228"/>
                    <a:pt x="8534" y="0"/>
                    <a:pt x="8258" y="0"/>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38;p31">
              <a:extLst>
                <a:ext uri="{FF2B5EF4-FFF2-40B4-BE49-F238E27FC236}">
                  <a16:creationId xmlns:a16="http://schemas.microsoft.com/office/drawing/2014/main" id="{25AC4824-90EF-470E-9C4B-9AF9F138566F}"/>
                </a:ext>
              </a:extLst>
            </p:cNvPr>
            <p:cNvSpPr/>
            <p:nvPr/>
          </p:nvSpPr>
          <p:spPr>
            <a:xfrm>
              <a:off x="7794815" y="4094529"/>
              <a:ext cx="435745" cy="76660"/>
            </a:xfrm>
            <a:custGeom>
              <a:avLst/>
              <a:gdLst/>
              <a:ahLst/>
              <a:cxnLst/>
              <a:rect l="l" t="t" r="r" b="b"/>
              <a:pathLst>
                <a:path w="8350" h="1469" extrusionOk="0">
                  <a:moveTo>
                    <a:pt x="1512" y="0"/>
                  </a:moveTo>
                  <a:cubicBezTo>
                    <a:pt x="687" y="0"/>
                    <a:pt x="0" y="686"/>
                    <a:pt x="0" y="1468"/>
                  </a:cubicBezTo>
                  <a:lnTo>
                    <a:pt x="8350" y="1468"/>
                  </a:lnTo>
                  <a:cubicBezTo>
                    <a:pt x="8350" y="642"/>
                    <a:pt x="7660" y="0"/>
                    <a:pt x="68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39;p31">
              <a:extLst>
                <a:ext uri="{FF2B5EF4-FFF2-40B4-BE49-F238E27FC236}">
                  <a16:creationId xmlns:a16="http://schemas.microsoft.com/office/drawing/2014/main" id="{23D39BB8-4D6C-4AE0-A596-70EE9B6CCD7E}"/>
                </a:ext>
              </a:extLst>
            </p:cNvPr>
            <p:cNvSpPr/>
            <p:nvPr/>
          </p:nvSpPr>
          <p:spPr>
            <a:xfrm>
              <a:off x="6561751" y="2890152"/>
              <a:ext cx="52707" cy="1242681"/>
            </a:xfrm>
            <a:custGeom>
              <a:avLst/>
              <a:gdLst/>
              <a:ahLst/>
              <a:cxnLst/>
              <a:rect l="l" t="t" r="r" b="b"/>
              <a:pathLst>
                <a:path w="1010" h="23813" extrusionOk="0">
                  <a:moveTo>
                    <a:pt x="0" y="1"/>
                  </a:moveTo>
                  <a:lnTo>
                    <a:pt x="48" y="23262"/>
                  </a:lnTo>
                  <a:cubicBezTo>
                    <a:pt x="48" y="23581"/>
                    <a:pt x="275" y="23812"/>
                    <a:pt x="551" y="23812"/>
                  </a:cubicBezTo>
                  <a:cubicBezTo>
                    <a:pt x="826" y="23812"/>
                    <a:pt x="1009" y="23581"/>
                    <a:pt x="1009" y="23262"/>
                  </a:cubicBezTo>
                  <a:lnTo>
                    <a:pt x="9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40;p31">
              <a:extLst>
                <a:ext uri="{FF2B5EF4-FFF2-40B4-BE49-F238E27FC236}">
                  <a16:creationId xmlns:a16="http://schemas.microsoft.com/office/drawing/2014/main" id="{CCF6E824-6731-413B-A421-8029DB018648}"/>
                </a:ext>
              </a:extLst>
            </p:cNvPr>
            <p:cNvSpPr/>
            <p:nvPr/>
          </p:nvSpPr>
          <p:spPr>
            <a:xfrm>
              <a:off x="7631993" y="2887856"/>
              <a:ext cx="52707" cy="1242473"/>
            </a:xfrm>
            <a:custGeom>
              <a:avLst/>
              <a:gdLst/>
              <a:ahLst/>
              <a:cxnLst/>
              <a:rect l="l" t="t" r="r" b="b"/>
              <a:pathLst>
                <a:path w="1010" h="23809" extrusionOk="0">
                  <a:moveTo>
                    <a:pt x="1" y="0"/>
                  </a:moveTo>
                  <a:lnTo>
                    <a:pt x="45" y="23258"/>
                  </a:lnTo>
                  <a:cubicBezTo>
                    <a:pt x="45" y="23581"/>
                    <a:pt x="228" y="23808"/>
                    <a:pt x="503" y="23808"/>
                  </a:cubicBezTo>
                  <a:cubicBezTo>
                    <a:pt x="779" y="23808"/>
                    <a:pt x="1010" y="23581"/>
                    <a:pt x="1010" y="23258"/>
                  </a:cubicBezTo>
                  <a:lnTo>
                    <a:pt x="9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41;p31">
              <a:extLst>
                <a:ext uri="{FF2B5EF4-FFF2-40B4-BE49-F238E27FC236}">
                  <a16:creationId xmlns:a16="http://schemas.microsoft.com/office/drawing/2014/main" id="{9367B2A8-88E2-4B28-8803-384A3211E520}"/>
                </a:ext>
              </a:extLst>
            </p:cNvPr>
            <p:cNvSpPr/>
            <p:nvPr/>
          </p:nvSpPr>
          <p:spPr>
            <a:xfrm>
              <a:off x="7366154" y="3938802"/>
              <a:ext cx="95812" cy="105362"/>
            </a:xfrm>
            <a:custGeom>
              <a:avLst/>
              <a:gdLst/>
              <a:ahLst/>
              <a:cxnLst/>
              <a:rect l="l" t="t" r="r" b="b"/>
              <a:pathLst>
                <a:path w="1836" h="2019" extrusionOk="0">
                  <a:moveTo>
                    <a:pt x="1" y="0"/>
                  </a:moveTo>
                  <a:lnTo>
                    <a:pt x="324" y="2019"/>
                  </a:lnTo>
                  <a:lnTo>
                    <a:pt x="1836" y="2019"/>
                  </a:lnTo>
                  <a:lnTo>
                    <a:pt x="1836" y="0"/>
                  </a:lnTo>
                  <a:close/>
                </a:path>
              </a:pathLst>
            </a:custGeom>
            <a:solidFill>
              <a:srgbClr val="FFA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42;p31">
              <a:extLst>
                <a:ext uri="{FF2B5EF4-FFF2-40B4-BE49-F238E27FC236}">
                  <a16:creationId xmlns:a16="http://schemas.microsoft.com/office/drawing/2014/main" id="{62A30742-8484-4ADB-8E7C-EB3592EB93E9}"/>
                </a:ext>
              </a:extLst>
            </p:cNvPr>
            <p:cNvSpPr/>
            <p:nvPr/>
          </p:nvSpPr>
          <p:spPr>
            <a:xfrm>
              <a:off x="7138830" y="2988421"/>
              <a:ext cx="962448" cy="963700"/>
            </a:xfrm>
            <a:custGeom>
              <a:avLst/>
              <a:gdLst/>
              <a:ahLst/>
              <a:cxnLst/>
              <a:rect l="l" t="t" r="r" b="b"/>
              <a:pathLst>
                <a:path w="18443" h="18467" extrusionOk="0">
                  <a:moveTo>
                    <a:pt x="17984" y="0"/>
                  </a:moveTo>
                  <a:lnTo>
                    <a:pt x="17984" y="0"/>
                  </a:lnTo>
                  <a:cubicBezTo>
                    <a:pt x="17800" y="136"/>
                    <a:pt x="17617" y="228"/>
                    <a:pt x="17341" y="276"/>
                  </a:cubicBezTo>
                  <a:cubicBezTo>
                    <a:pt x="16215" y="309"/>
                    <a:pt x="14549" y="669"/>
                    <a:pt x="13461" y="669"/>
                  </a:cubicBezTo>
                  <a:cubicBezTo>
                    <a:pt x="13131" y="669"/>
                    <a:pt x="12854" y="636"/>
                    <a:pt x="12662" y="551"/>
                  </a:cubicBezTo>
                  <a:cubicBezTo>
                    <a:pt x="12614" y="1101"/>
                    <a:pt x="12662" y="1604"/>
                    <a:pt x="12478" y="2111"/>
                  </a:cubicBezTo>
                  <a:cubicBezTo>
                    <a:pt x="12465" y="2187"/>
                    <a:pt x="12099" y="2214"/>
                    <a:pt x="11570" y="2214"/>
                  </a:cubicBezTo>
                  <a:cubicBezTo>
                    <a:pt x="10300" y="2214"/>
                    <a:pt x="8089" y="2059"/>
                    <a:pt x="7537" y="2059"/>
                  </a:cubicBezTo>
                  <a:cubicBezTo>
                    <a:pt x="7489" y="2059"/>
                    <a:pt x="7453" y="2060"/>
                    <a:pt x="7432" y="2063"/>
                  </a:cubicBezTo>
                  <a:cubicBezTo>
                    <a:pt x="5916" y="2246"/>
                    <a:pt x="2063" y="2430"/>
                    <a:pt x="778" y="3395"/>
                  </a:cubicBezTo>
                  <a:cubicBezTo>
                    <a:pt x="0" y="3990"/>
                    <a:pt x="4081" y="18351"/>
                    <a:pt x="4081" y="18351"/>
                  </a:cubicBezTo>
                  <a:cubicBezTo>
                    <a:pt x="4481" y="18431"/>
                    <a:pt x="4812" y="18467"/>
                    <a:pt x="5125" y="18467"/>
                  </a:cubicBezTo>
                  <a:cubicBezTo>
                    <a:pt x="5531" y="18467"/>
                    <a:pt x="5909" y="18406"/>
                    <a:pt x="6375" y="18303"/>
                  </a:cubicBezTo>
                  <a:cubicBezTo>
                    <a:pt x="6375" y="17569"/>
                    <a:pt x="7660" y="10735"/>
                    <a:pt x="5138" y="6834"/>
                  </a:cubicBezTo>
                  <a:lnTo>
                    <a:pt x="5138" y="6834"/>
                  </a:lnTo>
                  <a:cubicBezTo>
                    <a:pt x="5138" y="6834"/>
                    <a:pt x="8027" y="6926"/>
                    <a:pt x="8761" y="6973"/>
                  </a:cubicBezTo>
                  <a:cubicBezTo>
                    <a:pt x="10015" y="7086"/>
                    <a:pt x="11300" y="7168"/>
                    <a:pt x="12591" y="7168"/>
                  </a:cubicBezTo>
                  <a:cubicBezTo>
                    <a:pt x="12859" y="7168"/>
                    <a:pt x="13127" y="7165"/>
                    <a:pt x="13396" y="7157"/>
                  </a:cubicBezTo>
                  <a:cubicBezTo>
                    <a:pt x="14816" y="7109"/>
                    <a:pt x="16424" y="6742"/>
                    <a:pt x="17294" y="5505"/>
                  </a:cubicBezTo>
                  <a:cubicBezTo>
                    <a:pt x="18211" y="4221"/>
                    <a:pt x="18442" y="1512"/>
                    <a:pt x="17984" y="0"/>
                  </a:cubicBezTo>
                  <a:close/>
                </a:path>
              </a:pathLst>
            </a:cu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43;p31">
              <a:extLst>
                <a:ext uri="{FF2B5EF4-FFF2-40B4-BE49-F238E27FC236}">
                  <a16:creationId xmlns:a16="http://schemas.microsoft.com/office/drawing/2014/main" id="{477B06C0-58C0-4764-8CAE-CAF109109659}"/>
                </a:ext>
              </a:extLst>
            </p:cNvPr>
            <p:cNvSpPr/>
            <p:nvPr/>
          </p:nvSpPr>
          <p:spPr>
            <a:xfrm>
              <a:off x="7160278" y="4013117"/>
              <a:ext cx="342490" cy="143665"/>
            </a:xfrm>
            <a:custGeom>
              <a:avLst/>
              <a:gdLst/>
              <a:ahLst/>
              <a:cxnLst/>
              <a:rect l="l" t="t" r="r" b="b"/>
              <a:pathLst>
                <a:path w="6563" h="2753" extrusionOk="0">
                  <a:moveTo>
                    <a:pt x="4177" y="0"/>
                  </a:moveTo>
                  <a:cubicBezTo>
                    <a:pt x="4177" y="0"/>
                    <a:pt x="2066" y="1604"/>
                    <a:pt x="1057" y="1744"/>
                  </a:cubicBezTo>
                  <a:cubicBezTo>
                    <a:pt x="92" y="1879"/>
                    <a:pt x="0" y="2753"/>
                    <a:pt x="0" y="2753"/>
                  </a:cubicBezTo>
                  <a:lnTo>
                    <a:pt x="6562" y="2753"/>
                  </a:lnTo>
                  <a:cubicBezTo>
                    <a:pt x="6562" y="1145"/>
                    <a:pt x="5781" y="595"/>
                    <a:pt x="5781" y="595"/>
                  </a:cubicBezTo>
                  <a:lnTo>
                    <a:pt x="5138" y="595"/>
                  </a:lnTo>
                  <a:cubicBezTo>
                    <a:pt x="4863" y="595"/>
                    <a:pt x="4544" y="411"/>
                    <a:pt x="4360" y="184"/>
                  </a:cubicBezTo>
                  <a:lnTo>
                    <a:pt x="41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44;p31">
              <a:extLst>
                <a:ext uri="{FF2B5EF4-FFF2-40B4-BE49-F238E27FC236}">
                  <a16:creationId xmlns:a16="http://schemas.microsoft.com/office/drawing/2014/main" id="{411AA328-A0F9-4831-B58A-81486D9AEAD5}"/>
                </a:ext>
              </a:extLst>
            </p:cNvPr>
            <p:cNvSpPr/>
            <p:nvPr/>
          </p:nvSpPr>
          <p:spPr>
            <a:xfrm>
              <a:off x="7531429" y="3972306"/>
              <a:ext cx="98108" cy="105414"/>
            </a:xfrm>
            <a:custGeom>
              <a:avLst/>
              <a:gdLst/>
              <a:ahLst/>
              <a:cxnLst/>
              <a:rect l="l" t="t" r="r" b="b"/>
              <a:pathLst>
                <a:path w="1880" h="2020" extrusionOk="0">
                  <a:moveTo>
                    <a:pt x="1" y="1"/>
                  </a:moveTo>
                  <a:lnTo>
                    <a:pt x="320" y="2019"/>
                  </a:lnTo>
                  <a:lnTo>
                    <a:pt x="1880" y="2019"/>
                  </a:lnTo>
                  <a:lnTo>
                    <a:pt x="1880" y="1"/>
                  </a:lnTo>
                  <a:close/>
                </a:path>
              </a:pathLst>
            </a:custGeom>
            <a:solidFill>
              <a:srgbClr val="FFC0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45;p31">
              <a:extLst>
                <a:ext uri="{FF2B5EF4-FFF2-40B4-BE49-F238E27FC236}">
                  <a16:creationId xmlns:a16="http://schemas.microsoft.com/office/drawing/2014/main" id="{C455B6EE-8877-471D-9325-3BCD954B59AF}"/>
                </a:ext>
              </a:extLst>
            </p:cNvPr>
            <p:cNvSpPr/>
            <p:nvPr/>
          </p:nvSpPr>
          <p:spPr>
            <a:xfrm>
              <a:off x="7311202" y="3045879"/>
              <a:ext cx="962448" cy="962865"/>
            </a:xfrm>
            <a:custGeom>
              <a:avLst/>
              <a:gdLst/>
              <a:ahLst/>
              <a:cxnLst/>
              <a:rect l="l" t="t" r="r" b="b"/>
              <a:pathLst>
                <a:path w="18443" h="18451" extrusionOk="0">
                  <a:moveTo>
                    <a:pt x="17936" y="0"/>
                  </a:moveTo>
                  <a:cubicBezTo>
                    <a:pt x="17800" y="136"/>
                    <a:pt x="17617" y="228"/>
                    <a:pt x="17341" y="228"/>
                  </a:cubicBezTo>
                  <a:cubicBezTo>
                    <a:pt x="15826" y="320"/>
                    <a:pt x="14358" y="778"/>
                    <a:pt x="12890" y="778"/>
                  </a:cubicBezTo>
                  <a:cubicBezTo>
                    <a:pt x="11928" y="778"/>
                    <a:pt x="11011" y="595"/>
                    <a:pt x="10185" y="228"/>
                  </a:cubicBezTo>
                  <a:cubicBezTo>
                    <a:pt x="10185" y="778"/>
                    <a:pt x="10185" y="1285"/>
                    <a:pt x="10045" y="1788"/>
                  </a:cubicBezTo>
                  <a:cubicBezTo>
                    <a:pt x="9954" y="2063"/>
                    <a:pt x="7751" y="1971"/>
                    <a:pt x="7432" y="2019"/>
                  </a:cubicBezTo>
                  <a:cubicBezTo>
                    <a:pt x="5872" y="2202"/>
                    <a:pt x="2063" y="2386"/>
                    <a:pt x="778" y="3395"/>
                  </a:cubicBezTo>
                  <a:cubicBezTo>
                    <a:pt x="0" y="3990"/>
                    <a:pt x="4081" y="18351"/>
                    <a:pt x="4081" y="18351"/>
                  </a:cubicBezTo>
                  <a:cubicBezTo>
                    <a:pt x="4415" y="18421"/>
                    <a:pt x="4702" y="18451"/>
                    <a:pt x="4977" y="18451"/>
                  </a:cubicBezTo>
                  <a:cubicBezTo>
                    <a:pt x="5422" y="18451"/>
                    <a:pt x="5838" y="18372"/>
                    <a:pt x="6375" y="18259"/>
                  </a:cubicBezTo>
                  <a:cubicBezTo>
                    <a:pt x="6331" y="17525"/>
                    <a:pt x="7660" y="10688"/>
                    <a:pt x="5138" y="6790"/>
                  </a:cubicBezTo>
                  <a:lnTo>
                    <a:pt x="5138" y="6790"/>
                  </a:lnTo>
                  <a:cubicBezTo>
                    <a:pt x="5138" y="6790"/>
                    <a:pt x="7983" y="6882"/>
                    <a:pt x="8717" y="6926"/>
                  </a:cubicBezTo>
                  <a:cubicBezTo>
                    <a:pt x="10276" y="7065"/>
                    <a:pt x="11789" y="7157"/>
                    <a:pt x="13348" y="7157"/>
                  </a:cubicBezTo>
                  <a:cubicBezTo>
                    <a:pt x="14816" y="7109"/>
                    <a:pt x="16376" y="6742"/>
                    <a:pt x="17294" y="5505"/>
                  </a:cubicBezTo>
                  <a:cubicBezTo>
                    <a:pt x="18211" y="4173"/>
                    <a:pt x="18442" y="1512"/>
                    <a:pt x="17984" y="0"/>
                  </a:cubicBezTo>
                  <a:close/>
                </a:path>
              </a:pathLst>
            </a:cu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46;p31">
              <a:extLst>
                <a:ext uri="{FF2B5EF4-FFF2-40B4-BE49-F238E27FC236}">
                  <a16:creationId xmlns:a16="http://schemas.microsoft.com/office/drawing/2014/main" id="{D7275EC5-066B-4F2C-B513-6D2829D82AA3}"/>
                </a:ext>
              </a:extLst>
            </p:cNvPr>
            <p:cNvSpPr/>
            <p:nvPr/>
          </p:nvSpPr>
          <p:spPr>
            <a:xfrm>
              <a:off x="7327849" y="4046621"/>
              <a:ext cx="339985" cy="143717"/>
            </a:xfrm>
            <a:custGeom>
              <a:avLst/>
              <a:gdLst/>
              <a:ahLst/>
              <a:cxnLst/>
              <a:rect l="l" t="t" r="r" b="b"/>
              <a:pathLst>
                <a:path w="6515" h="2754" extrusionOk="0">
                  <a:moveTo>
                    <a:pt x="4129" y="1"/>
                  </a:moveTo>
                  <a:cubicBezTo>
                    <a:pt x="4129" y="1"/>
                    <a:pt x="2019" y="1604"/>
                    <a:pt x="1058" y="1744"/>
                  </a:cubicBezTo>
                  <a:cubicBezTo>
                    <a:pt x="48" y="1880"/>
                    <a:pt x="1" y="2753"/>
                    <a:pt x="1" y="2753"/>
                  </a:cubicBezTo>
                  <a:lnTo>
                    <a:pt x="6515" y="2753"/>
                  </a:lnTo>
                  <a:cubicBezTo>
                    <a:pt x="6515" y="1146"/>
                    <a:pt x="5781" y="595"/>
                    <a:pt x="5781" y="595"/>
                  </a:cubicBezTo>
                  <a:lnTo>
                    <a:pt x="5139" y="595"/>
                  </a:lnTo>
                  <a:cubicBezTo>
                    <a:pt x="4819" y="595"/>
                    <a:pt x="4496" y="459"/>
                    <a:pt x="4313" y="228"/>
                  </a:cubicBezTo>
                  <a:lnTo>
                    <a:pt x="41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47;p31">
              <a:extLst>
                <a:ext uri="{FF2B5EF4-FFF2-40B4-BE49-F238E27FC236}">
                  <a16:creationId xmlns:a16="http://schemas.microsoft.com/office/drawing/2014/main" id="{6D39C4BD-E126-488B-9AFA-DDAE9DC3CE0A}"/>
                </a:ext>
              </a:extLst>
            </p:cNvPr>
            <p:cNvSpPr/>
            <p:nvPr/>
          </p:nvSpPr>
          <p:spPr>
            <a:xfrm>
              <a:off x="7538527" y="1274175"/>
              <a:ext cx="529260" cy="425569"/>
            </a:xfrm>
            <a:custGeom>
              <a:avLst/>
              <a:gdLst/>
              <a:ahLst/>
              <a:cxnLst/>
              <a:rect l="l" t="t" r="r" b="b"/>
              <a:pathLst>
                <a:path w="10142" h="8155" extrusionOk="0">
                  <a:moveTo>
                    <a:pt x="4680" y="1"/>
                  </a:moveTo>
                  <a:cubicBezTo>
                    <a:pt x="4269" y="1"/>
                    <a:pt x="3810" y="45"/>
                    <a:pt x="3395" y="184"/>
                  </a:cubicBezTo>
                  <a:cubicBezTo>
                    <a:pt x="3120" y="320"/>
                    <a:pt x="2845" y="460"/>
                    <a:pt x="2661" y="687"/>
                  </a:cubicBezTo>
                  <a:cubicBezTo>
                    <a:pt x="2434" y="918"/>
                    <a:pt x="2342" y="1238"/>
                    <a:pt x="2434" y="1561"/>
                  </a:cubicBezTo>
                  <a:cubicBezTo>
                    <a:pt x="2475" y="1819"/>
                    <a:pt x="2720" y="2115"/>
                    <a:pt x="3016" y="2115"/>
                  </a:cubicBezTo>
                  <a:cubicBezTo>
                    <a:pt x="3036" y="2115"/>
                    <a:pt x="3056" y="2114"/>
                    <a:pt x="3076" y="2111"/>
                  </a:cubicBezTo>
                  <a:lnTo>
                    <a:pt x="3076" y="2111"/>
                  </a:lnTo>
                  <a:cubicBezTo>
                    <a:pt x="2067" y="2339"/>
                    <a:pt x="1149" y="2937"/>
                    <a:pt x="551" y="3763"/>
                  </a:cubicBezTo>
                  <a:cubicBezTo>
                    <a:pt x="276" y="4130"/>
                    <a:pt x="48" y="4589"/>
                    <a:pt x="48" y="5047"/>
                  </a:cubicBezTo>
                  <a:cubicBezTo>
                    <a:pt x="1" y="5506"/>
                    <a:pt x="232" y="6009"/>
                    <a:pt x="643" y="6240"/>
                  </a:cubicBezTo>
                  <a:cubicBezTo>
                    <a:pt x="782" y="6332"/>
                    <a:pt x="918" y="6376"/>
                    <a:pt x="1010" y="6515"/>
                  </a:cubicBezTo>
                  <a:cubicBezTo>
                    <a:pt x="826" y="6651"/>
                    <a:pt x="782" y="6926"/>
                    <a:pt x="874" y="7110"/>
                  </a:cubicBezTo>
                  <a:cubicBezTo>
                    <a:pt x="966" y="7341"/>
                    <a:pt x="1149" y="7477"/>
                    <a:pt x="1333" y="7569"/>
                  </a:cubicBezTo>
                  <a:cubicBezTo>
                    <a:pt x="1608" y="7752"/>
                    <a:pt x="1836" y="7936"/>
                    <a:pt x="2111" y="8119"/>
                  </a:cubicBezTo>
                  <a:cubicBezTo>
                    <a:pt x="2135" y="8143"/>
                    <a:pt x="2181" y="8155"/>
                    <a:pt x="2221" y="8155"/>
                  </a:cubicBezTo>
                  <a:cubicBezTo>
                    <a:pt x="2260" y="8155"/>
                    <a:pt x="2294" y="8143"/>
                    <a:pt x="2294" y="8119"/>
                  </a:cubicBezTo>
                  <a:lnTo>
                    <a:pt x="8442" y="8119"/>
                  </a:lnTo>
                  <a:cubicBezTo>
                    <a:pt x="8625" y="7708"/>
                    <a:pt x="8857" y="7293"/>
                    <a:pt x="9132" y="6926"/>
                  </a:cubicBezTo>
                  <a:cubicBezTo>
                    <a:pt x="9359" y="6699"/>
                    <a:pt x="9591" y="6468"/>
                    <a:pt x="9682" y="6192"/>
                  </a:cubicBezTo>
                  <a:cubicBezTo>
                    <a:pt x="9818" y="5781"/>
                    <a:pt x="9682" y="5323"/>
                    <a:pt x="9359" y="5047"/>
                  </a:cubicBezTo>
                  <a:cubicBezTo>
                    <a:pt x="9294" y="5013"/>
                    <a:pt x="9253" y="4981"/>
                    <a:pt x="9202" y="4981"/>
                  </a:cubicBezTo>
                  <a:cubicBezTo>
                    <a:pt x="9181" y="4981"/>
                    <a:pt x="9158" y="4987"/>
                    <a:pt x="9132" y="5000"/>
                  </a:cubicBezTo>
                  <a:cubicBezTo>
                    <a:pt x="9407" y="4816"/>
                    <a:pt x="9682" y="4589"/>
                    <a:pt x="9958" y="4313"/>
                  </a:cubicBezTo>
                  <a:cubicBezTo>
                    <a:pt x="10002" y="4222"/>
                    <a:pt x="10093" y="4174"/>
                    <a:pt x="10141" y="4038"/>
                  </a:cubicBezTo>
                  <a:lnTo>
                    <a:pt x="10141" y="3715"/>
                  </a:lnTo>
                  <a:cubicBezTo>
                    <a:pt x="10141" y="3256"/>
                    <a:pt x="10049" y="2754"/>
                    <a:pt x="9682" y="2431"/>
                  </a:cubicBezTo>
                  <a:cubicBezTo>
                    <a:pt x="9431" y="2237"/>
                    <a:pt x="9114" y="2161"/>
                    <a:pt x="8791" y="2161"/>
                  </a:cubicBezTo>
                  <a:cubicBezTo>
                    <a:pt x="8580" y="2161"/>
                    <a:pt x="8367" y="2193"/>
                    <a:pt x="8167" y="2247"/>
                  </a:cubicBezTo>
                  <a:cubicBezTo>
                    <a:pt x="8214" y="1744"/>
                    <a:pt x="7939" y="1285"/>
                    <a:pt x="7572" y="963"/>
                  </a:cubicBezTo>
                  <a:cubicBezTo>
                    <a:pt x="7157" y="687"/>
                    <a:pt x="6699" y="504"/>
                    <a:pt x="6240" y="368"/>
                  </a:cubicBezTo>
                  <a:cubicBezTo>
                    <a:pt x="5737" y="184"/>
                    <a:pt x="5231" y="45"/>
                    <a:pt x="46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48;p31">
              <a:extLst>
                <a:ext uri="{FF2B5EF4-FFF2-40B4-BE49-F238E27FC236}">
                  <a16:creationId xmlns:a16="http://schemas.microsoft.com/office/drawing/2014/main" id="{A916F641-4970-4D45-B3DC-FAEF65210240}"/>
                </a:ext>
              </a:extLst>
            </p:cNvPr>
            <p:cNvSpPr/>
            <p:nvPr/>
          </p:nvSpPr>
          <p:spPr>
            <a:xfrm>
              <a:off x="6710169" y="2037831"/>
              <a:ext cx="399946" cy="634570"/>
            </a:xfrm>
            <a:custGeom>
              <a:avLst/>
              <a:gdLst/>
              <a:ahLst/>
              <a:cxnLst/>
              <a:rect l="l" t="t" r="r" b="b"/>
              <a:pathLst>
                <a:path w="7664" h="12160" extrusionOk="0">
                  <a:moveTo>
                    <a:pt x="2801" y="1"/>
                  </a:moveTo>
                  <a:lnTo>
                    <a:pt x="0" y="276"/>
                  </a:lnTo>
                  <a:cubicBezTo>
                    <a:pt x="140" y="2203"/>
                    <a:pt x="276" y="4221"/>
                    <a:pt x="1149" y="5964"/>
                  </a:cubicBezTo>
                  <a:cubicBezTo>
                    <a:pt x="1975" y="7572"/>
                    <a:pt x="3028" y="9040"/>
                    <a:pt x="4313" y="10325"/>
                  </a:cubicBezTo>
                  <a:cubicBezTo>
                    <a:pt x="4911" y="10967"/>
                    <a:pt x="5781" y="11653"/>
                    <a:pt x="6563" y="12160"/>
                  </a:cubicBezTo>
                  <a:cubicBezTo>
                    <a:pt x="7113" y="11884"/>
                    <a:pt x="7205" y="11793"/>
                    <a:pt x="7664" y="11426"/>
                  </a:cubicBezTo>
                  <a:cubicBezTo>
                    <a:pt x="6654" y="9040"/>
                    <a:pt x="5322" y="6930"/>
                    <a:pt x="3718" y="4911"/>
                  </a:cubicBezTo>
                  <a:cubicBezTo>
                    <a:pt x="3579" y="3260"/>
                    <a:pt x="3304" y="1608"/>
                    <a:pt x="2801" y="1"/>
                  </a:cubicBezTo>
                  <a:close/>
                </a:path>
              </a:pathLst>
            </a:custGeom>
            <a:solidFill>
              <a:srgbClr val="FF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49;p31">
              <a:extLst>
                <a:ext uri="{FF2B5EF4-FFF2-40B4-BE49-F238E27FC236}">
                  <a16:creationId xmlns:a16="http://schemas.microsoft.com/office/drawing/2014/main" id="{ECA4A06A-202F-41EA-8C68-3F901BA9E68A}"/>
                </a:ext>
              </a:extLst>
            </p:cNvPr>
            <p:cNvSpPr/>
            <p:nvPr/>
          </p:nvSpPr>
          <p:spPr>
            <a:xfrm>
              <a:off x="6700567" y="2042632"/>
              <a:ext cx="189327" cy="50828"/>
            </a:xfrm>
            <a:custGeom>
              <a:avLst/>
              <a:gdLst/>
              <a:ahLst/>
              <a:cxnLst/>
              <a:rect l="l" t="t" r="r" b="b"/>
              <a:pathLst>
                <a:path w="3628" h="974" extrusionOk="0">
                  <a:moveTo>
                    <a:pt x="1" y="0"/>
                  </a:moveTo>
                  <a:cubicBezTo>
                    <a:pt x="1" y="232"/>
                    <a:pt x="1" y="459"/>
                    <a:pt x="49" y="690"/>
                  </a:cubicBezTo>
                  <a:cubicBezTo>
                    <a:pt x="1047" y="850"/>
                    <a:pt x="2117" y="974"/>
                    <a:pt x="3165" y="974"/>
                  </a:cubicBezTo>
                  <a:cubicBezTo>
                    <a:pt x="3320" y="974"/>
                    <a:pt x="3474" y="971"/>
                    <a:pt x="3627" y="966"/>
                  </a:cubicBezTo>
                  <a:lnTo>
                    <a:pt x="3579" y="599"/>
                  </a:lnTo>
                  <a:cubicBezTo>
                    <a:pt x="2387" y="507"/>
                    <a:pt x="1102" y="415"/>
                    <a:pt x="1" y="0"/>
                  </a:cubicBezTo>
                  <a:close/>
                </a:path>
              </a:pathLst>
            </a:custGeom>
            <a:solidFill>
              <a:srgbClr val="B2D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50;p31">
              <a:extLst>
                <a:ext uri="{FF2B5EF4-FFF2-40B4-BE49-F238E27FC236}">
                  <a16:creationId xmlns:a16="http://schemas.microsoft.com/office/drawing/2014/main" id="{821126EA-C329-4CEC-A9F3-B841389A03AE}"/>
                </a:ext>
              </a:extLst>
            </p:cNvPr>
            <p:cNvSpPr/>
            <p:nvPr/>
          </p:nvSpPr>
          <p:spPr>
            <a:xfrm>
              <a:off x="6626462" y="1658586"/>
              <a:ext cx="260925" cy="415288"/>
            </a:xfrm>
            <a:custGeom>
              <a:avLst/>
              <a:gdLst/>
              <a:ahLst/>
              <a:cxnLst/>
              <a:rect l="l" t="t" r="r" b="b"/>
              <a:pathLst>
                <a:path w="5000" h="7958" extrusionOk="0">
                  <a:moveTo>
                    <a:pt x="984" y="0"/>
                  </a:moveTo>
                  <a:cubicBezTo>
                    <a:pt x="792" y="0"/>
                    <a:pt x="654" y="77"/>
                    <a:pt x="595" y="250"/>
                  </a:cubicBezTo>
                  <a:cubicBezTo>
                    <a:pt x="1" y="1671"/>
                    <a:pt x="1421" y="5800"/>
                    <a:pt x="1421" y="7359"/>
                  </a:cubicBezTo>
                  <a:cubicBezTo>
                    <a:pt x="2522" y="7774"/>
                    <a:pt x="3807" y="7866"/>
                    <a:pt x="4999" y="7958"/>
                  </a:cubicBezTo>
                  <a:lnTo>
                    <a:pt x="4038" y="3414"/>
                  </a:lnTo>
                  <a:cubicBezTo>
                    <a:pt x="3807" y="2177"/>
                    <a:pt x="3072" y="1076"/>
                    <a:pt x="2019" y="386"/>
                  </a:cubicBezTo>
                  <a:cubicBezTo>
                    <a:pt x="1618" y="147"/>
                    <a:pt x="1250" y="0"/>
                    <a:pt x="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51;p31">
              <a:extLst>
                <a:ext uri="{FF2B5EF4-FFF2-40B4-BE49-F238E27FC236}">
                  <a16:creationId xmlns:a16="http://schemas.microsoft.com/office/drawing/2014/main" id="{29A36D79-13DB-4400-9DAF-69D77836D579}"/>
                </a:ext>
              </a:extLst>
            </p:cNvPr>
            <p:cNvSpPr/>
            <p:nvPr/>
          </p:nvSpPr>
          <p:spPr>
            <a:xfrm>
              <a:off x="7045364" y="2617213"/>
              <a:ext cx="150971" cy="122843"/>
            </a:xfrm>
            <a:custGeom>
              <a:avLst/>
              <a:gdLst/>
              <a:ahLst/>
              <a:cxnLst/>
              <a:rect l="l" t="t" r="r" b="b"/>
              <a:pathLst>
                <a:path w="2893" h="2354" extrusionOk="0">
                  <a:moveTo>
                    <a:pt x="1057" y="1"/>
                  </a:moveTo>
                  <a:lnTo>
                    <a:pt x="48" y="735"/>
                  </a:lnTo>
                  <a:cubicBezTo>
                    <a:pt x="0" y="1377"/>
                    <a:pt x="459" y="1883"/>
                    <a:pt x="1009" y="2203"/>
                  </a:cubicBezTo>
                  <a:cubicBezTo>
                    <a:pt x="1160" y="2278"/>
                    <a:pt x="1343" y="2354"/>
                    <a:pt x="1530" y="2354"/>
                  </a:cubicBezTo>
                  <a:cubicBezTo>
                    <a:pt x="1571" y="2354"/>
                    <a:pt x="1611" y="2350"/>
                    <a:pt x="1652" y="2342"/>
                  </a:cubicBezTo>
                  <a:cubicBezTo>
                    <a:pt x="1975" y="2342"/>
                    <a:pt x="2202" y="2111"/>
                    <a:pt x="2433" y="1927"/>
                  </a:cubicBezTo>
                  <a:cubicBezTo>
                    <a:pt x="2617" y="1792"/>
                    <a:pt x="2753" y="1700"/>
                    <a:pt x="2844" y="1516"/>
                  </a:cubicBezTo>
                  <a:cubicBezTo>
                    <a:pt x="2892" y="1425"/>
                    <a:pt x="2892" y="1285"/>
                    <a:pt x="2844" y="1193"/>
                  </a:cubicBezTo>
                  <a:cubicBezTo>
                    <a:pt x="2800" y="826"/>
                    <a:pt x="2525" y="507"/>
                    <a:pt x="2202" y="324"/>
                  </a:cubicBezTo>
                  <a:cubicBezTo>
                    <a:pt x="1835" y="140"/>
                    <a:pt x="1424" y="92"/>
                    <a:pt x="1057" y="1"/>
                  </a:cubicBezTo>
                  <a:close/>
                </a:path>
              </a:pathLst>
            </a:custGeom>
            <a:solidFill>
              <a:srgbClr val="FF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52;p31">
              <a:extLst>
                <a:ext uri="{FF2B5EF4-FFF2-40B4-BE49-F238E27FC236}">
                  <a16:creationId xmlns:a16="http://schemas.microsoft.com/office/drawing/2014/main" id="{443DF788-20D7-4312-960B-1049C4FCE7CC}"/>
                </a:ext>
              </a:extLst>
            </p:cNvPr>
            <p:cNvSpPr/>
            <p:nvPr/>
          </p:nvSpPr>
          <p:spPr>
            <a:xfrm>
              <a:off x="7157982" y="2655362"/>
              <a:ext cx="86679" cy="75407"/>
            </a:xfrm>
            <a:custGeom>
              <a:avLst/>
              <a:gdLst/>
              <a:ahLst/>
              <a:cxnLst/>
              <a:rect l="l" t="t" r="r" b="b"/>
              <a:pathLst>
                <a:path w="1661" h="1445" extrusionOk="0">
                  <a:moveTo>
                    <a:pt x="489" y="0"/>
                  </a:moveTo>
                  <a:cubicBezTo>
                    <a:pt x="264" y="0"/>
                    <a:pt x="61" y="82"/>
                    <a:pt x="0" y="327"/>
                  </a:cubicBezTo>
                  <a:cubicBezTo>
                    <a:pt x="0" y="371"/>
                    <a:pt x="44" y="462"/>
                    <a:pt x="92" y="462"/>
                  </a:cubicBezTo>
                  <a:cubicBezTo>
                    <a:pt x="319" y="510"/>
                    <a:pt x="503" y="462"/>
                    <a:pt x="686" y="554"/>
                  </a:cubicBezTo>
                  <a:cubicBezTo>
                    <a:pt x="962" y="694"/>
                    <a:pt x="1053" y="1013"/>
                    <a:pt x="1101" y="1244"/>
                  </a:cubicBezTo>
                  <a:cubicBezTo>
                    <a:pt x="1136" y="1384"/>
                    <a:pt x="1231" y="1444"/>
                    <a:pt x="1330" y="1444"/>
                  </a:cubicBezTo>
                  <a:cubicBezTo>
                    <a:pt x="1490" y="1444"/>
                    <a:pt x="1661" y="1287"/>
                    <a:pt x="1604" y="1061"/>
                  </a:cubicBezTo>
                  <a:cubicBezTo>
                    <a:pt x="1512" y="646"/>
                    <a:pt x="1285" y="235"/>
                    <a:pt x="826" y="51"/>
                  </a:cubicBezTo>
                  <a:cubicBezTo>
                    <a:pt x="718" y="21"/>
                    <a:pt x="601" y="0"/>
                    <a:pt x="489" y="0"/>
                  </a:cubicBezTo>
                  <a:close/>
                </a:path>
              </a:pathLst>
            </a:custGeom>
            <a:solidFill>
              <a:srgbClr val="FF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53;p31">
              <a:extLst>
                <a:ext uri="{FF2B5EF4-FFF2-40B4-BE49-F238E27FC236}">
                  <a16:creationId xmlns:a16="http://schemas.microsoft.com/office/drawing/2014/main" id="{AD39DEB4-896E-456C-884C-9DD8C97499BB}"/>
                </a:ext>
              </a:extLst>
            </p:cNvPr>
            <p:cNvSpPr/>
            <p:nvPr/>
          </p:nvSpPr>
          <p:spPr>
            <a:xfrm>
              <a:off x="7148380" y="2669974"/>
              <a:ext cx="64605" cy="92263"/>
            </a:xfrm>
            <a:custGeom>
              <a:avLst/>
              <a:gdLst/>
              <a:ahLst/>
              <a:cxnLst/>
              <a:rect l="l" t="t" r="r" b="b"/>
              <a:pathLst>
                <a:path w="1238" h="1768" extrusionOk="0">
                  <a:moveTo>
                    <a:pt x="343" y="0"/>
                  </a:moveTo>
                  <a:cubicBezTo>
                    <a:pt x="233" y="0"/>
                    <a:pt x="127" y="40"/>
                    <a:pt x="45" y="138"/>
                  </a:cubicBezTo>
                  <a:cubicBezTo>
                    <a:pt x="1" y="182"/>
                    <a:pt x="1" y="274"/>
                    <a:pt x="45" y="322"/>
                  </a:cubicBezTo>
                  <a:cubicBezTo>
                    <a:pt x="228" y="458"/>
                    <a:pt x="459" y="505"/>
                    <a:pt x="551" y="689"/>
                  </a:cubicBezTo>
                  <a:cubicBezTo>
                    <a:pt x="735" y="916"/>
                    <a:pt x="687" y="1239"/>
                    <a:pt x="643" y="1467"/>
                  </a:cubicBezTo>
                  <a:cubicBezTo>
                    <a:pt x="594" y="1662"/>
                    <a:pt x="727" y="1767"/>
                    <a:pt x="869" y="1767"/>
                  </a:cubicBezTo>
                  <a:cubicBezTo>
                    <a:pt x="994" y="1767"/>
                    <a:pt x="1125" y="1686"/>
                    <a:pt x="1146" y="1515"/>
                  </a:cubicBezTo>
                  <a:cubicBezTo>
                    <a:pt x="1237" y="1100"/>
                    <a:pt x="1193" y="597"/>
                    <a:pt x="870" y="274"/>
                  </a:cubicBezTo>
                  <a:cubicBezTo>
                    <a:pt x="753" y="128"/>
                    <a:pt x="541" y="0"/>
                    <a:pt x="343" y="0"/>
                  </a:cubicBezTo>
                  <a:close/>
                </a:path>
              </a:pathLst>
            </a:custGeom>
            <a:solidFill>
              <a:srgbClr val="FF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54;p31">
              <a:extLst>
                <a:ext uri="{FF2B5EF4-FFF2-40B4-BE49-F238E27FC236}">
                  <a16:creationId xmlns:a16="http://schemas.microsoft.com/office/drawing/2014/main" id="{FE10CCC2-82A2-4B47-8B58-D9FFF66B15AB}"/>
                </a:ext>
              </a:extLst>
            </p:cNvPr>
            <p:cNvSpPr/>
            <p:nvPr/>
          </p:nvSpPr>
          <p:spPr>
            <a:xfrm>
              <a:off x="7129227" y="2674045"/>
              <a:ext cx="55003" cy="97482"/>
            </a:xfrm>
            <a:custGeom>
              <a:avLst/>
              <a:gdLst/>
              <a:ahLst/>
              <a:cxnLst/>
              <a:rect l="l" t="t" r="r" b="b"/>
              <a:pathLst>
                <a:path w="1054" h="1868" extrusionOk="0">
                  <a:moveTo>
                    <a:pt x="307" y="1"/>
                  </a:moveTo>
                  <a:cubicBezTo>
                    <a:pt x="237" y="1"/>
                    <a:pt x="164" y="19"/>
                    <a:pt x="92" y="60"/>
                  </a:cubicBezTo>
                  <a:cubicBezTo>
                    <a:pt x="1" y="104"/>
                    <a:pt x="1" y="196"/>
                    <a:pt x="45" y="244"/>
                  </a:cubicBezTo>
                  <a:cubicBezTo>
                    <a:pt x="184" y="427"/>
                    <a:pt x="368" y="519"/>
                    <a:pt x="412" y="747"/>
                  </a:cubicBezTo>
                  <a:cubicBezTo>
                    <a:pt x="503" y="1022"/>
                    <a:pt x="368" y="1253"/>
                    <a:pt x="228" y="1528"/>
                  </a:cubicBezTo>
                  <a:cubicBezTo>
                    <a:pt x="108" y="1708"/>
                    <a:pt x="283" y="1868"/>
                    <a:pt x="456" y="1868"/>
                  </a:cubicBezTo>
                  <a:cubicBezTo>
                    <a:pt x="548" y="1868"/>
                    <a:pt x="640" y="1823"/>
                    <a:pt x="687" y="1712"/>
                  </a:cubicBezTo>
                  <a:cubicBezTo>
                    <a:pt x="918" y="1345"/>
                    <a:pt x="1054" y="886"/>
                    <a:pt x="870" y="427"/>
                  </a:cubicBezTo>
                  <a:cubicBezTo>
                    <a:pt x="765" y="214"/>
                    <a:pt x="548" y="1"/>
                    <a:pt x="307" y="1"/>
                  </a:cubicBezTo>
                  <a:close/>
                </a:path>
              </a:pathLst>
            </a:custGeom>
            <a:solidFill>
              <a:srgbClr val="FF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55;p31">
              <a:extLst>
                <a:ext uri="{FF2B5EF4-FFF2-40B4-BE49-F238E27FC236}">
                  <a16:creationId xmlns:a16="http://schemas.microsoft.com/office/drawing/2014/main" id="{5B242A62-AA9F-4619-8E07-7EF4785D3BE4}"/>
                </a:ext>
              </a:extLst>
            </p:cNvPr>
            <p:cNvSpPr/>
            <p:nvPr/>
          </p:nvSpPr>
          <p:spPr>
            <a:xfrm>
              <a:off x="7095724" y="2666791"/>
              <a:ext cx="55003" cy="96334"/>
            </a:xfrm>
            <a:custGeom>
              <a:avLst/>
              <a:gdLst/>
              <a:ahLst/>
              <a:cxnLst/>
              <a:rect l="l" t="t" r="r" b="b"/>
              <a:pathLst>
                <a:path w="1054" h="1846" extrusionOk="0">
                  <a:moveTo>
                    <a:pt x="278" y="0"/>
                  </a:moveTo>
                  <a:cubicBezTo>
                    <a:pt x="205" y="0"/>
                    <a:pt x="127" y="19"/>
                    <a:pt x="44" y="60"/>
                  </a:cubicBezTo>
                  <a:cubicBezTo>
                    <a:pt x="0" y="60"/>
                    <a:pt x="0" y="152"/>
                    <a:pt x="44" y="199"/>
                  </a:cubicBezTo>
                  <a:cubicBezTo>
                    <a:pt x="136" y="383"/>
                    <a:pt x="320" y="519"/>
                    <a:pt x="411" y="702"/>
                  </a:cubicBezTo>
                  <a:cubicBezTo>
                    <a:pt x="459" y="977"/>
                    <a:pt x="320" y="1253"/>
                    <a:pt x="184" y="1484"/>
                  </a:cubicBezTo>
                  <a:cubicBezTo>
                    <a:pt x="92" y="1694"/>
                    <a:pt x="260" y="1846"/>
                    <a:pt x="438" y="1846"/>
                  </a:cubicBezTo>
                  <a:cubicBezTo>
                    <a:pt x="530" y="1846"/>
                    <a:pt x="624" y="1805"/>
                    <a:pt x="687" y="1711"/>
                  </a:cubicBezTo>
                  <a:cubicBezTo>
                    <a:pt x="918" y="1344"/>
                    <a:pt x="1054" y="842"/>
                    <a:pt x="826" y="427"/>
                  </a:cubicBezTo>
                  <a:cubicBezTo>
                    <a:pt x="718" y="214"/>
                    <a:pt x="529" y="0"/>
                    <a:pt x="278" y="0"/>
                  </a:cubicBezTo>
                  <a:close/>
                </a:path>
              </a:pathLst>
            </a:custGeom>
            <a:solidFill>
              <a:srgbClr val="FF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56;p31">
              <a:extLst>
                <a:ext uri="{FF2B5EF4-FFF2-40B4-BE49-F238E27FC236}">
                  <a16:creationId xmlns:a16="http://schemas.microsoft.com/office/drawing/2014/main" id="{F0DEB417-F827-44C5-9BA8-E7524C156BE8}"/>
                </a:ext>
              </a:extLst>
            </p:cNvPr>
            <p:cNvSpPr/>
            <p:nvPr/>
          </p:nvSpPr>
          <p:spPr>
            <a:xfrm>
              <a:off x="7069630" y="2656145"/>
              <a:ext cx="117103" cy="37834"/>
            </a:xfrm>
            <a:custGeom>
              <a:avLst/>
              <a:gdLst/>
              <a:ahLst/>
              <a:cxnLst/>
              <a:rect l="l" t="t" r="r" b="b"/>
              <a:pathLst>
                <a:path w="2244" h="725" extrusionOk="0">
                  <a:moveTo>
                    <a:pt x="132" y="1"/>
                  </a:moveTo>
                  <a:cubicBezTo>
                    <a:pt x="109" y="1"/>
                    <a:pt x="86" y="12"/>
                    <a:pt x="86" y="36"/>
                  </a:cubicBezTo>
                  <a:cubicBezTo>
                    <a:pt x="0" y="499"/>
                    <a:pt x="297" y="724"/>
                    <a:pt x="631" y="724"/>
                  </a:cubicBezTo>
                  <a:cubicBezTo>
                    <a:pt x="826" y="724"/>
                    <a:pt x="1035" y="647"/>
                    <a:pt x="1187" y="495"/>
                  </a:cubicBezTo>
                  <a:cubicBezTo>
                    <a:pt x="1348" y="633"/>
                    <a:pt x="1567" y="724"/>
                    <a:pt x="1767" y="724"/>
                  </a:cubicBezTo>
                  <a:cubicBezTo>
                    <a:pt x="1968" y="724"/>
                    <a:pt x="2152" y="633"/>
                    <a:pt x="2244" y="403"/>
                  </a:cubicBezTo>
                  <a:lnTo>
                    <a:pt x="2196" y="403"/>
                  </a:lnTo>
                  <a:cubicBezTo>
                    <a:pt x="2053" y="464"/>
                    <a:pt x="1909" y="507"/>
                    <a:pt x="1769" y="507"/>
                  </a:cubicBezTo>
                  <a:cubicBezTo>
                    <a:pt x="1597" y="507"/>
                    <a:pt x="1430" y="442"/>
                    <a:pt x="1278" y="264"/>
                  </a:cubicBezTo>
                  <a:cubicBezTo>
                    <a:pt x="1266" y="251"/>
                    <a:pt x="1249" y="246"/>
                    <a:pt x="1230" y="246"/>
                  </a:cubicBezTo>
                  <a:cubicBezTo>
                    <a:pt x="1185" y="246"/>
                    <a:pt x="1129" y="278"/>
                    <a:pt x="1095" y="312"/>
                  </a:cubicBezTo>
                  <a:cubicBezTo>
                    <a:pt x="988" y="465"/>
                    <a:pt x="867" y="526"/>
                    <a:pt x="746" y="526"/>
                  </a:cubicBezTo>
                  <a:cubicBezTo>
                    <a:pt x="505" y="526"/>
                    <a:pt x="270" y="281"/>
                    <a:pt x="177" y="36"/>
                  </a:cubicBezTo>
                  <a:cubicBezTo>
                    <a:pt x="177" y="12"/>
                    <a:pt x="154" y="1"/>
                    <a:pt x="132" y="1"/>
                  </a:cubicBezTo>
                  <a:close/>
                </a:path>
              </a:pathLst>
            </a:custGeom>
            <a:solidFill>
              <a:srgbClr val="FFA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57;p31">
              <a:extLst>
                <a:ext uri="{FF2B5EF4-FFF2-40B4-BE49-F238E27FC236}">
                  <a16:creationId xmlns:a16="http://schemas.microsoft.com/office/drawing/2014/main" id="{90B7FBA4-EE7C-4CB9-955C-D889575A0779}"/>
                </a:ext>
              </a:extLst>
            </p:cNvPr>
            <p:cNvSpPr/>
            <p:nvPr/>
          </p:nvSpPr>
          <p:spPr>
            <a:xfrm>
              <a:off x="7093219" y="2686727"/>
              <a:ext cx="12107" cy="23379"/>
            </a:xfrm>
            <a:custGeom>
              <a:avLst/>
              <a:gdLst/>
              <a:ahLst/>
              <a:cxnLst/>
              <a:rect l="l" t="t" r="r" b="b"/>
              <a:pathLst>
                <a:path w="232" h="448" extrusionOk="0">
                  <a:moveTo>
                    <a:pt x="48" y="1"/>
                  </a:moveTo>
                  <a:cubicBezTo>
                    <a:pt x="1" y="1"/>
                    <a:pt x="1" y="45"/>
                    <a:pt x="1" y="45"/>
                  </a:cubicBezTo>
                  <a:cubicBezTo>
                    <a:pt x="1" y="93"/>
                    <a:pt x="48" y="137"/>
                    <a:pt x="92" y="184"/>
                  </a:cubicBezTo>
                  <a:lnTo>
                    <a:pt x="92" y="412"/>
                  </a:lnTo>
                  <a:cubicBezTo>
                    <a:pt x="92" y="436"/>
                    <a:pt x="115" y="448"/>
                    <a:pt x="138" y="448"/>
                  </a:cubicBezTo>
                  <a:cubicBezTo>
                    <a:pt x="161" y="448"/>
                    <a:pt x="184" y="436"/>
                    <a:pt x="184" y="412"/>
                  </a:cubicBezTo>
                  <a:cubicBezTo>
                    <a:pt x="232" y="320"/>
                    <a:pt x="184" y="1"/>
                    <a:pt x="48" y="1"/>
                  </a:cubicBezTo>
                  <a:close/>
                </a:path>
              </a:pathLst>
            </a:custGeom>
            <a:solidFill>
              <a:srgbClr val="FFA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58;p31">
              <a:extLst>
                <a:ext uri="{FF2B5EF4-FFF2-40B4-BE49-F238E27FC236}">
                  <a16:creationId xmlns:a16="http://schemas.microsoft.com/office/drawing/2014/main" id="{878FA406-934B-43FD-9542-472ED7E3D51C}"/>
                </a:ext>
              </a:extLst>
            </p:cNvPr>
            <p:cNvSpPr/>
            <p:nvPr/>
          </p:nvSpPr>
          <p:spPr>
            <a:xfrm>
              <a:off x="6861406" y="2043728"/>
              <a:ext cx="978834" cy="824053"/>
            </a:xfrm>
            <a:custGeom>
              <a:avLst/>
              <a:gdLst/>
              <a:ahLst/>
              <a:cxnLst/>
              <a:rect l="l" t="t" r="r" b="b"/>
              <a:pathLst>
                <a:path w="18757" h="15791" extrusionOk="0">
                  <a:moveTo>
                    <a:pt x="17810" y="0"/>
                  </a:moveTo>
                  <a:cubicBezTo>
                    <a:pt x="17676" y="0"/>
                    <a:pt x="17531" y="9"/>
                    <a:pt x="17380" y="27"/>
                  </a:cubicBezTo>
                  <a:cubicBezTo>
                    <a:pt x="16143" y="211"/>
                    <a:pt x="14994" y="897"/>
                    <a:pt x="14260" y="1906"/>
                  </a:cubicBezTo>
                  <a:cubicBezTo>
                    <a:pt x="14260" y="1906"/>
                    <a:pt x="10040" y="8193"/>
                    <a:pt x="9397" y="9338"/>
                  </a:cubicBezTo>
                  <a:cubicBezTo>
                    <a:pt x="7195" y="10439"/>
                    <a:pt x="5177" y="11724"/>
                    <a:pt x="3342" y="13375"/>
                  </a:cubicBezTo>
                  <a:cubicBezTo>
                    <a:pt x="2975" y="13283"/>
                    <a:pt x="2564" y="13192"/>
                    <a:pt x="2197" y="13192"/>
                  </a:cubicBezTo>
                  <a:cubicBezTo>
                    <a:pt x="2013" y="13192"/>
                    <a:pt x="1782" y="13239"/>
                    <a:pt x="1598" y="13331"/>
                  </a:cubicBezTo>
                  <a:cubicBezTo>
                    <a:pt x="1507" y="13283"/>
                    <a:pt x="1415" y="13283"/>
                    <a:pt x="1279" y="13283"/>
                  </a:cubicBezTo>
                  <a:cubicBezTo>
                    <a:pt x="1246" y="13280"/>
                    <a:pt x="1214" y="13279"/>
                    <a:pt x="1183" y="13279"/>
                  </a:cubicBezTo>
                  <a:cubicBezTo>
                    <a:pt x="769" y="13279"/>
                    <a:pt x="434" y="13537"/>
                    <a:pt x="178" y="13834"/>
                  </a:cubicBezTo>
                  <a:cubicBezTo>
                    <a:pt x="0" y="14045"/>
                    <a:pt x="176" y="14339"/>
                    <a:pt x="372" y="14339"/>
                  </a:cubicBezTo>
                  <a:cubicBezTo>
                    <a:pt x="431" y="14339"/>
                    <a:pt x="491" y="14312"/>
                    <a:pt x="545" y="14249"/>
                  </a:cubicBezTo>
                  <a:cubicBezTo>
                    <a:pt x="681" y="14017"/>
                    <a:pt x="912" y="13790"/>
                    <a:pt x="1187" y="13790"/>
                  </a:cubicBezTo>
                  <a:cubicBezTo>
                    <a:pt x="773" y="13926"/>
                    <a:pt x="545" y="14384"/>
                    <a:pt x="406" y="14799"/>
                  </a:cubicBezTo>
                  <a:cubicBezTo>
                    <a:pt x="378" y="15001"/>
                    <a:pt x="552" y="15149"/>
                    <a:pt x="706" y="15149"/>
                  </a:cubicBezTo>
                  <a:cubicBezTo>
                    <a:pt x="795" y="15149"/>
                    <a:pt x="878" y="15100"/>
                    <a:pt x="912" y="14983"/>
                  </a:cubicBezTo>
                  <a:cubicBezTo>
                    <a:pt x="956" y="14751"/>
                    <a:pt x="1048" y="14524"/>
                    <a:pt x="1231" y="14340"/>
                  </a:cubicBezTo>
                  <a:lnTo>
                    <a:pt x="1231" y="14432"/>
                  </a:lnTo>
                  <a:cubicBezTo>
                    <a:pt x="1048" y="14707"/>
                    <a:pt x="1048" y="15027"/>
                    <a:pt x="1048" y="15394"/>
                  </a:cubicBezTo>
                  <a:cubicBezTo>
                    <a:pt x="1072" y="15555"/>
                    <a:pt x="1209" y="15636"/>
                    <a:pt x="1341" y="15636"/>
                  </a:cubicBezTo>
                  <a:cubicBezTo>
                    <a:pt x="1473" y="15636"/>
                    <a:pt x="1598" y="15555"/>
                    <a:pt x="1598" y="15394"/>
                  </a:cubicBezTo>
                  <a:cubicBezTo>
                    <a:pt x="1598" y="15258"/>
                    <a:pt x="1554" y="15166"/>
                    <a:pt x="1598" y="15027"/>
                  </a:cubicBezTo>
                  <a:cubicBezTo>
                    <a:pt x="1646" y="15074"/>
                    <a:pt x="1646" y="15118"/>
                    <a:pt x="1738" y="15166"/>
                  </a:cubicBezTo>
                  <a:cubicBezTo>
                    <a:pt x="1690" y="15302"/>
                    <a:pt x="1690" y="15394"/>
                    <a:pt x="1738" y="15533"/>
                  </a:cubicBezTo>
                  <a:cubicBezTo>
                    <a:pt x="1738" y="15698"/>
                    <a:pt x="1885" y="15791"/>
                    <a:pt x="2021" y="15791"/>
                  </a:cubicBezTo>
                  <a:cubicBezTo>
                    <a:pt x="2147" y="15791"/>
                    <a:pt x="2264" y="15710"/>
                    <a:pt x="2241" y="15533"/>
                  </a:cubicBezTo>
                  <a:lnTo>
                    <a:pt x="2241" y="15394"/>
                  </a:lnTo>
                  <a:cubicBezTo>
                    <a:pt x="2332" y="15394"/>
                    <a:pt x="2424" y="15394"/>
                    <a:pt x="2472" y="15350"/>
                  </a:cubicBezTo>
                  <a:cubicBezTo>
                    <a:pt x="3022" y="15350"/>
                    <a:pt x="3573" y="15118"/>
                    <a:pt x="3892" y="14660"/>
                  </a:cubicBezTo>
                  <a:cubicBezTo>
                    <a:pt x="4766" y="14568"/>
                    <a:pt x="5819" y="14293"/>
                    <a:pt x="6601" y="14017"/>
                  </a:cubicBezTo>
                  <a:cubicBezTo>
                    <a:pt x="8296" y="13375"/>
                    <a:pt x="9856" y="12505"/>
                    <a:pt x="11280" y="11357"/>
                  </a:cubicBezTo>
                  <a:cubicBezTo>
                    <a:pt x="12656" y="10256"/>
                    <a:pt x="18664" y="2046"/>
                    <a:pt x="18756" y="530"/>
                  </a:cubicBezTo>
                  <a:cubicBezTo>
                    <a:pt x="18756" y="160"/>
                    <a:pt x="18370" y="0"/>
                    <a:pt x="17810" y="0"/>
                  </a:cubicBezTo>
                  <a:close/>
                </a:path>
              </a:pathLst>
            </a:custGeom>
            <a:solidFill>
              <a:srgbClr val="FF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59;p31">
              <a:extLst>
                <a:ext uri="{FF2B5EF4-FFF2-40B4-BE49-F238E27FC236}">
                  <a16:creationId xmlns:a16="http://schemas.microsoft.com/office/drawing/2014/main" id="{E090C061-89B0-4F71-9E23-D4FC0A5421A9}"/>
                </a:ext>
              </a:extLst>
            </p:cNvPr>
            <p:cNvSpPr/>
            <p:nvPr/>
          </p:nvSpPr>
          <p:spPr>
            <a:xfrm>
              <a:off x="6933423" y="2758588"/>
              <a:ext cx="111989" cy="53542"/>
            </a:xfrm>
            <a:custGeom>
              <a:avLst/>
              <a:gdLst/>
              <a:ahLst/>
              <a:cxnLst/>
              <a:rect l="l" t="t" r="r" b="b"/>
              <a:pathLst>
                <a:path w="2146" h="1026" extrusionOk="0">
                  <a:moveTo>
                    <a:pt x="35" y="0"/>
                  </a:moveTo>
                  <a:lnTo>
                    <a:pt x="35" y="0"/>
                  </a:lnTo>
                  <a:cubicBezTo>
                    <a:pt x="0" y="396"/>
                    <a:pt x="334" y="594"/>
                    <a:pt x="657" y="594"/>
                  </a:cubicBezTo>
                  <a:cubicBezTo>
                    <a:pt x="744" y="594"/>
                    <a:pt x="830" y="580"/>
                    <a:pt x="908" y="551"/>
                  </a:cubicBezTo>
                  <a:cubicBezTo>
                    <a:pt x="1035" y="830"/>
                    <a:pt x="1346" y="1026"/>
                    <a:pt x="1629" y="1026"/>
                  </a:cubicBezTo>
                  <a:cubicBezTo>
                    <a:pt x="1856" y="1026"/>
                    <a:pt x="2064" y="901"/>
                    <a:pt x="2145" y="595"/>
                  </a:cubicBezTo>
                  <a:cubicBezTo>
                    <a:pt x="2145" y="564"/>
                    <a:pt x="2123" y="531"/>
                    <a:pt x="2094" y="531"/>
                  </a:cubicBezTo>
                  <a:cubicBezTo>
                    <a:pt x="2081" y="531"/>
                    <a:pt x="2067" y="537"/>
                    <a:pt x="2053" y="551"/>
                  </a:cubicBezTo>
                  <a:cubicBezTo>
                    <a:pt x="1894" y="688"/>
                    <a:pt x="1677" y="791"/>
                    <a:pt x="1489" y="791"/>
                  </a:cubicBezTo>
                  <a:cubicBezTo>
                    <a:pt x="1299" y="791"/>
                    <a:pt x="1138" y="687"/>
                    <a:pt x="1092" y="411"/>
                  </a:cubicBezTo>
                  <a:cubicBezTo>
                    <a:pt x="1092" y="344"/>
                    <a:pt x="1042" y="302"/>
                    <a:pt x="997" y="302"/>
                  </a:cubicBezTo>
                  <a:cubicBezTo>
                    <a:pt x="981" y="302"/>
                    <a:pt x="965" y="308"/>
                    <a:pt x="952" y="319"/>
                  </a:cubicBezTo>
                  <a:cubicBezTo>
                    <a:pt x="866" y="352"/>
                    <a:pt x="784" y="367"/>
                    <a:pt x="707" y="367"/>
                  </a:cubicBezTo>
                  <a:cubicBezTo>
                    <a:pt x="456" y="367"/>
                    <a:pt x="245" y="210"/>
                    <a:pt x="35" y="0"/>
                  </a:cubicBezTo>
                  <a:close/>
                </a:path>
              </a:pathLst>
            </a:custGeom>
            <a:solidFill>
              <a:srgbClr val="FFA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60;p31">
              <a:extLst>
                <a:ext uri="{FF2B5EF4-FFF2-40B4-BE49-F238E27FC236}">
                  <a16:creationId xmlns:a16="http://schemas.microsoft.com/office/drawing/2014/main" id="{BDA3D1EE-5FC6-45E4-9FFC-A56C74203A0D}"/>
                </a:ext>
              </a:extLst>
            </p:cNvPr>
            <p:cNvSpPr/>
            <p:nvPr/>
          </p:nvSpPr>
          <p:spPr>
            <a:xfrm>
              <a:off x="6997456" y="2806131"/>
              <a:ext cx="16908" cy="18891"/>
            </a:xfrm>
            <a:custGeom>
              <a:avLst/>
              <a:gdLst/>
              <a:ahLst/>
              <a:cxnLst/>
              <a:rect l="l" t="t" r="r" b="b"/>
              <a:pathLst>
                <a:path w="324" h="362" extrusionOk="0">
                  <a:moveTo>
                    <a:pt x="275" y="0"/>
                  </a:moveTo>
                  <a:cubicBezTo>
                    <a:pt x="116" y="0"/>
                    <a:pt x="1" y="203"/>
                    <a:pt x="1" y="326"/>
                  </a:cubicBezTo>
                  <a:cubicBezTo>
                    <a:pt x="1" y="350"/>
                    <a:pt x="13" y="362"/>
                    <a:pt x="30" y="362"/>
                  </a:cubicBezTo>
                  <a:cubicBezTo>
                    <a:pt x="47" y="362"/>
                    <a:pt x="70" y="350"/>
                    <a:pt x="92" y="326"/>
                  </a:cubicBezTo>
                  <a:cubicBezTo>
                    <a:pt x="92" y="282"/>
                    <a:pt x="140" y="234"/>
                    <a:pt x="184" y="190"/>
                  </a:cubicBezTo>
                  <a:lnTo>
                    <a:pt x="324" y="51"/>
                  </a:lnTo>
                  <a:lnTo>
                    <a:pt x="324" y="7"/>
                  </a:lnTo>
                  <a:cubicBezTo>
                    <a:pt x="307" y="2"/>
                    <a:pt x="291" y="0"/>
                    <a:pt x="275" y="0"/>
                  </a:cubicBezTo>
                  <a:close/>
                </a:path>
              </a:pathLst>
            </a:custGeom>
            <a:solidFill>
              <a:srgbClr val="FFA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61;p31">
              <a:extLst>
                <a:ext uri="{FF2B5EF4-FFF2-40B4-BE49-F238E27FC236}">
                  <a16:creationId xmlns:a16="http://schemas.microsoft.com/office/drawing/2014/main" id="{40F109E0-7F0F-41F5-8B6F-1BFFE341C10D}"/>
                </a:ext>
              </a:extLst>
            </p:cNvPr>
            <p:cNvSpPr/>
            <p:nvPr/>
          </p:nvSpPr>
          <p:spPr>
            <a:xfrm>
              <a:off x="6449288" y="3960408"/>
              <a:ext cx="86262" cy="95864"/>
            </a:xfrm>
            <a:custGeom>
              <a:avLst/>
              <a:gdLst/>
              <a:ahLst/>
              <a:cxnLst/>
              <a:rect l="l" t="t" r="r" b="b"/>
              <a:pathLst>
                <a:path w="1653" h="1837" extrusionOk="0">
                  <a:moveTo>
                    <a:pt x="184" y="1"/>
                  </a:moveTo>
                  <a:lnTo>
                    <a:pt x="1" y="1744"/>
                  </a:lnTo>
                  <a:lnTo>
                    <a:pt x="1194" y="1836"/>
                  </a:lnTo>
                  <a:lnTo>
                    <a:pt x="1652" y="184"/>
                  </a:lnTo>
                  <a:lnTo>
                    <a:pt x="184" y="1"/>
                  </a:lnTo>
                  <a:close/>
                </a:path>
              </a:pathLst>
            </a:custGeom>
            <a:solidFill>
              <a:srgbClr val="FF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62;p31">
              <a:extLst>
                <a:ext uri="{FF2B5EF4-FFF2-40B4-BE49-F238E27FC236}">
                  <a16:creationId xmlns:a16="http://schemas.microsoft.com/office/drawing/2014/main" id="{8A171D56-E288-466D-9FBF-DF2F157E1F15}"/>
                </a:ext>
              </a:extLst>
            </p:cNvPr>
            <p:cNvSpPr/>
            <p:nvPr/>
          </p:nvSpPr>
          <p:spPr>
            <a:xfrm>
              <a:off x="6401433" y="4022667"/>
              <a:ext cx="306483" cy="156607"/>
            </a:xfrm>
            <a:custGeom>
              <a:avLst/>
              <a:gdLst/>
              <a:ahLst/>
              <a:cxnLst/>
              <a:rect l="l" t="t" r="r" b="b"/>
              <a:pathLst>
                <a:path w="5873" h="3001" extrusionOk="0">
                  <a:moveTo>
                    <a:pt x="870" y="1"/>
                  </a:moveTo>
                  <a:cubicBezTo>
                    <a:pt x="643" y="137"/>
                    <a:pt x="551" y="412"/>
                    <a:pt x="411" y="643"/>
                  </a:cubicBezTo>
                  <a:cubicBezTo>
                    <a:pt x="184" y="1194"/>
                    <a:pt x="44" y="1696"/>
                    <a:pt x="0" y="2247"/>
                  </a:cubicBezTo>
                  <a:cubicBezTo>
                    <a:pt x="1496" y="2760"/>
                    <a:pt x="3159" y="3000"/>
                    <a:pt x="4790" y="3000"/>
                  </a:cubicBezTo>
                  <a:cubicBezTo>
                    <a:pt x="5060" y="3000"/>
                    <a:pt x="5330" y="2994"/>
                    <a:pt x="5597" y="2981"/>
                  </a:cubicBezTo>
                  <a:cubicBezTo>
                    <a:pt x="5733" y="2981"/>
                    <a:pt x="5872" y="2797"/>
                    <a:pt x="5825" y="2614"/>
                  </a:cubicBezTo>
                  <a:cubicBezTo>
                    <a:pt x="5781" y="2570"/>
                    <a:pt x="5733" y="2478"/>
                    <a:pt x="5689" y="2430"/>
                  </a:cubicBezTo>
                  <a:cubicBezTo>
                    <a:pt x="5505" y="2111"/>
                    <a:pt x="5047" y="2063"/>
                    <a:pt x="4632" y="1972"/>
                  </a:cubicBezTo>
                  <a:cubicBezTo>
                    <a:pt x="3623" y="1744"/>
                    <a:pt x="2753" y="1054"/>
                    <a:pt x="2386" y="184"/>
                  </a:cubicBezTo>
                  <a:lnTo>
                    <a:pt x="2338" y="184"/>
                  </a:lnTo>
                  <a:cubicBezTo>
                    <a:pt x="2226" y="217"/>
                    <a:pt x="2108" y="232"/>
                    <a:pt x="1987" y="232"/>
                  </a:cubicBezTo>
                  <a:cubicBezTo>
                    <a:pt x="1766" y="232"/>
                    <a:pt x="1538" y="181"/>
                    <a:pt x="1329" y="92"/>
                  </a:cubicBezTo>
                  <a:cubicBezTo>
                    <a:pt x="1193" y="45"/>
                    <a:pt x="1010" y="1"/>
                    <a:pt x="870" y="1"/>
                  </a:cubicBezTo>
                  <a:close/>
                </a:path>
              </a:pathLst>
            </a:custGeom>
            <a:solidFill>
              <a:schemeClr val="accent5">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63;p31">
              <a:extLst>
                <a:ext uri="{FF2B5EF4-FFF2-40B4-BE49-F238E27FC236}">
                  <a16:creationId xmlns:a16="http://schemas.microsoft.com/office/drawing/2014/main" id="{D205F07F-7397-40F0-9EF8-3D53E69626F8}"/>
                </a:ext>
              </a:extLst>
            </p:cNvPr>
            <p:cNvSpPr/>
            <p:nvPr/>
          </p:nvSpPr>
          <p:spPr>
            <a:xfrm>
              <a:off x="6090193" y="4003514"/>
              <a:ext cx="86210" cy="95812"/>
            </a:xfrm>
            <a:custGeom>
              <a:avLst/>
              <a:gdLst/>
              <a:ahLst/>
              <a:cxnLst/>
              <a:rect l="l" t="t" r="r" b="b"/>
              <a:pathLst>
                <a:path w="1652" h="1836" extrusionOk="0">
                  <a:moveTo>
                    <a:pt x="184" y="1"/>
                  </a:moveTo>
                  <a:lnTo>
                    <a:pt x="0" y="1744"/>
                  </a:lnTo>
                  <a:lnTo>
                    <a:pt x="1193" y="1836"/>
                  </a:lnTo>
                  <a:lnTo>
                    <a:pt x="1652" y="184"/>
                  </a:lnTo>
                  <a:lnTo>
                    <a:pt x="184" y="1"/>
                  </a:lnTo>
                  <a:close/>
                </a:path>
              </a:pathLst>
            </a:custGeom>
            <a:solidFill>
              <a:srgbClr val="FF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64;p31">
              <a:extLst>
                <a:ext uri="{FF2B5EF4-FFF2-40B4-BE49-F238E27FC236}">
                  <a16:creationId xmlns:a16="http://schemas.microsoft.com/office/drawing/2014/main" id="{9E310CD4-7428-4CD0-9450-F1E56423D395}"/>
                </a:ext>
              </a:extLst>
            </p:cNvPr>
            <p:cNvSpPr/>
            <p:nvPr/>
          </p:nvSpPr>
          <p:spPr>
            <a:xfrm>
              <a:off x="6039833" y="4065774"/>
              <a:ext cx="308935" cy="156607"/>
            </a:xfrm>
            <a:custGeom>
              <a:avLst/>
              <a:gdLst/>
              <a:ahLst/>
              <a:cxnLst/>
              <a:rect l="l" t="t" r="r" b="b"/>
              <a:pathLst>
                <a:path w="5920" h="3001" extrusionOk="0">
                  <a:moveTo>
                    <a:pt x="918" y="1"/>
                  </a:moveTo>
                  <a:cubicBezTo>
                    <a:pt x="690" y="136"/>
                    <a:pt x="551" y="412"/>
                    <a:pt x="459" y="643"/>
                  </a:cubicBezTo>
                  <a:cubicBezTo>
                    <a:pt x="231" y="1193"/>
                    <a:pt x="48" y="1696"/>
                    <a:pt x="0" y="2247"/>
                  </a:cubicBezTo>
                  <a:cubicBezTo>
                    <a:pt x="1537" y="2760"/>
                    <a:pt x="3173" y="3000"/>
                    <a:pt x="4794" y="3000"/>
                  </a:cubicBezTo>
                  <a:cubicBezTo>
                    <a:pt x="5062" y="3000"/>
                    <a:pt x="5330" y="2994"/>
                    <a:pt x="5597" y="2981"/>
                  </a:cubicBezTo>
                  <a:cubicBezTo>
                    <a:pt x="5781" y="2981"/>
                    <a:pt x="5920" y="2797"/>
                    <a:pt x="5828" y="2614"/>
                  </a:cubicBezTo>
                  <a:cubicBezTo>
                    <a:pt x="5828" y="2570"/>
                    <a:pt x="5781" y="2478"/>
                    <a:pt x="5736" y="2430"/>
                  </a:cubicBezTo>
                  <a:cubicBezTo>
                    <a:pt x="5505" y="2111"/>
                    <a:pt x="5047" y="2063"/>
                    <a:pt x="4679" y="1971"/>
                  </a:cubicBezTo>
                  <a:cubicBezTo>
                    <a:pt x="3670" y="1788"/>
                    <a:pt x="2753" y="1054"/>
                    <a:pt x="2386" y="184"/>
                  </a:cubicBezTo>
                  <a:cubicBezTo>
                    <a:pt x="2273" y="216"/>
                    <a:pt x="2155" y="231"/>
                    <a:pt x="2033" y="231"/>
                  </a:cubicBezTo>
                  <a:cubicBezTo>
                    <a:pt x="1808" y="231"/>
                    <a:pt x="1570" y="180"/>
                    <a:pt x="1332" y="92"/>
                  </a:cubicBezTo>
                  <a:cubicBezTo>
                    <a:pt x="1193" y="45"/>
                    <a:pt x="1057" y="1"/>
                    <a:pt x="918" y="1"/>
                  </a:cubicBezTo>
                  <a:close/>
                </a:path>
              </a:pathLst>
            </a:custGeom>
            <a:solidFill>
              <a:schemeClr val="accent5">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65;p31">
              <a:extLst>
                <a:ext uri="{FF2B5EF4-FFF2-40B4-BE49-F238E27FC236}">
                  <a16:creationId xmlns:a16="http://schemas.microsoft.com/office/drawing/2014/main" id="{3FF3F029-3343-4419-BE10-FA377F4A306A}"/>
                </a:ext>
              </a:extLst>
            </p:cNvPr>
            <p:cNvSpPr/>
            <p:nvPr/>
          </p:nvSpPr>
          <p:spPr>
            <a:xfrm>
              <a:off x="6078138" y="2669870"/>
              <a:ext cx="684719" cy="1364690"/>
            </a:xfrm>
            <a:custGeom>
              <a:avLst/>
              <a:gdLst/>
              <a:ahLst/>
              <a:cxnLst/>
              <a:rect l="l" t="t" r="r" b="b"/>
              <a:pathLst>
                <a:path w="13121" h="26151" extrusionOk="0">
                  <a:moveTo>
                    <a:pt x="0" y="1"/>
                  </a:moveTo>
                  <a:lnTo>
                    <a:pt x="231" y="3396"/>
                  </a:lnTo>
                  <a:cubicBezTo>
                    <a:pt x="323" y="7756"/>
                    <a:pt x="459" y="18950"/>
                    <a:pt x="0" y="26106"/>
                  </a:cubicBezTo>
                  <a:cubicBezTo>
                    <a:pt x="367" y="26128"/>
                    <a:pt x="734" y="26128"/>
                    <a:pt x="1101" y="26128"/>
                  </a:cubicBezTo>
                  <a:cubicBezTo>
                    <a:pt x="1468" y="26128"/>
                    <a:pt x="1835" y="26128"/>
                    <a:pt x="2202" y="26150"/>
                  </a:cubicBezTo>
                  <a:cubicBezTo>
                    <a:pt x="2569" y="24499"/>
                    <a:pt x="4177" y="19500"/>
                    <a:pt x="4771" y="17940"/>
                  </a:cubicBezTo>
                  <a:cubicBezTo>
                    <a:pt x="5872" y="15188"/>
                    <a:pt x="5689" y="7158"/>
                    <a:pt x="6148" y="4038"/>
                  </a:cubicBezTo>
                  <a:lnTo>
                    <a:pt x="7113" y="4130"/>
                  </a:lnTo>
                  <a:cubicBezTo>
                    <a:pt x="7205" y="7297"/>
                    <a:pt x="7480" y="17023"/>
                    <a:pt x="6929" y="25280"/>
                  </a:cubicBezTo>
                  <a:cubicBezTo>
                    <a:pt x="7296" y="25302"/>
                    <a:pt x="7663" y="25302"/>
                    <a:pt x="8030" y="25302"/>
                  </a:cubicBezTo>
                  <a:cubicBezTo>
                    <a:pt x="8397" y="25302"/>
                    <a:pt x="8764" y="25302"/>
                    <a:pt x="9131" y="25325"/>
                  </a:cubicBezTo>
                  <a:cubicBezTo>
                    <a:pt x="9498" y="23673"/>
                    <a:pt x="10735" y="19041"/>
                    <a:pt x="11377" y="17482"/>
                  </a:cubicBezTo>
                  <a:cubicBezTo>
                    <a:pt x="12662" y="14178"/>
                    <a:pt x="12710" y="4680"/>
                    <a:pt x="13121" y="874"/>
                  </a:cubicBezTo>
                  <a:lnTo>
                    <a:pt x="13121" y="874"/>
                  </a:lnTo>
                  <a:cubicBezTo>
                    <a:pt x="11778" y="1145"/>
                    <a:pt x="10427" y="1261"/>
                    <a:pt x="9069" y="1261"/>
                  </a:cubicBezTo>
                  <a:cubicBezTo>
                    <a:pt x="6066" y="1261"/>
                    <a:pt x="3033" y="696"/>
                    <a:pt x="0" y="1"/>
                  </a:cubicBezTo>
                  <a:close/>
                </a:path>
              </a:pathLst>
            </a:cu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66;p31">
              <a:extLst>
                <a:ext uri="{FF2B5EF4-FFF2-40B4-BE49-F238E27FC236}">
                  <a16:creationId xmlns:a16="http://schemas.microsoft.com/office/drawing/2014/main" id="{92F1157E-589A-49D1-B3E6-5D97BEFBCEDF}"/>
                </a:ext>
              </a:extLst>
            </p:cNvPr>
            <p:cNvSpPr/>
            <p:nvPr/>
          </p:nvSpPr>
          <p:spPr>
            <a:xfrm>
              <a:off x="6047087" y="1559691"/>
              <a:ext cx="761379" cy="1227182"/>
            </a:xfrm>
            <a:custGeom>
              <a:avLst/>
              <a:gdLst/>
              <a:ahLst/>
              <a:cxnLst/>
              <a:rect l="l" t="t" r="r" b="b"/>
              <a:pathLst>
                <a:path w="14590" h="23516" extrusionOk="0">
                  <a:moveTo>
                    <a:pt x="8953" y="0"/>
                  </a:moveTo>
                  <a:cubicBezTo>
                    <a:pt x="8688" y="0"/>
                    <a:pt x="8410" y="11"/>
                    <a:pt x="8119" y="35"/>
                  </a:cubicBezTo>
                  <a:cubicBezTo>
                    <a:pt x="7110" y="79"/>
                    <a:pt x="6056" y="127"/>
                    <a:pt x="5091" y="721"/>
                  </a:cubicBezTo>
                  <a:cubicBezTo>
                    <a:pt x="3854" y="1503"/>
                    <a:pt x="3212" y="3015"/>
                    <a:pt x="2753" y="4758"/>
                  </a:cubicBezTo>
                  <a:cubicBezTo>
                    <a:pt x="2247" y="6685"/>
                    <a:pt x="1836" y="8752"/>
                    <a:pt x="1560" y="10678"/>
                  </a:cubicBezTo>
                  <a:cubicBezTo>
                    <a:pt x="1377" y="11732"/>
                    <a:pt x="1" y="21641"/>
                    <a:pt x="320" y="21780"/>
                  </a:cubicBezTo>
                  <a:cubicBezTo>
                    <a:pt x="2348" y="22673"/>
                    <a:pt x="7460" y="23515"/>
                    <a:pt x="11094" y="23515"/>
                  </a:cubicBezTo>
                  <a:cubicBezTo>
                    <a:pt x="12314" y="23515"/>
                    <a:pt x="13368" y="23420"/>
                    <a:pt x="14083" y="23201"/>
                  </a:cubicBezTo>
                  <a:cubicBezTo>
                    <a:pt x="14450" y="23065"/>
                    <a:pt x="14497" y="14073"/>
                    <a:pt x="14497" y="13156"/>
                  </a:cubicBezTo>
                  <a:cubicBezTo>
                    <a:pt x="14542" y="9988"/>
                    <a:pt x="14589" y="6825"/>
                    <a:pt x="14222" y="3749"/>
                  </a:cubicBezTo>
                  <a:cubicBezTo>
                    <a:pt x="14136" y="3057"/>
                    <a:pt x="13315" y="0"/>
                    <a:pt x="89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67;p31">
              <a:extLst>
                <a:ext uri="{FF2B5EF4-FFF2-40B4-BE49-F238E27FC236}">
                  <a16:creationId xmlns:a16="http://schemas.microsoft.com/office/drawing/2014/main" id="{838E52B1-430A-4C30-A8DD-EF2F17043A9C}"/>
                </a:ext>
              </a:extLst>
            </p:cNvPr>
            <p:cNvSpPr/>
            <p:nvPr/>
          </p:nvSpPr>
          <p:spPr>
            <a:xfrm>
              <a:off x="7600785" y="2002552"/>
              <a:ext cx="687224" cy="1188931"/>
            </a:xfrm>
            <a:custGeom>
              <a:avLst/>
              <a:gdLst/>
              <a:ahLst/>
              <a:cxnLst/>
              <a:rect l="l" t="t" r="r" b="b"/>
              <a:pathLst>
                <a:path w="13169" h="22783" extrusionOk="0">
                  <a:moveTo>
                    <a:pt x="5606" y="0"/>
                  </a:moveTo>
                  <a:cubicBezTo>
                    <a:pt x="1232" y="0"/>
                    <a:pt x="410" y="3103"/>
                    <a:pt x="323" y="3796"/>
                  </a:cubicBezTo>
                  <a:cubicBezTo>
                    <a:pt x="0" y="6824"/>
                    <a:pt x="0" y="10035"/>
                    <a:pt x="48" y="13155"/>
                  </a:cubicBezTo>
                  <a:cubicBezTo>
                    <a:pt x="48" y="14072"/>
                    <a:pt x="643" y="20954"/>
                    <a:pt x="1010" y="21046"/>
                  </a:cubicBezTo>
                  <a:cubicBezTo>
                    <a:pt x="3115" y="21725"/>
                    <a:pt x="7007" y="22782"/>
                    <a:pt x="9984" y="22782"/>
                  </a:cubicBezTo>
                  <a:cubicBezTo>
                    <a:pt x="11028" y="22782"/>
                    <a:pt x="11960" y="22652"/>
                    <a:pt x="12662" y="22330"/>
                  </a:cubicBezTo>
                  <a:cubicBezTo>
                    <a:pt x="12985" y="22194"/>
                    <a:pt x="13169" y="11779"/>
                    <a:pt x="13029" y="10725"/>
                  </a:cubicBezTo>
                  <a:cubicBezTo>
                    <a:pt x="12710" y="8751"/>
                    <a:pt x="12295" y="6732"/>
                    <a:pt x="11792" y="4805"/>
                  </a:cubicBezTo>
                  <a:cubicBezTo>
                    <a:pt x="11334" y="3018"/>
                    <a:pt x="10691" y="1550"/>
                    <a:pt x="9451" y="768"/>
                  </a:cubicBezTo>
                  <a:cubicBezTo>
                    <a:pt x="8489" y="174"/>
                    <a:pt x="7432" y="126"/>
                    <a:pt x="6423" y="34"/>
                  </a:cubicBezTo>
                  <a:cubicBezTo>
                    <a:pt x="6138" y="11"/>
                    <a:pt x="5865" y="0"/>
                    <a:pt x="5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68;p31">
              <a:extLst>
                <a:ext uri="{FF2B5EF4-FFF2-40B4-BE49-F238E27FC236}">
                  <a16:creationId xmlns:a16="http://schemas.microsoft.com/office/drawing/2014/main" id="{476A04EF-2D75-4EB2-B922-D7C42F31D6E3}"/>
                </a:ext>
              </a:extLst>
            </p:cNvPr>
            <p:cNvSpPr/>
            <p:nvPr/>
          </p:nvSpPr>
          <p:spPr>
            <a:xfrm>
              <a:off x="6511547" y="3385148"/>
              <a:ext cx="66379" cy="86418"/>
            </a:xfrm>
            <a:custGeom>
              <a:avLst/>
              <a:gdLst/>
              <a:ahLst/>
              <a:cxnLst/>
              <a:rect l="l" t="t" r="r" b="b"/>
              <a:pathLst>
                <a:path w="1272" h="1656" extrusionOk="0">
                  <a:moveTo>
                    <a:pt x="65" y="0"/>
                  </a:moveTo>
                  <a:cubicBezTo>
                    <a:pt x="29" y="0"/>
                    <a:pt x="1" y="67"/>
                    <a:pt x="1" y="105"/>
                  </a:cubicBezTo>
                  <a:cubicBezTo>
                    <a:pt x="45" y="381"/>
                    <a:pt x="320" y="608"/>
                    <a:pt x="459" y="839"/>
                  </a:cubicBezTo>
                  <a:cubicBezTo>
                    <a:pt x="687" y="1115"/>
                    <a:pt x="870" y="1342"/>
                    <a:pt x="1102" y="1618"/>
                  </a:cubicBezTo>
                  <a:cubicBezTo>
                    <a:pt x="1128" y="1644"/>
                    <a:pt x="1155" y="1656"/>
                    <a:pt x="1179" y="1656"/>
                  </a:cubicBezTo>
                  <a:cubicBezTo>
                    <a:pt x="1235" y="1656"/>
                    <a:pt x="1271" y="1591"/>
                    <a:pt x="1237" y="1526"/>
                  </a:cubicBezTo>
                  <a:cubicBezTo>
                    <a:pt x="1054" y="1206"/>
                    <a:pt x="870" y="931"/>
                    <a:pt x="643" y="656"/>
                  </a:cubicBezTo>
                  <a:cubicBezTo>
                    <a:pt x="503" y="425"/>
                    <a:pt x="368" y="105"/>
                    <a:pt x="92" y="14"/>
                  </a:cubicBezTo>
                  <a:cubicBezTo>
                    <a:pt x="83" y="4"/>
                    <a:pt x="74" y="0"/>
                    <a:pt x="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69;p31">
              <a:extLst>
                <a:ext uri="{FF2B5EF4-FFF2-40B4-BE49-F238E27FC236}">
                  <a16:creationId xmlns:a16="http://schemas.microsoft.com/office/drawing/2014/main" id="{46391E11-B51D-4647-A04E-A9597F094107}"/>
                </a:ext>
              </a:extLst>
            </p:cNvPr>
            <p:cNvSpPr/>
            <p:nvPr/>
          </p:nvSpPr>
          <p:spPr>
            <a:xfrm>
              <a:off x="6523446" y="3435874"/>
              <a:ext cx="27867" cy="55525"/>
            </a:xfrm>
            <a:custGeom>
              <a:avLst/>
              <a:gdLst/>
              <a:ahLst/>
              <a:cxnLst/>
              <a:rect l="l" t="t" r="r" b="b"/>
              <a:pathLst>
                <a:path w="534" h="1064" extrusionOk="0">
                  <a:moveTo>
                    <a:pt x="114" y="0"/>
                  </a:moveTo>
                  <a:cubicBezTo>
                    <a:pt x="53" y="0"/>
                    <a:pt x="0" y="39"/>
                    <a:pt x="0" y="95"/>
                  </a:cubicBezTo>
                  <a:cubicBezTo>
                    <a:pt x="0" y="234"/>
                    <a:pt x="92" y="370"/>
                    <a:pt x="140" y="510"/>
                  </a:cubicBezTo>
                  <a:cubicBezTo>
                    <a:pt x="184" y="693"/>
                    <a:pt x="275" y="877"/>
                    <a:pt x="367" y="1013"/>
                  </a:cubicBezTo>
                  <a:cubicBezTo>
                    <a:pt x="367" y="1048"/>
                    <a:pt x="394" y="1063"/>
                    <a:pt x="426" y="1063"/>
                  </a:cubicBezTo>
                  <a:cubicBezTo>
                    <a:pt x="475" y="1063"/>
                    <a:pt x="534" y="1025"/>
                    <a:pt x="507" y="968"/>
                  </a:cubicBezTo>
                  <a:cubicBezTo>
                    <a:pt x="459" y="785"/>
                    <a:pt x="415" y="646"/>
                    <a:pt x="367" y="510"/>
                  </a:cubicBezTo>
                  <a:cubicBezTo>
                    <a:pt x="323" y="326"/>
                    <a:pt x="323" y="143"/>
                    <a:pt x="231" y="51"/>
                  </a:cubicBezTo>
                  <a:cubicBezTo>
                    <a:pt x="196" y="16"/>
                    <a:pt x="153" y="0"/>
                    <a:pt x="1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70;p31">
              <a:extLst>
                <a:ext uri="{FF2B5EF4-FFF2-40B4-BE49-F238E27FC236}">
                  <a16:creationId xmlns:a16="http://schemas.microsoft.com/office/drawing/2014/main" id="{A0A78E45-620D-4D33-A470-37ACB3CA8CE3}"/>
                </a:ext>
              </a:extLst>
            </p:cNvPr>
            <p:cNvSpPr/>
            <p:nvPr/>
          </p:nvSpPr>
          <p:spPr>
            <a:xfrm>
              <a:off x="6164298" y="3427942"/>
              <a:ext cx="52081" cy="77129"/>
            </a:xfrm>
            <a:custGeom>
              <a:avLst/>
              <a:gdLst/>
              <a:ahLst/>
              <a:cxnLst/>
              <a:rect l="l" t="t" r="r" b="b"/>
              <a:pathLst>
                <a:path w="998" h="1478" extrusionOk="0">
                  <a:moveTo>
                    <a:pt x="112" y="1"/>
                  </a:moveTo>
                  <a:cubicBezTo>
                    <a:pt x="50" y="1"/>
                    <a:pt x="1" y="44"/>
                    <a:pt x="1" y="111"/>
                  </a:cubicBezTo>
                  <a:cubicBezTo>
                    <a:pt x="48" y="339"/>
                    <a:pt x="232" y="570"/>
                    <a:pt x="324" y="753"/>
                  </a:cubicBezTo>
                  <a:cubicBezTo>
                    <a:pt x="459" y="981"/>
                    <a:pt x="643" y="1212"/>
                    <a:pt x="782" y="1440"/>
                  </a:cubicBezTo>
                  <a:cubicBezTo>
                    <a:pt x="809" y="1467"/>
                    <a:pt x="840" y="1478"/>
                    <a:pt x="869" y="1478"/>
                  </a:cubicBezTo>
                  <a:cubicBezTo>
                    <a:pt x="938" y="1478"/>
                    <a:pt x="997" y="1413"/>
                    <a:pt x="966" y="1348"/>
                  </a:cubicBezTo>
                  <a:cubicBezTo>
                    <a:pt x="826" y="1073"/>
                    <a:pt x="691" y="845"/>
                    <a:pt x="551" y="614"/>
                  </a:cubicBezTo>
                  <a:cubicBezTo>
                    <a:pt x="459" y="386"/>
                    <a:pt x="368" y="111"/>
                    <a:pt x="184" y="19"/>
                  </a:cubicBezTo>
                  <a:cubicBezTo>
                    <a:pt x="159" y="7"/>
                    <a:pt x="135" y="1"/>
                    <a:pt x="1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71;p31">
              <a:extLst>
                <a:ext uri="{FF2B5EF4-FFF2-40B4-BE49-F238E27FC236}">
                  <a16:creationId xmlns:a16="http://schemas.microsoft.com/office/drawing/2014/main" id="{E791CB96-8FA6-4CC2-851A-9774A2265CB1}"/>
                </a:ext>
              </a:extLst>
            </p:cNvPr>
            <p:cNvSpPr/>
            <p:nvPr/>
          </p:nvSpPr>
          <p:spPr>
            <a:xfrm>
              <a:off x="6166803" y="3473397"/>
              <a:ext cx="20613" cy="39556"/>
            </a:xfrm>
            <a:custGeom>
              <a:avLst/>
              <a:gdLst/>
              <a:ahLst/>
              <a:cxnLst/>
              <a:rect l="l" t="t" r="r" b="b"/>
              <a:pathLst>
                <a:path w="395" h="758" extrusionOk="0">
                  <a:moveTo>
                    <a:pt x="53" y="0"/>
                  </a:moveTo>
                  <a:cubicBezTo>
                    <a:pt x="23" y="0"/>
                    <a:pt x="0" y="32"/>
                    <a:pt x="0" y="66"/>
                  </a:cubicBezTo>
                  <a:cubicBezTo>
                    <a:pt x="44" y="294"/>
                    <a:pt x="184" y="525"/>
                    <a:pt x="276" y="708"/>
                  </a:cubicBezTo>
                  <a:cubicBezTo>
                    <a:pt x="276" y="743"/>
                    <a:pt x="295" y="758"/>
                    <a:pt x="317" y="758"/>
                  </a:cubicBezTo>
                  <a:cubicBezTo>
                    <a:pt x="353" y="758"/>
                    <a:pt x="395" y="718"/>
                    <a:pt x="367" y="661"/>
                  </a:cubicBezTo>
                  <a:cubicBezTo>
                    <a:pt x="320" y="433"/>
                    <a:pt x="228" y="202"/>
                    <a:pt x="92" y="18"/>
                  </a:cubicBezTo>
                  <a:cubicBezTo>
                    <a:pt x="78" y="5"/>
                    <a:pt x="65" y="0"/>
                    <a:pt x="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72;p31">
              <a:extLst>
                <a:ext uri="{FF2B5EF4-FFF2-40B4-BE49-F238E27FC236}">
                  <a16:creationId xmlns:a16="http://schemas.microsoft.com/office/drawing/2014/main" id="{3D1C1B2B-574A-4B88-A157-EBEDE696160E}"/>
                </a:ext>
              </a:extLst>
            </p:cNvPr>
            <p:cNvSpPr/>
            <p:nvPr/>
          </p:nvSpPr>
          <p:spPr>
            <a:xfrm>
              <a:off x="6284014" y="3470057"/>
              <a:ext cx="56829" cy="61787"/>
            </a:xfrm>
            <a:custGeom>
              <a:avLst/>
              <a:gdLst/>
              <a:ahLst/>
              <a:cxnLst/>
              <a:rect l="l" t="t" r="r" b="b"/>
              <a:pathLst>
                <a:path w="1089" h="1184" extrusionOk="0">
                  <a:moveTo>
                    <a:pt x="995" y="0"/>
                  </a:moveTo>
                  <a:cubicBezTo>
                    <a:pt x="972" y="0"/>
                    <a:pt x="945" y="11"/>
                    <a:pt x="918" y="38"/>
                  </a:cubicBezTo>
                  <a:cubicBezTo>
                    <a:pt x="735" y="174"/>
                    <a:pt x="599" y="358"/>
                    <a:pt x="459" y="497"/>
                  </a:cubicBezTo>
                  <a:cubicBezTo>
                    <a:pt x="276" y="681"/>
                    <a:pt x="92" y="864"/>
                    <a:pt x="48" y="1048"/>
                  </a:cubicBezTo>
                  <a:cubicBezTo>
                    <a:pt x="0" y="1139"/>
                    <a:pt x="92" y="1183"/>
                    <a:pt x="140" y="1183"/>
                  </a:cubicBezTo>
                  <a:cubicBezTo>
                    <a:pt x="323" y="1092"/>
                    <a:pt x="459" y="908"/>
                    <a:pt x="599" y="725"/>
                  </a:cubicBezTo>
                  <a:cubicBezTo>
                    <a:pt x="735" y="541"/>
                    <a:pt x="918" y="358"/>
                    <a:pt x="1057" y="130"/>
                  </a:cubicBezTo>
                  <a:cubicBezTo>
                    <a:pt x="1089" y="65"/>
                    <a:pt x="1052" y="0"/>
                    <a:pt x="9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73;p31">
              <a:extLst>
                <a:ext uri="{FF2B5EF4-FFF2-40B4-BE49-F238E27FC236}">
                  <a16:creationId xmlns:a16="http://schemas.microsoft.com/office/drawing/2014/main" id="{F9A6BA2E-6056-4551-AB6D-1B34325D080D}"/>
                </a:ext>
              </a:extLst>
            </p:cNvPr>
            <p:cNvSpPr/>
            <p:nvPr/>
          </p:nvSpPr>
          <p:spPr>
            <a:xfrm>
              <a:off x="6655217" y="3452209"/>
              <a:ext cx="33085" cy="31728"/>
            </a:xfrm>
            <a:custGeom>
              <a:avLst/>
              <a:gdLst/>
              <a:ahLst/>
              <a:cxnLst/>
              <a:rect l="l" t="t" r="r" b="b"/>
              <a:pathLst>
                <a:path w="634" h="608" extrusionOk="0">
                  <a:moveTo>
                    <a:pt x="510" y="0"/>
                  </a:moveTo>
                  <a:cubicBezTo>
                    <a:pt x="494" y="0"/>
                    <a:pt x="476" y="4"/>
                    <a:pt x="459" y="13"/>
                  </a:cubicBezTo>
                  <a:cubicBezTo>
                    <a:pt x="275" y="149"/>
                    <a:pt x="92" y="288"/>
                    <a:pt x="0" y="516"/>
                  </a:cubicBezTo>
                  <a:cubicBezTo>
                    <a:pt x="0" y="564"/>
                    <a:pt x="44" y="608"/>
                    <a:pt x="92" y="608"/>
                  </a:cubicBezTo>
                  <a:cubicBezTo>
                    <a:pt x="319" y="516"/>
                    <a:pt x="459" y="333"/>
                    <a:pt x="595" y="149"/>
                  </a:cubicBezTo>
                  <a:cubicBezTo>
                    <a:pt x="633" y="75"/>
                    <a:pt x="580" y="0"/>
                    <a:pt x="5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74;p31">
              <a:extLst>
                <a:ext uri="{FF2B5EF4-FFF2-40B4-BE49-F238E27FC236}">
                  <a16:creationId xmlns:a16="http://schemas.microsoft.com/office/drawing/2014/main" id="{7D74D7C6-51A5-4FC7-98F3-896EE2D98655}"/>
                </a:ext>
              </a:extLst>
            </p:cNvPr>
            <p:cNvSpPr/>
            <p:nvPr/>
          </p:nvSpPr>
          <p:spPr>
            <a:xfrm>
              <a:off x="6217684" y="2330444"/>
              <a:ext cx="382412" cy="323964"/>
            </a:xfrm>
            <a:custGeom>
              <a:avLst/>
              <a:gdLst/>
              <a:ahLst/>
              <a:cxnLst/>
              <a:rect l="l" t="t" r="r" b="b"/>
              <a:pathLst>
                <a:path w="7328" h="6208" extrusionOk="0">
                  <a:moveTo>
                    <a:pt x="114" y="0"/>
                  </a:moveTo>
                  <a:cubicBezTo>
                    <a:pt x="61" y="0"/>
                    <a:pt x="1" y="65"/>
                    <a:pt x="35" y="130"/>
                  </a:cubicBezTo>
                  <a:cubicBezTo>
                    <a:pt x="1044" y="1690"/>
                    <a:pt x="2328" y="3066"/>
                    <a:pt x="3613" y="4351"/>
                  </a:cubicBezTo>
                  <a:cubicBezTo>
                    <a:pt x="4582" y="5279"/>
                    <a:pt x="5632" y="6207"/>
                    <a:pt x="6971" y="6207"/>
                  </a:cubicBezTo>
                  <a:cubicBezTo>
                    <a:pt x="7087" y="6207"/>
                    <a:pt x="7206" y="6200"/>
                    <a:pt x="7327" y="6186"/>
                  </a:cubicBezTo>
                  <a:lnTo>
                    <a:pt x="7327" y="6138"/>
                  </a:lnTo>
                  <a:cubicBezTo>
                    <a:pt x="7278" y="6140"/>
                    <a:pt x="7229" y="6142"/>
                    <a:pt x="7181" y="6142"/>
                  </a:cubicBezTo>
                  <a:cubicBezTo>
                    <a:pt x="5464" y="6142"/>
                    <a:pt x="4131" y="4592"/>
                    <a:pt x="2971" y="3385"/>
                  </a:cubicBezTo>
                  <a:cubicBezTo>
                    <a:pt x="1961" y="2332"/>
                    <a:pt x="1088" y="1139"/>
                    <a:pt x="170" y="38"/>
                  </a:cubicBezTo>
                  <a:cubicBezTo>
                    <a:pt x="158" y="11"/>
                    <a:pt x="136" y="0"/>
                    <a:pt x="1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75;p31">
              <a:extLst>
                <a:ext uri="{FF2B5EF4-FFF2-40B4-BE49-F238E27FC236}">
                  <a16:creationId xmlns:a16="http://schemas.microsoft.com/office/drawing/2014/main" id="{91F10AB5-BDA5-4CD1-8547-E2D7D078B9A3}"/>
                </a:ext>
              </a:extLst>
            </p:cNvPr>
            <p:cNvSpPr/>
            <p:nvPr/>
          </p:nvSpPr>
          <p:spPr>
            <a:xfrm>
              <a:off x="6279891" y="2503810"/>
              <a:ext cx="77077" cy="103587"/>
            </a:xfrm>
            <a:custGeom>
              <a:avLst/>
              <a:gdLst/>
              <a:ahLst/>
              <a:cxnLst/>
              <a:rect l="l" t="t" r="r" b="b"/>
              <a:pathLst>
                <a:path w="1477" h="1985" extrusionOk="0">
                  <a:moveTo>
                    <a:pt x="83" y="0"/>
                  </a:moveTo>
                  <a:cubicBezTo>
                    <a:pt x="40" y="0"/>
                    <a:pt x="1" y="44"/>
                    <a:pt x="35" y="111"/>
                  </a:cubicBezTo>
                  <a:cubicBezTo>
                    <a:pt x="355" y="797"/>
                    <a:pt x="861" y="1348"/>
                    <a:pt x="1320" y="1946"/>
                  </a:cubicBezTo>
                  <a:cubicBezTo>
                    <a:pt x="1333" y="1973"/>
                    <a:pt x="1354" y="1984"/>
                    <a:pt x="1375" y="1984"/>
                  </a:cubicBezTo>
                  <a:cubicBezTo>
                    <a:pt x="1426" y="1984"/>
                    <a:pt x="1477" y="1919"/>
                    <a:pt x="1412" y="1854"/>
                  </a:cubicBezTo>
                  <a:cubicBezTo>
                    <a:pt x="1045" y="1256"/>
                    <a:pt x="630" y="570"/>
                    <a:pt x="127" y="19"/>
                  </a:cubicBezTo>
                  <a:cubicBezTo>
                    <a:pt x="114" y="6"/>
                    <a:pt x="98" y="0"/>
                    <a:pt x="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76;p31">
              <a:extLst>
                <a:ext uri="{FF2B5EF4-FFF2-40B4-BE49-F238E27FC236}">
                  <a16:creationId xmlns:a16="http://schemas.microsoft.com/office/drawing/2014/main" id="{74D09F23-947D-4AAB-B9CC-A2CF32859730}"/>
                </a:ext>
              </a:extLst>
            </p:cNvPr>
            <p:cNvSpPr/>
            <p:nvPr/>
          </p:nvSpPr>
          <p:spPr>
            <a:xfrm>
              <a:off x="6267366" y="1848809"/>
              <a:ext cx="149980" cy="36060"/>
            </a:xfrm>
            <a:custGeom>
              <a:avLst/>
              <a:gdLst/>
              <a:ahLst/>
              <a:cxnLst/>
              <a:rect l="l" t="t" r="r" b="b"/>
              <a:pathLst>
                <a:path w="2874" h="691" extrusionOk="0">
                  <a:moveTo>
                    <a:pt x="319" y="0"/>
                  </a:moveTo>
                  <a:cubicBezTo>
                    <a:pt x="44" y="0"/>
                    <a:pt x="0" y="411"/>
                    <a:pt x="275" y="459"/>
                  </a:cubicBezTo>
                  <a:cubicBezTo>
                    <a:pt x="1054" y="551"/>
                    <a:pt x="1835" y="642"/>
                    <a:pt x="2569" y="687"/>
                  </a:cubicBezTo>
                  <a:cubicBezTo>
                    <a:pt x="2584" y="689"/>
                    <a:pt x="2598" y="690"/>
                    <a:pt x="2612" y="690"/>
                  </a:cubicBezTo>
                  <a:cubicBezTo>
                    <a:pt x="2848" y="690"/>
                    <a:pt x="2874" y="317"/>
                    <a:pt x="2613" y="275"/>
                  </a:cubicBezTo>
                  <a:cubicBezTo>
                    <a:pt x="1879" y="184"/>
                    <a:pt x="1101" y="92"/>
                    <a:pt x="319" y="0"/>
                  </a:cubicBezTo>
                  <a:close/>
                </a:path>
              </a:pathLst>
            </a:custGeom>
            <a:solidFill>
              <a:srgbClr val="B2D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77;p31">
              <a:extLst>
                <a:ext uri="{FF2B5EF4-FFF2-40B4-BE49-F238E27FC236}">
                  <a16:creationId xmlns:a16="http://schemas.microsoft.com/office/drawing/2014/main" id="{F4782B44-6B97-44BC-A881-812B1CE05A79}"/>
                </a:ext>
              </a:extLst>
            </p:cNvPr>
            <p:cNvSpPr/>
            <p:nvPr/>
          </p:nvSpPr>
          <p:spPr>
            <a:xfrm>
              <a:off x="6394127" y="773752"/>
              <a:ext cx="545907" cy="529208"/>
            </a:xfrm>
            <a:custGeom>
              <a:avLst/>
              <a:gdLst/>
              <a:ahLst/>
              <a:cxnLst/>
              <a:rect l="l" t="t" r="r" b="b"/>
              <a:pathLst>
                <a:path w="10461" h="10141" extrusionOk="0">
                  <a:moveTo>
                    <a:pt x="5645" y="0"/>
                  </a:moveTo>
                  <a:cubicBezTo>
                    <a:pt x="4405" y="0"/>
                    <a:pt x="3120" y="323"/>
                    <a:pt x="2019" y="918"/>
                  </a:cubicBezTo>
                  <a:cubicBezTo>
                    <a:pt x="1652" y="1149"/>
                    <a:pt x="1241" y="1376"/>
                    <a:pt x="1010" y="1743"/>
                  </a:cubicBezTo>
                  <a:cubicBezTo>
                    <a:pt x="735" y="2110"/>
                    <a:pt x="599" y="2525"/>
                    <a:pt x="783" y="2936"/>
                  </a:cubicBezTo>
                  <a:cubicBezTo>
                    <a:pt x="276" y="3120"/>
                    <a:pt x="184" y="3762"/>
                    <a:pt x="140" y="4312"/>
                  </a:cubicBezTo>
                  <a:cubicBezTo>
                    <a:pt x="1" y="6239"/>
                    <a:pt x="93" y="8214"/>
                    <a:pt x="368" y="10140"/>
                  </a:cubicBezTo>
                  <a:lnTo>
                    <a:pt x="6471" y="9817"/>
                  </a:lnTo>
                  <a:cubicBezTo>
                    <a:pt x="6790" y="9083"/>
                    <a:pt x="7157" y="8397"/>
                    <a:pt x="7616" y="7755"/>
                  </a:cubicBezTo>
                  <a:cubicBezTo>
                    <a:pt x="7708" y="7571"/>
                    <a:pt x="7847" y="7388"/>
                    <a:pt x="8075" y="7296"/>
                  </a:cubicBezTo>
                  <a:cubicBezTo>
                    <a:pt x="8581" y="7157"/>
                    <a:pt x="9040" y="6973"/>
                    <a:pt x="9499" y="6746"/>
                  </a:cubicBezTo>
                  <a:cubicBezTo>
                    <a:pt x="9683" y="6654"/>
                    <a:pt x="9866" y="6562"/>
                    <a:pt x="10002" y="6423"/>
                  </a:cubicBezTo>
                  <a:cubicBezTo>
                    <a:pt x="10417" y="6012"/>
                    <a:pt x="10461" y="5278"/>
                    <a:pt x="10050" y="4863"/>
                  </a:cubicBezTo>
                  <a:cubicBezTo>
                    <a:pt x="9818" y="4588"/>
                    <a:pt x="9407" y="4360"/>
                    <a:pt x="9451" y="3993"/>
                  </a:cubicBezTo>
                  <a:cubicBezTo>
                    <a:pt x="9451" y="3762"/>
                    <a:pt x="9683" y="3578"/>
                    <a:pt x="9818" y="3351"/>
                  </a:cubicBezTo>
                  <a:cubicBezTo>
                    <a:pt x="10050" y="2984"/>
                    <a:pt x="9958" y="2433"/>
                    <a:pt x="9635" y="2066"/>
                  </a:cubicBezTo>
                  <a:cubicBezTo>
                    <a:pt x="9360" y="1699"/>
                    <a:pt x="8948" y="1516"/>
                    <a:pt x="8490" y="1376"/>
                  </a:cubicBezTo>
                  <a:cubicBezTo>
                    <a:pt x="8031" y="1285"/>
                    <a:pt x="7572" y="1240"/>
                    <a:pt x="7113" y="1149"/>
                  </a:cubicBezTo>
                  <a:cubicBezTo>
                    <a:pt x="7022" y="1101"/>
                    <a:pt x="6930" y="1101"/>
                    <a:pt x="6882" y="1009"/>
                  </a:cubicBezTo>
                  <a:cubicBezTo>
                    <a:pt x="6746" y="918"/>
                    <a:pt x="6790" y="734"/>
                    <a:pt x="6746" y="551"/>
                  </a:cubicBezTo>
                  <a:cubicBezTo>
                    <a:pt x="6699" y="367"/>
                    <a:pt x="6515" y="184"/>
                    <a:pt x="6332" y="92"/>
                  </a:cubicBezTo>
                  <a:cubicBezTo>
                    <a:pt x="6104" y="0"/>
                    <a:pt x="5873" y="0"/>
                    <a:pt x="56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78;p31">
              <a:extLst>
                <a:ext uri="{FF2B5EF4-FFF2-40B4-BE49-F238E27FC236}">
                  <a16:creationId xmlns:a16="http://schemas.microsoft.com/office/drawing/2014/main" id="{EEC25CE9-7668-49B6-87EC-B1D3080E4B6A}"/>
                </a:ext>
              </a:extLst>
            </p:cNvPr>
            <p:cNvSpPr/>
            <p:nvPr/>
          </p:nvSpPr>
          <p:spPr>
            <a:xfrm>
              <a:off x="6475538" y="1513610"/>
              <a:ext cx="136620" cy="122426"/>
            </a:xfrm>
            <a:custGeom>
              <a:avLst/>
              <a:gdLst/>
              <a:ahLst/>
              <a:cxnLst/>
              <a:rect l="l" t="t" r="r" b="b"/>
              <a:pathLst>
                <a:path w="2618" h="2346" extrusionOk="0">
                  <a:moveTo>
                    <a:pt x="276" y="1"/>
                  </a:moveTo>
                  <a:cubicBezTo>
                    <a:pt x="184" y="551"/>
                    <a:pt x="92" y="1102"/>
                    <a:pt x="1" y="1513"/>
                  </a:cubicBezTo>
                  <a:cubicBezTo>
                    <a:pt x="348" y="2035"/>
                    <a:pt x="881" y="2345"/>
                    <a:pt x="1438" y="2345"/>
                  </a:cubicBezTo>
                  <a:cubicBezTo>
                    <a:pt x="1616" y="2345"/>
                    <a:pt x="1797" y="2313"/>
                    <a:pt x="1975" y="2247"/>
                  </a:cubicBezTo>
                  <a:cubicBezTo>
                    <a:pt x="2203" y="2155"/>
                    <a:pt x="2526" y="1971"/>
                    <a:pt x="2570" y="1696"/>
                  </a:cubicBezTo>
                  <a:cubicBezTo>
                    <a:pt x="2570" y="1469"/>
                    <a:pt x="2570" y="1285"/>
                    <a:pt x="2617" y="1102"/>
                  </a:cubicBezTo>
                  <a:lnTo>
                    <a:pt x="2617" y="1102"/>
                  </a:lnTo>
                  <a:cubicBezTo>
                    <a:pt x="2539" y="1109"/>
                    <a:pt x="2462" y="1113"/>
                    <a:pt x="2386" y="1113"/>
                  </a:cubicBezTo>
                  <a:cubicBezTo>
                    <a:pt x="1568" y="1113"/>
                    <a:pt x="863" y="672"/>
                    <a:pt x="276" y="1"/>
                  </a:cubicBezTo>
                  <a:close/>
                </a:path>
              </a:pathLst>
            </a:custGeom>
            <a:solidFill>
              <a:srgbClr val="FF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79;p31">
              <a:extLst>
                <a:ext uri="{FF2B5EF4-FFF2-40B4-BE49-F238E27FC236}">
                  <a16:creationId xmlns:a16="http://schemas.microsoft.com/office/drawing/2014/main" id="{D49CBA90-7FA3-4DDA-B709-FD08D9570552}"/>
                </a:ext>
              </a:extLst>
            </p:cNvPr>
            <p:cNvSpPr/>
            <p:nvPr/>
          </p:nvSpPr>
          <p:spPr>
            <a:xfrm>
              <a:off x="6489890" y="1434494"/>
              <a:ext cx="129367" cy="137247"/>
            </a:xfrm>
            <a:custGeom>
              <a:avLst/>
              <a:gdLst/>
              <a:ahLst/>
              <a:cxnLst/>
              <a:rect l="l" t="t" r="r" b="b"/>
              <a:pathLst>
                <a:path w="2479" h="2630" extrusionOk="0">
                  <a:moveTo>
                    <a:pt x="184" y="1"/>
                  </a:moveTo>
                  <a:cubicBezTo>
                    <a:pt x="140" y="416"/>
                    <a:pt x="93" y="966"/>
                    <a:pt x="1" y="1517"/>
                  </a:cubicBezTo>
                  <a:cubicBezTo>
                    <a:pt x="588" y="2188"/>
                    <a:pt x="1293" y="2629"/>
                    <a:pt x="2111" y="2629"/>
                  </a:cubicBezTo>
                  <a:cubicBezTo>
                    <a:pt x="2187" y="2629"/>
                    <a:pt x="2264" y="2625"/>
                    <a:pt x="2342" y="2618"/>
                  </a:cubicBezTo>
                  <a:lnTo>
                    <a:pt x="2478" y="827"/>
                  </a:lnTo>
                  <a:lnTo>
                    <a:pt x="184" y="1"/>
                  </a:lnTo>
                  <a:close/>
                </a:path>
              </a:pathLst>
            </a:custGeom>
            <a:solidFill>
              <a:srgbClr val="FFA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80;p31">
              <a:extLst>
                <a:ext uri="{FF2B5EF4-FFF2-40B4-BE49-F238E27FC236}">
                  <a16:creationId xmlns:a16="http://schemas.microsoft.com/office/drawing/2014/main" id="{69D50AB6-698C-46CE-87A7-917CD6FC03E7}"/>
                </a:ext>
              </a:extLst>
            </p:cNvPr>
            <p:cNvSpPr/>
            <p:nvPr/>
          </p:nvSpPr>
          <p:spPr>
            <a:xfrm>
              <a:off x="6765330" y="1202366"/>
              <a:ext cx="69406" cy="80000"/>
            </a:xfrm>
            <a:custGeom>
              <a:avLst/>
              <a:gdLst/>
              <a:ahLst/>
              <a:cxnLst/>
              <a:rect l="l" t="t" r="r" b="b"/>
              <a:pathLst>
                <a:path w="1330" h="1533" extrusionOk="0">
                  <a:moveTo>
                    <a:pt x="551" y="1"/>
                  </a:moveTo>
                  <a:cubicBezTo>
                    <a:pt x="459" y="1"/>
                    <a:pt x="320" y="1"/>
                    <a:pt x="228" y="45"/>
                  </a:cubicBezTo>
                  <a:cubicBezTo>
                    <a:pt x="136" y="92"/>
                    <a:pt x="92" y="136"/>
                    <a:pt x="44" y="276"/>
                  </a:cubicBezTo>
                  <a:lnTo>
                    <a:pt x="0" y="1469"/>
                  </a:lnTo>
                  <a:cubicBezTo>
                    <a:pt x="124" y="1510"/>
                    <a:pt x="247" y="1532"/>
                    <a:pt x="366" y="1532"/>
                  </a:cubicBezTo>
                  <a:cubicBezTo>
                    <a:pt x="513" y="1532"/>
                    <a:pt x="653" y="1498"/>
                    <a:pt x="779" y="1421"/>
                  </a:cubicBezTo>
                  <a:cubicBezTo>
                    <a:pt x="1010" y="1285"/>
                    <a:pt x="1193" y="1102"/>
                    <a:pt x="1285" y="826"/>
                  </a:cubicBezTo>
                  <a:cubicBezTo>
                    <a:pt x="1329" y="643"/>
                    <a:pt x="1329" y="412"/>
                    <a:pt x="1193" y="228"/>
                  </a:cubicBezTo>
                  <a:cubicBezTo>
                    <a:pt x="1054" y="45"/>
                    <a:pt x="779" y="1"/>
                    <a:pt x="551" y="1"/>
                  </a:cubicBezTo>
                  <a:close/>
                </a:path>
              </a:pathLst>
            </a:custGeom>
            <a:solidFill>
              <a:srgbClr val="FFA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81;p31">
              <a:extLst>
                <a:ext uri="{FF2B5EF4-FFF2-40B4-BE49-F238E27FC236}">
                  <a16:creationId xmlns:a16="http://schemas.microsoft.com/office/drawing/2014/main" id="{B9C36213-74E6-4D73-B5DE-30D223E86C26}"/>
                </a:ext>
              </a:extLst>
            </p:cNvPr>
            <p:cNvSpPr/>
            <p:nvPr/>
          </p:nvSpPr>
          <p:spPr>
            <a:xfrm>
              <a:off x="6363128" y="1161868"/>
              <a:ext cx="69354" cy="83653"/>
            </a:xfrm>
            <a:custGeom>
              <a:avLst/>
              <a:gdLst/>
              <a:ahLst/>
              <a:cxnLst/>
              <a:rect l="l" t="t" r="r" b="b"/>
              <a:pathLst>
                <a:path w="1329" h="1603" extrusionOk="0">
                  <a:moveTo>
                    <a:pt x="558" y="1"/>
                  </a:moveTo>
                  <a:cubicBezTo>
                    <a:pt x="415" y="1"/>
                    <a:pt x="285" y="33"/>
                    <a:pt x="184" y="134"/>
                  </a:cubicBezTo>
                  <a:cubicBezTo>
                    <a:pt x="44" y="270"/>
                    <a:pt x="0" y="454"/>
                    <a:pt x="0" y="685"/>
                  </a:cubicBezTo>
                  <a:cubicBezTo>
                    <a:pt x="0" y="960"/>
                    <a:pt x="136" y="1188"/>
                    <a:pt x="367" y="1371"/>
                  </a:cubicBezTo>
                  <a:cubicBezTo>
                    <a:pt x="595" y="1555"/>
                    <a:pt x="870" y="1602"/>
                    <a:pt x="1101" y="1602"/>
                  </a:cubicBezTo>
                  <a:lnTo>
                    <a:pt x="1329" y="362"/>
                  </a:lnTo>
                  <a:cubicBezTo>
                    <a:pt x="1329" y="270"/>
                    <a:pt x="1237" y="178"/>
                    <a:pt x="1193" y="134"/>
                  </a:cubicBezTo>
                  <a:cubicBezTo>
                    <a:pt x="1101" y="87"/>
                    <a:pt x="1010" y="43"/>
                    <a:pt x="918" y="43"/>
                  </a:cubicBezTo>
                  <a:cubicBezTo>
                    <a:pt x="795" y="21"/>
                    <a:pt x="672" y="1"/>
                    <a:pt x="558" y="1"/>
                  </a:cubicBezTo>
                  <a:close/>
                </a:path>
              </a:pathLst>
            </a:custGeom>
            <a:solidFill>
              <a:srgbClr val="FFA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82;p31">
              <a:extLst>
                <a:ext uri="{FF2B5EF4-FFF2-40B4-BE49-F238E27FC236}">
                  <a16:creationId xmlns:a16="http://schemas.microsoft.com/office/drawing/2014/main" id="{5F7AAD92-E42D-4E29-9D91-ED75A8872249}"/>
                </a:ext>
              </a:extLst>
            </p:cNvPr>
            <p:cNvSpPr/>
            <p:nvPr/>
          </p:nvSpPr>
          <p:spPr>
            <a:xfrm>
              <a:off x="6403730" y="940073"/>
              <a:ext cx="390344" cy="569443"/>
            </a:xfrm>
            <a:custGeom>
              <a:avLst/>
              <a:gdLst/>
              <a:ahLst/>
              <a:cxnLst/>
              <a:rect l="l" t="t" r="r" b="b"/>
              <a:pathLst>
                <a:path w="7480" h="10912" extrusionOk="0">
                  <a:moveTo>
                    <a:pt x="4232" y="0"/>
                  </a:moveTo>
                  <a:cubicBezTo>
                    <a:pt x="2840" y="0"/>
                    <a:pt x="1460" y="1151"/>
                    <a:pt x="918" y="2458"/>
                  </a:cubicBezTo>
                  <a:cubicBezTo>
                    <a:pt x="323" y="3970"/>
                    <a:pt x="276" y="5713"/>
                    <a:pt x="48" y="7320"/>
                  </a:cubicBezTo>
                  <a:cubicBezTo>
                    <a:pt x="0" y="8007"/>
                    <a:pt x="1333" y="9798"/>
                    <a:pt x="2845" y="10668"/>
                  </a:cubicBezTo>
                  <a:cubicBezTo>
                    <a:pt x="3148" y="10846"/>
                    <a:pt x="3620" y="10911"/>
                    <a:pt x="4058" y="10911"/>
                  </a:cubicBezTo>
                  <a:cubicBezTo>
                    <a:pt x="4414" y="10911"/>
                    <a:pt x="4749" y="10868"/>
                    <a:pt x="4955" y="10807"/>
                  </a:cubicBezTo>
                  <a:cubicBezTo>
                    <a:pt x="6012" y="10484"/>
                    <a:pt x="7388" y="8282"/>
                    <a:pt x="7388" y="7504"/>
                  </a:cubicBezTo>
                  <a:cubicBezTo>
                    <a:pt x="7340" y="5577"/>
                    <a:pt x="7480" y="2226"/>
                    <a:pt x="6012" y="758"/>
                  </a:cubicBezTo>
                  <a:cubicBezTo>
                    <a:pt x="5464" y="225"/>
                    <a:pt x="4847" y="0"/>
                    <a:pt x="4232" y="0"/>
                  </a:cubicBezTo>
                  <a:close/>
                </a:path>
              </a:pathLst>
            </a:custGeom>
            <a:solidFill>
              <a:srgbClr val="FF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83;p31">
              <a:extLst>
                <a:ext uri="{FF2B5EF4-FFF2-40B4-BE49-F238E27FC236}">
                  <a16:creationId xmlns:a16="http://schemas.microsoft.com/office/drawing/2014/main" id="{9A21AE42-DB34-4F17-904F-244CF29AC5BF}"/>
                </a:ext>
              </a:extLst>
            </p:cNvPr>
            <p:cNvSpPr/>
            <p:nvPr/>
          </p:nvSpPr>
          <p:spPr>
            <a:xfrm>
              <a:off x="6569004" y="1368321"/>
              <a:ext cx="119765" cy="47488"/>
            </a:xfrm>
            <a:custGeom>
              <a:avLst/>
              <a:gdLst/>
              <a:ahLst/>
              <a:cxnLst/>
              <a:rect l="l" t="t" r="r" b="b"/>
              <a:pathLst>
                <a:path w="2295" h="910" extrusionOk="0">
                  <a:moveTo>
                    <a:pt x="66" y="0"/>
                  </a:moveTo>
                  <a:cubicBezTo>
                    <a:pt x="32" y="0"/>
                    <a:pt x="1" y="23"/>
                    <a:pt x="1" y="76"/>
                  </a:cubicBezTo>
                  <a:cubicBezTo>
                    <a:pt x="92" y="535"/>
                    <a:pt x="595" y="810"/>
                    <a:pt x="1010" y="902"/>
                  </a:cubicBezTo>
                  <a:cubicBezTo>
                    <a:pt x="1057" y="907"/>
                    <a:pt x="1105" y="909"/>
                    <a:pt x="1153" y="909"/>
                  </a:cubicBezTo>
                  <a:cubicBezTo>
                    <a:pt x="1570" y="909"/>
                    <a:pt x="2000" y="723"/>
                    <a:pt x="2247" y="351"/>
                  </a:cubicBezTo>
                  <a:cubicBezTo>
                    <a:pt x="2294" y="307"/>
                    <a:pt x="2203" y="260"/>
                    <a:pt x="2155" y="260"/>
                  </a:cubicBezTo>
                  <a:cubicBezTo>
                    <a:pt x="2065" y="294"/>
                    <a:pt x="1924" y="309"/>
                    <a:pt x="1757" y="309"/>
                  </a:cubicBezTo>
                  <a:cubicBezTo>
                    <a:pt x="1245" y="309"/>
                    <a:pt x="482" y="170"/>
                    <a:pt x="136" y="32"/>
                  </a:cubicBezTo>
                  <a:cubicBezTo>
                    <a:pt x="118" y="12"/>
                    <a:pt x="91" y="0"/>
                    <a:pt x="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84;p31">
              <a:extLst>
                <a:ext uri="{FF2B5EF4-FFF2-40B4-BE49-F238E27FC236}">
                  <a16:creationId xmlns:a16="http://schemas.microsoft.com/office/drawing/2014/main" id="{FB260029-A773-47CD-8AE8-ADF44FFE0BCB}"/>
                </a:ext>
              </a:extLst>
            </p:cNvPr>
            <p:cNvSpPr/>
            <p:nvPr/>
          </p:nvSpPr>
          <p:spPr>
            <a:xfrm>
              <a:off x="6588157" y="1429745"/>
              <a:ext cx="76660" cy="23275"/>
            </a:xfrm>
            <a:custGeom>
              <a:avLst/>
              <a:gdLst/>
              <a:ahLst/>
              <a:cxnLst/>
              <a:rect l="l" t="t" r="r" b="b"/>
              <a:pathLst>
                <a:path w="1469" h="446" extrusionOk="0">
                  <a:moveTo>
                    <a:pt x="92" y="0"/>
                  </a:moveTo>
                  <a:cubicBezTo>
                    <a:pt x="45" y="0"/>
                    <a:pt x="1" y="92"/>
                    <a:pt x="45" y="140"/>
                  </a:cubicBezTo>
                  <a:cubicBezTo>
                    <a:pt x="172" y="341"/>
                    <a:pt x="478" y="445"/>
                    <a:pt x="781" y="445"/>
                  </a:cubicBezTo>
                  <a:cubicBezTo>
                    <a:pt x="1030" y="445"/>
                    <a:pt x="1277" y="375"/>
                    <a:pt x="1421" y="231"/>
                  </a:cubicBezTo>
                  <a:cubicBezTo>
                    <a:pt x="1469" y="184"/>
                    <a:pt x="1421" y="92"/>
                    <a:pt x="1377" y="92"/>
                  </a:cubicBezTo>
                  <a:cubicBezTo>
                    <a:pt x="1213" y="126"/>
                    <a:pt x="1051" y="158"/>
                    <a:pt x="888" y="158"/>
                  </a:cubicBezTo>
                  <a:cubicBezTo>
                    <a:pt x="821" y="158"/>
                    <a:pt x="754" y="152"/>
                    <a:pt x="687" y="140"/>
                  </a:cubicBezTo>
                  <a:cubicBezTo>
                    <a:pt x="503" y="140"/>
                    <a:pt x="320" y="48"/>
                    <a:pt x="92" y="0"/>
                  </a:cubicBezTo>
                  <a:close/>
                </a:path>
              </a:pathLst>
            </a:custGeom>
            <a:solidFill>
              <a:srgbClr val="FFA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85;p31">
              <a:extLst>
                <a:ext uri="{FF2B5EF4-FFF2-40B4-BE49-F238E27FC236}">
                  <a16:creationId xmlns:a16="http://schemas.microsoft.com/office/drawing/2014/main" id="{21F8C951-198D-4EBE-B468-CA211D9004B2}"/>
                </a:ext>
              </a:extLst>
            </p:cNvPr>
            <p:cNvSpPr/>
            <p:nvPr/>
          </p:nvSpPr>
          <p:spPr>
            <a:xfrm>
              <a:off x="6632255" y="1295050"/>
              <a:ext cx="67997" cy="28858"/>
            </a:xfrm>
            <a:custGeom>
              <a:avLst/>
              <a:gdLst/>
              <a:ahLst/>
              <a:cxnLst/>
              <a:rect l="l" t="t" r="r" b="b"/>
              <a:pathLst>
                <a:path w="1303" h="553" extrusionOk="0">
                  <a:moveTo>
                    <a:pt x="1117" y="1"/>
                  </a:moveTo>
                  <a:cubicBezTo>
                    <a:pt x="1103" y="1"/>
                    <a:pt x="1090" y="4"/>
                    <a:pt x="1082" y="12"/>
                  </a:cubicBezTo>
                  <a:cubicBezTo>
                    <a:pt x="885" y="143"/>
                    <a:pt x="688" y="252"/>
                    <a:pt x="491" y="252"/>
                  </a:cubicBezTo>
                  <a:cubicBezTo>
                    <a:pt x="413" y="252"/>
                    <a:pt x="335" y="235"/>
                    <a:pt x="257" y="196"/>
                  </a:cubicBezTo>
                  <a:cubicBezTo>
                    <a:pt x="231" y="183"/>
                    <a:pt x="207" y="177"/>
                    <a:pt x="186" y="177"/>
                  </a:cubicBezTo>
                  <a:cubicBezTo>
                    <a:pt x="52" y="177"/>
                    <a:pt x="0" y="392"/>
                    <a:pt x="117" y="471"/>
                  </a:cubicBezTo>
                  <a:cubicBezTo>
                    <a:pt x="241" y="526"/>
                    <a:pt x="374" y="552"/>
                    <a:pt x="504" y="552"/>
                  </a:cubicBezTo>
                  <a:cubicBezTo>
                    <a:pt x="809" y="552"/>
                    <a:pt x="1104" y="408"/>
                    <a:pt x="1266" y="151"/>
                  </a:cubicBezTo>
                  <a:cubicBezTo>
                    <a:pt x="1302" y="76"/>
                    <a:pt x="1185" y="1"/>
                    <a:pt x="1117" y="1"/>
                  </a:cubicBezTo>
                  <a:close/>
                </a:path>
              </a:pathLst>
            </a:custGeom>
            <a:solidFill>
              <a:srgbClr val="FFA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86;p31">
              <a:extLst>
                <a:ext uri="{FF2B5EF4-FFF2-40B4-BE49-F238E27FC236}">
                  <a16:creationId xmlns:a16="http://schemas.microsoft.com/office/drawing/2014/main" id="{8C2A9E2B-B7D8-4B04-9B11-532F695B6DA0}"/>
                </a:ext>
              </a:extLst>
            </p:cNvPr>
            <p:cNvSpPr/>
            <p:nvPr/>
          </p:nvSpPr>
          <p:spPr>
            <a:xfrm>
              <a:off x="6667063" y="1212542"/>
              <a:ext cx="52707" cy="112615"/>
            </a:xfrm>
            <a:custGeom>
              <a:avLst/>
              <a:gdLst/>
              <a:ahLst/>
              <a:cxnLst/>
              <a:rect l="l" t="t" r="r" b="b"/>
              <a:pathLst>
                <a:path w="1010" h="2158" extrusionOk="0">
                  <a:moveTo>
                    <a:pt x="100" y="0"/>
                  </a:moveTo>
                  <a:cubicBezTo>
                    <a:pt x="82" y="0"/>
                    <a:pt x="70" y="11"/>
                    <a:pt x="92" y="33"/>
                  </a:cubicBezTo>
                  <a:cubicBezTo>
                    <a:pt x="324" y="631"/>
                    <a:pt x="1010" y="1685"/>
                    <a:pt x="92" y="2008"/>
                  </a:cubicBezTo>
                  <a:cubicBezTo>
                    <a:pt x="1" y="2052"/>
                    <a:pt x="48" y="2144"/>
                    <a:pt x="92" y="2144"/>
                  </a:cubicBezTo>
                  <a:cubicBezTo>
                    <a:pt x="131" y="2153"/>
                    <a:pt x="169" y="2158"/>
                    <a:pt x="206" y="2158"/>
                  </a:cubicBezTo>
                  <a:cubicBezTo>
                    <a:pt x="515" y="2158"/>
                    <a:pt x="740" y="1834"/>
                    <a:pt x="782" y="1549"/>
                  </a:cubicBezTo>
                  <a:cubicBezTo>
                    <a:pt x="826" y="1042"/>
                    <a:pt x="415" y="448"/>
                    <a:pt x="140" y="33"/>
                  </a:cubicBezTo>
                  <a:cubicBezTo>
                    <a:pt x="140" y="11"/>
                    <a:pt x="117"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87;p31">
              <a:extLst>
                <a:ext uri="{FF2B5EF4-FFF2-40B4-BE49-F238E27FC236}">
                  <a16:creationId xmlns:a16="http://schemas.microsoft.com/office/drawing/2014/main" id="{6E41DC58-5A16-44D3-BA13-3A4C9446F55D}"/>
                </a:ext>
              </a:extLst>
            </p:cNvPr>
            <p:cNvSpPr/>
            <p:nvPr/>
          </p:nvSpPr>
          <p:spPr>
            <a:xfrm>
              <a:off x="6628758" y="1307418"/>
              <a:ext cx="21709" cy="9080"/>
            </a:xfrm>
            <a:custGeom>
              <a:avLst/>
              <a:gdLst/>
              <a:ahLst/>
              <a:cxnLst/>
              <a:rect l="l" t="t" r="r" b="b"/>
              <a:pathLst>
                <a:path w="416" h="174" extrusionOk="0">
                  <a:moveTo>
                    <a:pt x="149" y="1"/>
                  </a:moveTo>
                  <a:cubicBezTo>
                    <a:pt x="90" y="1"/>
                    <a:pt x="35" y="16"/>
                    <a:pt x="1" y="50"/>
                  </a:cubicBezTo>
                  <a:lnTo>
                    <a:pt x="1" y="98"/>
                  </a:lnTo>
                  <a:cubicBezTo>
                    <a:pt x="54" y="151"/>
                    <a:pt x="138" y="174"/>
                    <a:pt x="218" y="174"/>
                  </a:cubicBezTo>
                  <a:cubicBezTo>
                    <a:pt x="275" y="174"/>
                    <a:pt x="329" y="162"/>
                    <a:pt x="368" y="142"/>
                  </a:cubicBezTo>
                  <a:cubicBezTo>
                    <a:pt x="415" y="142"/>
                    <a:pt x="415" y="98"/>
                    <a:pt x="415" y="98"/>
                  </a:cubicBezTo>
                  <a:cubicBezTo>
                    <a:pt x="358" y="41"/>
                    <a:pt x="247"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88;p31">
              <a:extLst>
                <a:ext uri="{FF2B5EF4-FFF2-40B4-BE49-F238E27FC236}">
                  <a16:creationId xmlns:a16="http://schemas.microsoft.com/office/drawing/2014/main" id="{1E16D801-2A99-4E9E-9A78-0180740BD5AF}"/>
                </a:ext>
              </a:extLst>
            </p:cNvPr>
            <p:cNvSpPr/>
            <p:nvPr/>
          </p:nvSpPr>
          <p:spPr>
            <a:xfrm>
              <a:off x="6698271" y="1165469"/>
              <a:ext cx="40652" cy="37886"/>
            </a:xfrm>
            <a:custGeom>
              <a:avLst/>
              <a:gdLst/>
              <a:ahLst/>
              <a:cxnLst/>
              <a:rect l="l" t="t" r="r" b="b"/>
              <a:pathLst>
                <a:path w="779" h="726" extrusionOk="0">
                  <a:moveTo>
                    <a:pt x="378" y="0"/>
                  </a:moveTo>
                  <a:cubicBezTo>
                    <a:pt x="297" y="0"/>
                    <a:pt x="204" y="42"/>
                    <a:pt x="137" y="109"/>
                  </a:cubicBezTo>
                  <a:cubicBezTo>
                    <a:pt x="1" y="249"/>
                    <a:pt x="1" y="524"/>
                    <a:pt x="184" y="660"/>
                  </a:cubicBezTo>
                  <a:cubicBezTo>
                    <a:pt x="244" y="705"/>
                    <a:pt x="312" y="726"/>
                    <a:pt x="381" y="726"/>
                  </a:cubicBezTo>
                  <a:cubicBezTo>
                    <a:pt x="526" y="726"/>
                    <a:pt x="673" y="633"/>
                    <a:pt x="735" y="476"/>
                  </a:cubicBezTo>
                  <a:cubicBezTo>
                    <a:pt x="779" y="293"/>
                    <a:pt x="687" y="18"/>
                    <a:pt x="460" y="18"/>
                  </a:cubicBezTo>
                  <a:cubicBezTo>
                    <a:pt x="435" y="6"/>
                    <a:pt x="407" y="0"/>
                    <a:pt x="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89;p31">
              <a:extLst>
                <a:ext uri="{FF2B5EF4-FFF2-40B4-BE49-F238E27FC236}">
                  <a16:creationId xmlns:a16="http://schemas.microsoft.com/office/drawing/2014/main" id="{9F44ABF7-9BB9-4750-BB67-B5FC2C8CC998}"/>
                </a:ext>
              </a:extLst>
            </p:cNvPr>
            <p:cNvSpPr/>
            <p:nvPr/>
          </p:nvSpPr>
          <p:spPr>
            <a:xfrm>
              <a:off x="6530700" y="1148665"/>
              <a:ext cx="43157" cy="36216"/>
            </a:xfrm>
            <a:custGeom>
              <a:avLst/>
              <a:gdLst/>
              <a:ahLst/>
              <a:cxnLst/>
              <a:rect l="l" t="t" r="r" b="b"/>
              <a:pathLst>
                <a:path w="827" h="694" extrusionOk="0">
                  <a:moveTo>
                    <a:pt x="413" y="1"/>
                  </a:moveTo>
                  <a:cubicBezTo>
                    <a:pt x="335" y="1"/>
                    <a:pt x="249" y="33"/>
                    <a:pt x="184" y="64"/>
                  </a:cubicBezTo>
                  <a:cubicBezTo>
                    <a:pt x="1" y="204"/>
                    <a:pt x="45" y="479"/>
                    <a:pt x="184" y="615"/>
                  </a:cubicBezTo>
                  <a:cubicBezTo>
                    <a:pt x="253" y="667"/>
                    <a:pt x="335" y="693"/>
                    <a:pt x="415" y="693"/>
                  </a:cubicBezTo>
                  <a:cubicBezTo>
                    <a:pt x="548" y="693"/>
                    <a:pt x="677" y="621"/>
                    <a:pt x="735" y="479"/>
                  </a:cubicBezTo>
                  <a:cubicBezTo>
                    <a:pt x="826" y="296"/>
                    <a:pt x="687" y="20"/>
                    <a:pt x="503" y="20"/>
                  </a:cubicBezTo>
                  <a:cubicBezTo>
                    <a:pt x="476" y="6"/>
                    <a:pt x="445" y="1"/>
                    <a:pt x="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90;p31">
              <a:extLst>
                <a:ext uri="{FF2B5EF4-FFF2-40B4-BE49-F238E27FC236}">
                  <a16:creationId xmlns:a16="http://schemas.microsoft.com/office/drawing/2014/main" id="{A0A19EB7-8A8F-4486-B9EF-BD2D566512C7}"/>
                </a:ext>
              </a:extLst>
            </p:cNvPr>
            <p:cNvSpPr/>
            <p:nvPr/>
          </p:nvSpPr>
          <p:spPr>
            <a:xfrm>
              <a:off x="6699732" y="1105976"/>
              <a:ext cx="67945" cy="29432"/>
            </a:xfrm>
            <a:custGeom>
              <a:avLst/>
              <a:gdLst/>
              <a:ahLst/>
              <a:cxnLst/>
              <a:rect l="l" t="t" r="r" b="b"/>
              <a:pathLst>
                <a:path w="1302" h="564" extrusionOk="0">
                  <a:moveTo>
                    <a:pt x="541" y="0"/>
                  </a:moveTo>
                  <a:cubicBezTo>
                    <a:pt x="418" y="0"/>
                    <a:pt x="299" y="20"/>
                    <a:pt x="200" y="57"/>
                  </a:cubicBezTo>
                  <a:cubicBezTo>
                    <a:pt x="1" y="137"/>
                    <a:pt x="81" y="396"/>
                    <a:pt x="260" y="396"/>
                  </a:cubicBezTo>
                  <a:cubicBezTo>
                    <a:pt x="285" y="396"/>
                    <a:pt x="312" y="391"/>
                    <a:pt x="340" y="380"/>
                  </a:cubicBezTo>
                  <a:cubicBezTo>
                    <a:pt x="431" y="340"/>
                    <a:pt x="518" y="323"/>
                    <a:pt x="602" y="323"/>
                  </a:cubicBezTo>
                  <a:cubicBezTo>
                    <a:pt x="816" y="323"/>
                    <a:pt x="1013" y="432"/>
                    <a:pt x="1210" y="563"/>
                  </a:cubicBezTo>
                  <a:cubicBezTo>
                    <a:pt x="1257" y="563"/>
                    <a:pt x="1301" y="563"/>
                    <a:pt x="1301" y="515"/>
                  </a:cubicBezTo>
                  <a:cubicBezTo>
                    <a:pt x="1234" y="148"/>
                    <a:pt x="873" y="0"/>
                    <a:pt x="5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91;p31">
              <a:extLst>
                <a:ext uri="{FF2B5EF4-FFF2-40B4-BE49-F238E27FC236}">
                  <a16:creationId xmlns:a16="http://schemas.microsoft.com/office/drawing/2014/main" id="{EEB5784F-286E-4074-BF99-7F3923563E5D}"/>
                </a:ext>
              </a:extLst>
            </p:cNvPr>
            <p:cNvSpPr/>
            <p:nvPr/>
          </p:nvSpPr>
          <p:spPr>
            <a:xfrm>
              <a:off x="6513843" y="1087710"/>
              <a:ext cx="70032" cy="23275"/>
            </a:xfrm>
            <a:custGeom>
              <a:avLst/>
              <a:gdLst/>
              <a:ahLst/>
              <a:cxnLst/>
              <a:rect l="l" t="t" r="r" b="b"/>
              <a:pathLst>
                <a:path w="1342" h="446" extrusionOk="0">
                  <a:moveTo>
                    <a:pt x="654" y="1"/>
                  </a:moveTo>
                  <a:cubicBezTo>
                    <a:pt x="380" y="1"/>
                    <a:pt x="106" y="98"/>
                    <a:pt x="1" y="363"/>
                  </a:cubicBezTo>
                  <a:cubicBezTo>
                    <a:pt x="1" y="394"/>
                    <a:pt x="24" y="427"/>
                    <a:pt x="54" y="427"/>
                  </a:cubicBezTo>
                  <a:cubicBezTo>
                    <a:pt x="66" y="427"/>
                    <a:pt x="79" y="421"/>
                    <a:pt x="92" y="407"/>
                  </a:cubicBezTo>
                  <a:cubicBezTo>
                    <a:pt x="279" y="354"/>
                    <a:pt x="449" y="301"/>
                    <a:pt x="613" y="301"/>
                  </a:cubicBezTo>
                  <a:cubicBezTo>
                    <a:pt x="733" y="301"/>
                    <a:pt x="850" y="329"/>
                    <a:pt x="966" y="407"/>
                  </a:cubicBezTo>
                  <a:cubicBezTo>
                    <a:pt x="1001" y="434"/>
                    <a:pt x="1038" y="445"/>
                    <a:pt x="1074" y="445"/>
                  </a:cubicBezTo>
                  <a:cubicBezTo>
                    <a:pt x="1222" y="445"/>
                    <a:pt x="1342" y="244"/>
                    <a:pt x="1193" y="131"/>
                  </a:cubicBezTo>
                  <a:cubicBezTo>
                    <a:pt x="1058" y="54"/>
                    <a:pt x="856" y="1"/>
                    <a:pt x="6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92;p31">
              <a:extLst>
                <a:ext uri="{FF2B5EF4-FFF2-40B4-BE49-F238E27FC236}">
                  <a16:creationId xmlns:a16="http://schemas.microsoft.com/office/drawing/2014/main" id="{A38363A6-68B3-494A-BB9C-43E6C3FAAF46}"/>
                </a:ext>
              </a:extLst>
            </p:cNvPr>
            <p:cNvSpPr/>
            <p:nvPr/>
          </p:nvSpPr>
          <p:spPr>
            <a:xfrm>
              <a:off x="6418081" y="1566267"/>
              <a:ext cx="253828" cy="170541"/>
            </a:xfrm>
            <a:custGeom>
              <a:avLst/>
              <a:gdLst/>
              <a:ahLst/>
              <a:cxnLst/>
              <a:rect l="l" t="t" r="r" b="b"/>
              <a:pathLst>
                <a:path w="4864" h="3268" extrusionOk="0">
                  <a:moveTo>
                    <a:pt x="918" y="1"/>
                  </a:moveTo>
                  <a:cubicBezTo>
                    <a:pt x="551" y="45"/>
                    <a:pt x="92" y="137"/>
                    <a:pt x="1" y="504"/>
                  </a:cubicBezTo>
                  <a:cubicBezTo>
                    <a:pt x="1" y="687"/>
                    <a:pt x="92" y="918"/>
                    <a:pt x="184" y="1102"/>
                  </a:cubicBezTo>
                  <a:cubicBezTo>
                    <a:pt x="415" y="1605"/>
                    <a:pt x="691" y="2063"/>
                    <a:pt x="1058" y="2478"/>
                  </a:cubicBezTo>
                  <a:cubicBezTo>
                    <a:pt x="1425" y="2889"/>
                    <a:pt x="1927" y="3164"/>
                    <a:pt x="2386" y="3256"/>
                  </a:cubicBezTo>
                  <a:cubicBezTo>
                    <a:pt x="2452" y="3264"/>
                    <a:pt x="2517" y="3267"/>
                    <a:pt x="2580" y="3267"/>
                  </a:cubicBezTo>
                  <a:cubicBezTo>
                    <a:pt x="3307" y="3267"/>
                    <a:pt x="3843" y="2801"/>
                    <a:pt x="4221" y="2295"/>
                  </a:cubicBezTo>
                  <a:cubicBezTo>
                    <a:pt x="4405" y="2019"/>
                    <a:pt x="4544" y="1788"/>
                    <a:pt x="4636" y="1469"/>
                  </a:cubicBezTo>
                  <a:cubicBezTo>
                    <a:pt x="4863" y="595"/>
                    <a:pt x="4361" y="368"/>
                    <a:pt x="3579" y="228"/>
                  </a:cubicBezTo>
                  <a:cubicBezTo>
                    <a:pt x="2661" y="45"/>
                    <a:pt x="1792" y="1"/>
                    <a:pt x="918" y="1"/>
                  </a:cubicBezTo>
                  <a:close/>
                </a:path>
              </a:pathLst>
            </a:custGeom>
            <a:solidFill>
              <a:srgbClr val="FF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93;p31">
              <a:extLst>
                <a:ext uri="{FF2B5EF4-FFF2-40B4-BE49-F238E27FC236}">
                  <a16:creationId xmlns:a16="http://schemas.microsoft.com/office/drawing/2014/main" id="{6A182015-B854-4B5A-AC7F-60E06F469D0D}"/>
                </a:ext>
              </a:extLst>
            </p:cNvPr>
            <p:cNvSpPr/>
            <p:nvPr/>
          </p:nvSpPr>
          <p:spPr>
            <a:xfrm>
              <a:off x="6398928" y="834915"/>
              <a:ext cx="421394" cy="345830"/>
            </a:xfrm>
            <a:custGeom>
              <a:avLst/>
              <a:gdLst/>
              <a:ahLst/>
              <a:cxnLst/>
              <a:rect l="l" t="t" r="r" b="b"/>
              <a:pathLst>
                <a:path w="8075" h="6627" extrusionOk="0">
                  <a:moveTo>
                    <a:pt x="4561" y="0"/>
                  </a:moveTo>
                  <a:cubicBezTo>
                    <a:pt x="3830" y="0"/>
                    <a:pt x="3112" y="215"/>
                    <a:pt x="2526" y="663"/>
                  </a:cubicBezTo>
                  <a:cubicBezTo>
                    <a:pt x="2203" y="894"/>
                    <a:pt x="1975" y="1170"/>
                    <a:pt x="1700" y="1489"/>
                  </a:cubicBezTo>
                  <a:cubicBezTo>
                    <a:pt x="691" y="2773"/>
                    <a:pt x="1" y="5023"/>
                    <a:pt x="459" y="6627"/>
                  </a:cubicBezTo>
                  <a:lnTo>
                    <a:pt x="874" y="6627"/>
                  </a:lnTo>
                  <a:cubicBezTo>
                    <a:pt x="1058" y="5941"/>
                    <a:pt x="1560" y="4931"/>
                    <a:pt x="1883" y="4333"/>
                  </a:cubicBezTo>
                  <a:cubicBezTo>
                    <a:pt x="1927" y="4289"/>
                    <a:pt x="1927" y="4289"/>
                    <a:pt x="1975" y="4289"/>
                  </a:cubicBezTo>
                  <a:cubicBezTo>
                    <a:pt x="2111" y="4289"/>
                    <a:pt x="2250" y="4150"/>
                    <a:pt x="2294" y="4014"/>
                  </a:cubicBezTo>
                  <a:cubicBezTo>
                    <a:pt x="2342" y="3691"/>
                    <a:pt x="2434" y="3324"/>
                    <a:pt x="2570" y="3049"/>
                  </a:cubicBezTo>
                  <a:cubicBezTo>
                    <a:pt x="3911" y="3612"/>
                    <a:pt x="5330" y="3970"/>
                    <a:pt x="6757" y="3970"/>
                  </a:cubicBezTo>
                  <a:cubicBezTo>
                    <a:pt x="6845" y="3970"/>
                    <a:pt x="6933" y="3969"/>
                    <a:pt x="7021" y="3966"/>
                  </a:cubicBezTo>
                  <a:cubicBezTo>
                    <a:pt x="7297" y="3922"/>
                    <a:pt x="7616" y="3874"/>
                    <a:pt x="7847" y="3691"/>
                  </a:cubicBezTo>
                  <a:cubicBezTo>
                    <a:pt x="8075" y="3507"/>
                    <a:pt x="8075" y="3096"/>
                    <a:pt x="7847" y="2913"/>
                  </a:cubicBezTo>
                  <a:cubicBezTo>
                    <a:pt x="7983" y="2729"/>
                    <a:pt x="8031" y="2315"/>
                    <a:pt x="8031" y="2039"/>
                  </a:cubicBezTo>
                  <a:cubicBezTo>
                    <a:pt x="7983" y="1856"/>
                    <a:pt x="7847" y="1672"/>
                    <a:pt x="7708" y="1537"/>
                  </a:cubicBezTo>
                  <a:cubicBezTo>
                    <a:pt x="7113" y="803"/>
                    <a:pt x="6240" y="252"/>
                    <a:pt x="5278" y="68"/>
                  </a:cubicBezTo>
                  <a:cubicBezTo>
                    <a:pt x="5040" y="23"/>
                    <a:pt x="4800" y="0"/>
                    <a:pt x="45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94;p31">
              <a:extLst>
                <a:ext uri="{FF2B5EF4-FFF2-40B4-BE49-F238E27FC236}">
                  <a16:creationId xmlns:a16="http://schemas.microsoft.com/office/drawing/2014/main" id="{A2501CDE-4121-4E00-A1BB-5C6131C64C5E}"/>
                </a:ext>
              </a:extLst>
            </p:cNvPr>
            <p:cNvSpPr/>
            <p:nvPr/>
          </p:nvSpPr>
          <p:spPr>
            <a:xfrm>
              <a:off x="7806661" y="1994724"/>
              <a:ext cx="136620" cy="122583"/>
            </a:xfrm>
            <a:custGeom>
              <a:avLst/>
              <a:gdLst/>
              <a:ahLst/>
              <a:cxnLst/>
              <a:rect l="l" t="t" r="r" b="b"/>
              <a:pathLst>
                <a:path w="2618" h="2349" extrusionOk="0">
                  <a:moveTo>
                    <a:pt x="2342" y="1"/>
                  </a:moveTo>
                  <a:cubicBezTo>
                    <a:pt x="1707" y="636"/>
                    <a:pt x="997" y="1113"/>
                    <a:pt x="207" y="1113"/>
                  </a:cubicBezTo>
                  <a:cubicBezTo>
                    <a:pt x="139" y="1113"/>
                    <a:pt x="70" y="1109"/>
                    <a:pt x="1" y="1102"/>
                  </a:cubicBezTo>
                  <a:lnTo>
                    <a:pt x="1" y="1102"/>
                  </a:lnTo>
                  <a:cubicBezTo>
                    <a:pt x="1" y="1285"/>
                    <a:pt x="48" y="1469"/>
                    <a:pt x="48" y="1700"/>
                  </a:cubicBezTo>
                  <a:cubicBezTo>
                    <a:pt x="93" y="1975"/>
                    <a:pt x="415" y="2159"/>
                    <a:pt x="643" y="2251"/>
                  </a:cubicBezTo>
                  <a:cubicBezTo>
                    <a:pt x="810" y="2317"/>
                    <a:pt x="984" y="2349"/>
                    <a:pt x="1160" y="2349"/>
                  </a:cubicBezTo>
                  <a:cubicBezTo>
                    <a:pt x="1710" y="2349"/>
                    <a:pt x="2270" y="2037"/>
                    <a:pt x="2618" y="1517"/>
                  </a:cubicBezTo>
                  <a:cubicBezTo>
                    <a:pt x="2526" y="1102"/>
                    <a:pt x="2434" y="551"/>
                    <a:pt x="2342" y="1"/>
                  </a:cubicBezTo>
                  <a:close/>
                </a:path>
              </a:pathLst>
            </a:custGeom>
            <a:solidFill>
              <a:srgbClr val="FF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95;p31">
              <a:extLst>
                <a:ext uri="{FF2B5EF4-FFF2-40B4-BE49-F238E27FC236}">
                  <a16:creationId xmlns:a16="http://schemas.microsoft.com/office/drawing/2014/main" id="{8E383B04-1ED4-4DF1-B83D-F4606597F52C}"/>
                </a:ext>
              </a:extLst>
            </p:cNvPr>
            <p:cNvSpPr/>
            <p:nvPr/>
          </p:nvSpPr>
          <p:spPr>
            <a:xfrm>
              <a:off x="7799564" y="1915817"/>
              <a:ext cx="129367" cy="136986"/>
            </a:xfrm>
            <a:custGeom>
              <a:avLst/>
              <a:gdLst/>
              <a:ahLst/>
              <a:cxnLst/>
              <a:rect l="l" t="t" r="r" b="b"/>
              <a:pathLst>
                <a:path w="2479" h="2625" extrusionOk="0">
                  <a:moveTo>
                    <a:pt x="2295" y="1"/>
                  </a:moveTo>
                  <a:lnTo>
                    <a:pt x="1" y="827"/>
                  </a:lnTo>
                  <a:lnTo>
                    <a:pt x="137" y="2614"/>
                  </a:lnTo>
                  <a:cubicBezTo>
                    <a:pt x="206" y="2621"/>
                    <a:pt x="275" y="2625"/>
                    <a:pt x="343" y="2625"/>
                  </a:cubicBezTo>
                  <a:cubicBezTo>
                    <a:pt x="1133" y="2625"/>
                    <a:pt x="1843" y="2148"/>
                    <a:pt x="2478" y="1513"/>
                  </a:cubicBezTo>
                  <a:cubicBezTo>
                    <a:pt x="2387" y="962"/>
                    <a:pt x="2339" y="412"/>
                    <a:pt x="2295" y="1"/>
                  </a:cubicBezTo>
                  <a:close/>
                </a:path>
              </a:pathLst>
            </a:custGeom>
            <a:solidFill>
              <a:srgbClr val="FFA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96;p31">
              <a:extLst>
                <a:ext uri="{FF2B5EF4-FFF2-40B4-BE49-F238E27FC236}">
                  <a16:creationId xmlns:a16="http://schemas.microsoft.com/office/drawing/2014/main" id="{9CEDD4BE-085C-488D-9F3B-2B9FBD46C4F6}"/>
                </a:ext>
              </a:extLst>
            </p:cNvPr>
            <p:cNvSpPr/>
            <p:nvPr/>
          </p:nvSpPr>
          <p:spPr>
            <a:xfrm>
              <a:off x="7584138" y="1683480"/>
              <a:ext cx="69354" cy="80052"/>
            </a:xfrm>
            <a:custGeom>
              <a:avLst/>
              <a:gdLst/>
              <a:ahLst/>
              <a:cxnLst/>
              <a:rect l="l" t="t" r="r" b="b"/>
              <a:pathLst>
                <a:path w="1329" h="1534" extrusionOk="0">
                  <a:moveTo>
                    <a:pt x="778" y="1"/>
                  </a:moveTo>
                  <a:cubicBezTo>
                    <a:pt x="551" y="1"/>
                    <a:pt x="275" y="49"/>
                    <a:pt x="136" y="232"/>
                  </a:cubicBezTo>
                  <a:cubicBezTo>
                    <a:pt x="0" y="416"/>
                    <a:pt x="0" y="643"/>
                    <a:pt x="44" y="827"/>
                  </a:cubicBezTo>
                  <a:cubicBezTo>
                    <a:pt x="92" y="1058"/>
                    <a:pt x="275" y="1285"/>
                    <a:pt x="551" y="1425"/>
                  </a:cubicBezTo>
                  <a:cubicBezTo>
                    <a:pt x="676" y="1499"/>
                    <a:pt x="815" y="1533"/>
                    <a:pt x="961" y="1533"/>
                  </a:cubicBezTo>
                  <a:cubicBezTo>
                    <a:pt x="1080" y="1533"/>
                    <a:pt x="1205" y="1510"/>
                    <a:pt x="1329" y="1469"/>
                  </a:cubicBezTo>
                  <a:lnTo>
                    <a:pt x="1285" y="232"/>
                  </a:lnTo>
                  <a:cubicBezTo>
                    <a:pt x="1237" y="140"/>
                    <a:pt x="1145" y="93"/>
                    <a:pt x="1053" y="49"/>
                  </a:cubicBezTo>
                  <a:cubicBezTo>
                    <a:pt x="962" y="1"/>
                    <a:pt x="870" y="1"/>
                    <a:pt x="778" y="1"/>
                  </a:cubicBezTo>
                  <a:close/>
                </a:path>
              </a:pathLst>
            </a:custGeom>
            <a:solidFill>
              <a:srgbClr val="FFA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97;p31">
              <a:extLst>
                <a:ext uri="{FF2B5EF4-FFF2-40B4-BE49-F238E27FC236}">
                  <a16:creationId xmlns:a16="http://schemas.microsoft.com/office/drawing/2014/main" id="{4403F9D8-54D3-4155-9A5B-0941771877A9}"/>
                </a:ext>
              </a:extLst>
            </p:cNvPr>
            <p:cNvSpPr/>
            <p:nvPr/>
          </p:nvSpPr>
          <p:spPr>
            <a:xfrm>
              <a:off x="7986340" y="1643087"/>
              <a:ext cx="69354" cy="82087"/>
            </a:xfrm>
            <a:custGeom>
              <a:avLst/>
              <a:gdLst/>
              <a:ahLst/>
              <a:cxnLst/>
              <a:rect l="l" t="t" r="r" b="b"/>
              <a:pathLst>
                <a:path w="1329" h="1573" extrusionOk="0">
                  <a:moveTo>
                    <a:pt x="737" y="1"/>
                  </a:moveTo>
                  <a:cubicBezTo>
                    <a:pt x="628" y="1"/>
                    <a:pt x="515" y="21"/>
                    <a:pt x="411" y="41"/>
                  </a:cubicBezTo>
                  <a:cubicBezTo>
                    <a:pt x="320" y="41"/>
                    <a:pt x="228" y="89"/>
                    <a:pt x="136" y="133"/>
                  </a:cubicBezTo>
                  <a:cubicBezTo>
                    <a:pt x="44" y="180"/>
                    <a:pt x="0" y="272"/>
                    <a:pt x="0" y="364"/>
                  </a:cubicBezTo>
                  <a:lnTo>
                    <a:pt x="184" y="1557"/>
                  </a:lnTo>
                  <a:cubicBezTo>
                    <a:pt x="248" y="1567"/>
                    <a:pt x="313" y="1572"/>
                    <a:pt x="376" y="1572"/>
                  </a:cubicBezTo>
                  <a:cubicBezTo>
                    <a:pt x="585" y="1572"/>
                    <a:pt x="788" y="1514"/>
                    <a:pt x="962" y="1373"/>
                  </a:cubicBezTo>
                  <a:cubicBezTo>
                    <a:pt x="1145" y="1190"/>
                    <a:pt x="1285" y="914"/>
                    <a:pt x="1329" y="683"/>
                  </a:cubicBezTo>
                  <a:cubicBezTo>
                    <a:pt x="1329" y="456"/>
                    <a:pt x="1285" y="224"/>
                    <a:pt x="1101" y="133"/>
                  </a:cubicBezTo>
                  <a:cubicBezTo>
                    <a:pt x="1000" y="32"/>
                    <a:pt x="871" y="1"/>
                    <a:pt x="737" y="1"/>
                  </a:cubicBezTo>
                  <a:close/>
                </a:path>
              </a:pathLst>
            </a:custGeom>
            <a:solidFill>
              <a:srgbClr val="FFA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98;p31">
              <a:extLst>
                <a:ext uri="{FF2B5EF4-FFF2-40B4-BE49-F238E27FC236}">
                  <a16:creationId xmlns:a16="http://schemas.microsoft.com/office/drawing/2014/main" id="{BBD4E626-15AC-49E9-8DDC-51261DEEB649}"/>
                </a:ext>
              </a:extLst>
            </p:cNvPr>
            <p:cNvSpPr/>
            <p:nvPr/>
          </p:nvSpPr>
          <p:spPr>
            <a:xfrm>
              <a:off x="7622443" y="1421395"/>
              <a:ext cx="392640" cy="540741"/>
            </a:xfrm>
            <a:custGeom>
              <a:avLst/>
              <a:gdLst/>
              <a:ahLst/>
              <a:cxnLst/>
              <a:rect l="l" t="t" r="r" b="b"/>
              <a:pathLst>
                <a:path w="7524" h="10362" extrusionOk="0">
                  <a:moveTo>
                    <a:pt x="3271" y="0"/>
                  </a:moveTo>
                  <a:cubicBezTo>
                    <a:pt x="2657" y="0"/>
                    <a:pt x="2046" y="224"/>
                    <a:pt x="1512" y="758"/>
                  </a:cubicBezTo>
                  <a:cubicBezTo>
                    <a:pt x="0" y="2226"/>
                    <a:pt x="184" y="5573"/>
                    <a:pt x="136" y="7500"/>
                  </a:cubicBezTo>
                  <a:cubicBezTo>
                    <a:pt x="136" y="8282"/>
                    <a:pt x="686" y="9978"/>
                    <a:pt x="1743" y="10301"/>
                  </a:cubicBezTo>
                  <a:cubicBezTo>
                    <a:pt x="1880" y="10341"/>
                    <a:pt x="2205" y="10361"/>
                    <a:pt x="2608" y="10361"/>
                  </a:cubicBezTo>
                  <a:cubicBezTo>
                    <a:pt x="3556" y="10361"/>
                    <a:pt x="4936" y="10249"/>
                    <a:pt x="5322" y="10025"/>
                  </a:cubicBezTo>
                  <a:cubicBezTo>
                    <a:pt x="6834" y="9152"/>
                    <a:pt x="7524" y="8007"/>
                    <a:pt x="7432" y="7317"/>
                  </a:cubicBezTo>
                  <a:cubicBezTo>
                    <a:pt x="7249" y="5713"/>
                    <a:pt x="7201" y="3970"/>
                    <a:pt x="6606" y="2454"/>
                  </a:cubicBezTo>
                  <a:cubicBezTo>
                    <a:pt x="6064" y="1150"/>
                    <a:pt x="4661" y="0"/>
                    <a:pt x="3271" y="0"/>
                  </a:cubicBezTo>
                  <a:close/>
                </a:path>
              </a:pathLst>
            </a:custGeom>
            <a:solidFill>
              <a:srgbClr val="FF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99;p31">
              <a:extLst>
                <a:ext uri="{FF2B5EF4-FFF2-40B4-BE49-F238E27FC236}">
                  <a16:creationId xmlns:a16="http://schemas.microsoft.com/office/drawing/2014/main" id="{15FDB07A-E5E2-4B15-9573-D8F01ED46235}"/>
                </a:ext>
              </a:extLst>
            </p:cNvPr>
            <p:cNvSpPr/>
            <p:nvPr/>
          </p:nvSpPr>
          <p:spPr>
            <a:xfrm>
              <a:off x="7754005" y="1911016"/>
              <a:ext cx="76660" cy="23222"/>
            </a:xfrm>
            <a:custGeom>
              <a:avLst/>
              <a:gdLst/>
              <a:ahLst/>
              <a:cxnLst/>
              <a:rect l="l" t="t" r="r" b="b"/>
              <a:pathLst>
                <a:path w="1469" h="445" extrusionOk="0">
                  <a:moveTo>
                    <a:pt x="1377" y="1"/>
                  </a:moveTo>
                  <a:cubicBezTo>
                    <a:pt x="1149" y="45"/>
                    <a:pt x="966" y="137"/>
                    <a:pt x="782" y="137"/>
                  </a:cubicBezTo>
                  <a:cubicBezTo>
                    <a:pt x="725" y="147"/>
                    <a:pt x="673" y="151"/>
                    <a:pt x="622" y="151"/>
                  </a:cubicBezTo>
                  <a:cubicBezTo>
                    <a:pt x="429" y="151"/>
                    <a:pt x="276" y="93"/>
                    <a:pt x="92" y="93"/>
                  </a:cubicBezTo>
                  <a:cubicBezTo>
                    <a:pt x="0" y="93"/>
                    <a:pt x="0" y="185"/>
                    <a:pt x="48" y="229"/>
                  </a:cubicBezTo>
                  <a:cubicBezTo>
                    <a:pt x="192" y="374"/>
                    <a:pt x="429" y="444"/>
                    <a:pt x="671" y="444"/>
                  </a:cubicBezTo>
                  <a:cubicBezTo>
                    <a:pt x="968" y="444"/>
                    <a:pt x="1273" y="339"/>
                    <a:pt x="1424" y="137"/>
                  </a:cubicBezTo>
                  <a:cubicBezTo>
                    <a:pt x="1469" y="93"/>
                    <a:pt x="1424" y="1"/>
                    <a:pt x="1377" y="1"/>
                  </a:cubicBezTo>
                  <a:close/>
                </a:path>
              </a:pathLst>
            </a:custGeom>
            <a:solidFill>
              <a:srgbClr val="FFA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00;p31">
              <a:extLst>
                <a:ext uri="{FF2B5EF4-FFF2-40B4-BE49-F238E27FC236}">
                  <a16:creationId xmlns:a16="http://schemas.microsoft.com/office/drawing/2014/main" id="{49F299FB-C34B-4053-A05C-6A93CAD7D71F}"/>
                </a:ext>
              </a:extLst>
            </p:cNvPr>
            <p:cNvSpPr/>
            <p:nvPr/>
          </p:nvSpPr>
          <p:spPr>
            <a:xfrm>
              <a:off x="7718622" y="1776268"/>
              <a:ext cx="67632" cy="27815"/>
            </a:xfrm>
            <a:custGeom>
              <a:avLst/>
              <a:gdLst/>
              <a:ahLst/>
              <a:cxnLst/>
              <a:rect l="l" t="t" r="r" b="b"/>
              <a:pathLst>
                <a:path w="1296" h="533" extrusionOk="0">
                  <a:moveTo>
                    <a:pt x="165" y="1"/>
                  </a:moveTo>
                  <a:cubicBezTo>
                    <a:pt x="83" y="1"/>
                    <a:pt x="0" y="75"/>
                    <a:pt x="36" y="150"/>
                  </a:cubicBezTo>
                  <a:cubicBezTo>
                    <a:pt x="200" y="410"/>
                    <a:pt x="502" y="532"/>
                    <a:pt x="794" y="532"/>
                  </a:cubicBezTo>
                  <a:cubicBezTo>
                    <a:pt x="913" y="532"/>
                    <a:pt x="1031" y="512"/>
                    <a:pt x="1137" y="473"/>
                  </a:cubicBezTo>
                  <a:cubicBezTo>
                    <a:pt x="1295" y="394"/>
                    <a:pt x="1249" y="179"/>
                    <a:pt x="1116" y="179"/>
                  </a:cubicBezTo>
                  <a:cubicBezTo>
                    <a:pt x="1095" y="179"/>
                    <a:pt x="1071" y="185"/>
                    <a:pt x="1045" y="197"/>
                  </a:cubicBezTo>
                  <a:cubicBezTo>
                    <a:pt x="955" y="236"/>
                    <a:pt x="872" y="253"/>
                    <a:pt x="793" y="253"/>
                  </a:cubicBezTo>
                  <a:cubicBezTo>
                    <a:pt x="592" y="253"/>
                    <a:pt x="417" y="146"/>
                    <a:pt x="220" y="14"/>
                  </a:cubicBezTo>
                  <a:cubicBezTo>
                    <a:pt x="202" y="5"/>
                    <a:pt x="183" y="1"/>
                    <a:pt x="165" y="1"/>
                  </a:cubicBezTo>
                  <a:close/>
                </a:path>
              </a:pathLst>
            </a:custGeom>
            <a:solidFill>
              <a:srgbClr val="FFA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01;p31">
              <a:extLst>
                <a:ext uri="{FF2B5EF4-FFF2-40B4-BE49-F238E27FC236}">
                  <a16:creationId xmlns:a16="http://schemas.microsoft.com/office/drawing/2014/main" id="{F3CE07DB-2A27-4EEF-9096-D301B00074C3}"/>
                </a:ext>
              </a:extLst>
            </p:cNvPr>
            <p:cNvSpPr/>
            <p:nvPr/>
          </p:nvSpPr>
          <p:spPr>
            <a:xfrm>
              <a:off x="7699053" y="1693708"/>
              <a:ext cx="52707" cy="112772"/>
            </a:xfrm>
            <a:custGeom>
              <a:avLst/>
              <a:gdLst/>
              <a:ahLst/>
              <a:cxnLst/>
              <a:rect l="l" t="t" r="r" b="b"/>
              <a:pathLst>
                <a:path w="1010" h="2161" extrusionOk="0">
                  <a:moveTo>
                    <a:pt x="894" y="0"/>
                  </a:moveTo>
                  <a:cubicBezTo>
                    <a:pt x="882" y="0"/>
                    <a:pt x="870" y="12"/>
                    <a:pt x="870" y="36"/>
                  </a:cubicBezTo>
                  <a:cubicBezTo>
                    <a:pt x="595" y="447"/>
                    <a:pt x="184" y="1045"/>
                    <a:pt x="228" y="1548"/>
                  </a:cubicBezTo>
                  <a:cubicBezTo>
                    <a:pt x="270" y="1837"/>
                    <a:pt x="495" y="2161"/>
                    <a:pt x="770" y="2161"/>
                  </a:cubicBezTo>
                  <a:cubicBezTo>
                    <a:pt x="803" y="2161"/>
                    <a:pt x="836" y="2156"/>
                    <a:pt x="870" y="2146"/>
                  </a:cubicBezTo>
                  <a:cubicBezTo>
                    <a:pt x="962" y="2146"/>
                    <a:pt x="1009" y="2055"/>
                    <a:pt x="918" y="2007"/>
                  </a:cubicBezTo>
                  <a:cubicBezTo>
                    <a:pt x="0" y="1688"/>
                    <a:pt x="686" y="631"/>
                    <a:pt x="918" y="36"/>
                  </a:cubicBezTo>
                  <a:cubicBezTo>
                    <a:pt x="918" y="12"/>
                    <a:pt x="906" y="0"/>
                    <a:pt x="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02;p31">
              <a:extLst>
                <a:ext uri="{FF2B5EF4-FFF2-40B4-BE49-F238E27FC236}">
                  <a16:creationId xmlns:a16="http://schemas.microsoft.com/office/drawing/2014/main" id="{E40CDA6D-F0A2-45A6-BEC4-AC5D63F242D7}"/>
                </a:ext>
              </a:extLst>
            </p:cNvPr>
            <p:cNvSpPr/>
            <p:nvPr/>
          </p:nvSpPr>
          <p:spPr>
            <a:xfrm>
              <a:off x="7768356" y="1788532"/>
              <a:ext cx="21709" cy="9132"/>
            </a:xfrm>
            <a:custGeom>
              <a:avLst/>
              <a:gdLst/>
              <a:ahLst/>
              <a:cxnLst/>
              <a:rect l="l" t="t" r="r" b="b"/>
              <a:pathLst>
                <a:path w="416" h="175" extrusionOk="0">
                  <a:moveTo>
                    <a:pt x="215" y="1"/>
                  </a:moveTo>
                  <a:cubicBezTo>
                    <a:pt x="136" y="1"/>
                    <a:pt x="53" y="27"/>
                    <a:pt x="1" y="54"/>
                  </a:cubicBezTo>
                  <a:lnTo>
                    <a:pt x="1" y="146"/>
                  </a:lnTo>
                  <a:cubicBezTo>
                    <a:pt x="38" y="164"/>
                    <a:pt x="99" y="175"/>
                    <a:pt x="164" y="175"/>
                  </a:cubicBezTo>
                  <a:cubicBezTo>
                    <a:pt x="258" y="175"/>
                    <a:pt x="361" y="152"/>
                    <a:pt x="415" y="98"/>
                  </a:cubicBezTo>
                  <a:cubicBezTo>
                    <a:pt x="415" y="98"/>
                    <a:pt x="415" y="54"/>
                    <a:pt x="368" y="54"/>
                  </a:cubicBezTo>
                  <a:cubicBezTo>
                    <a:pt x="329" y="15"/>
                    <a:pt x="273" y="1"/>
                    <a:pt x="2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303;p31">
              <a:extLst>
                <a:ext uri="{FF2B5EF4-FFF2-40B4-BE49-F238E27FC236}">
                  <a16:creationId xmlns:a16="http://schemas.microsoft.com/office/drawing/2014/main" id="{328642DB-0EAB-4D86-801F-0ABDAD6F469F}"/>
                </a:ext>
              </a:extLst>
            </p:cNvPr>
            <p:cNvSpPr/>
            <p:nvPr/>
          </p:nvSpPr>
          <p:spPr>
            <a:xfrm>
              <a:off x="7677395" y="1646635"/>
              <a:ext cx="43157" cy="37208"/>
            </a:xfrm>
            <a:custGeom>
              <a:avLst/>
              <a:gdLst/>
              <a:ahLst/>
              <a:cxnLst/>
              <a:rect l="l" t="t" r="r" b="b"/>
              <a:pathLst>
                <a:path w="827" h="713" extrusionOk="0">
                  <a:moveTo>
                    <a:pt x="442" y="1"/>
                  </a:moveTo>
                  <a:cubicBezTo>
                    <a:pt x="404" y="1"/>
                    <a:pt x="364" y="7"/>
                    <a:pt x="323" y="21"/>
                  </a:cubicBezTo>
                  <a:cubicBezTo>
                    <a:pt x="140" y="21"/>
                    <a:pt x="0" y="296"/>
                    <a:pt x="92" y="479"/>
                  </a:cubicBezTo>
                  <a:cubicBezTo>
                    <a:pt x="150" y="623"/>
                    <a:pt x="282" y="713"/>
                    <a:pt x="417" y="713"/>
                  </a:cubicBezTo>
                  <a:cubicBezTo>
                    <a:pt x="495" y="713"/>
                    <a:pt x="575" y="683"/>
                    <a:pt x="643" y="615"/>
                  </a:cubicBezTo>
                  <a:cubicBezTo>
                    <a:pt x="826" y="523"/>
                    <a:pt x="826" y="204"/>
                    <a:pt x="643" y="65"/>
                  </a:cubicBezTo>
                  <a:cubicBezTo>
                    <a:pt x="612" y="34"/>
                    <a:pt x="533" y="1"/>
                    <a:pt x="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304;p31">
              <a:extLst>
                <a:ext uri="{FF2B5EF4-FFF2-40B4-BE49-F238E27FC236}">
                  <a16:creationId xmlns:a16="http://schemas.microsoft.com/office/drawing/2014/main" id="{718580F9-77A0-4F04-8FB0-AA6E68C46F5C}"/>
                </a:ext>
              </a:extLst>
            </p:cNvPr>
            <p:cNvSpPr/>
            <p:nvPr/>
          </p:nvSpPr>
          <p:spPr>
            <a:xfrm>
              <a:off x="7844966" y="1629883"/>
              <a:ext cx="43157" cy="35590"/>
            </a:xfrm>
            <a:custGeom>
              <a:avLst/>
              <a:gdLst/>
              <a:ahLst/>
              <a:cxnLst/>
              <a:rect l="l" t="t" r="r" b="b"/>
              <a:pathLst>
                <a:path w="827" h="682" extrusionOk="0">
                  <a:moveTo>
                    <a:pt x="413" y="1"/>
                  </a:moveTo>
                  <a:cubicBezTo>
                    <a:pt x="381" y="1"/>
                    <a:pt x="350" y="6"/>
                    <a:pt x="324" y="19"/>
                  </a:cubicBezTo>
                  <a:cubicBezTo>
                    <a:pt x="140" y="19"/>
                    <a:pt x="1" y="294"/>
                    <a:pt x="48" y="477"/>
                  </a:cubicBezTo>
                  <a:cubicBezTo>
                    <a:pt x="110" y="600"/>
                    <a:pt x="253" y="682"/>
                    <a:pt x="397" y="682"/>
                  </a:cubicBezTo>
                  <a:cubicBezTo>
                    <a:pt x="467" y="682"/>
                    <a:pt x="538" y="662"/>
                    <a:pt x="599" y="617"/>
                  </a:cubicBezTo>
                  <a:cubicBezTo>
                    <a:pt x="783" y="477"/>
                    <a:pt x="827" y="202"/>
                    <a:pt x="643" y="66"/>
                  </a:cubicBezTo>
                  <a:cubicBezTo>
                    <a:pt x="578" y="33"/>
                    <a:pt x="491" y="1"/>
                    <a:pt x="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305;p31">
              <a:extLst>
                <a:ext uri="{FF2B5EF4-FFF2-40B4-BE49-F238E27FC236}">
                  <a16:creationId xmlns:a16="http://schemas.microsoft.com/office/drawing/2014/main" id="{B8B757A4-0326-4DF6-A3EE-458DD9BC90B6}"/>
                </a:ext>
              </a:extLst>
            </p:cNvPr>
            <p:cNvSpPr/>
            <p:nvPr/>
          </p:nvSpPr>
          <p:spPr>
            <a:xfrm>
              <a:off x="7651145" y="1587090"/>
              <a:ext cx="67945" cy="29432"/>
            </a:xfrm>
            <a:custGeom>
              <a:avLst/>
              <a:gdLst/>
              <a:ahLst/>
              <a:cxnLst/>
              <a:rect l="l" t="t" r="r" b="b"/>
              <a:pathLst>
                <a:path w="1302" h="564" extrusionOk="0">
                  <a:moveTo>
                    <a:pt x="748" y="1"/>
                  </a:moveTo>
                  <a:cubicBezTo>
                    <a:pt x="419" y="1"/>
                    <a:pt x="67" y="141"/>
                    <a:pt x="1" y="472"/>
                  </a:cubicBezTo>
                  <a:cubicBezTo>
                    <a:pt x="1" y="563"/>
                    <a:pt x="45" y="563"/>
                    <a:pt x="92" y="563"/>
                  </a:cubicBezTo>
                  <a:cubicBezTo>
                    <a:pt x="290" y="432"/>
                    <a:pt x="487" y="325"/>
                    <a:pt x="701" y="325"/>
                  </a:cubicBezTo>
                  <a:cubicBezTo>
                    <a:pt x="785" y="325"/>
                    <a:pt x="872" y="341"/>
                    <a:pt x="962" y="380"/>
                  </a:cubicBezTo>
                  <a:cubicBezTo>
                    <a:pt x="991" y="391"/>
                    <a:pt x="1018" y="396"/>
                    <a:pt x="1043" y="396"/>
                  </a:cubicBezTo>
                  <a:cubicBezTo>
                    <a:pt x="1221" y="396"/>
                    <a:pt x="1301" y="141"/>
                    <a:pt x="1102" y="61"/>
                  </a:cubicBezTo>
                  <a:cubicBezTo>
                    <a:pt x="999" y="22"/>
                    <a:pt x="876" y="1"/>
                    <a:pt x="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306;p31">
              <a:extLst>
                <a:ext uri="{FF2B5EF4-FFF2-40B4-BE49-F238E27FC236}">
                  <a16:creationId xmlns:a16="http://schemas.microsoft.com/office/drawing/2014/main" id="{F5E1FB46-1BF3-4E30-ABFE-D922EFADEA99}"/>
                </a:ext>
              </a:extLst>
            </p:cNvPr>
            <p:cNvSpPr/>
            <p:nvPr/>
          </p:nvSpPr>
          <p:spPr>
            <a:xfrm>
              <a:off x="7834894" y="1567937"/>
              <a:ext cx="70084" cy="24266"/>
            </a:xfrm>
            <a:custGeom>
              <a:avLst/>
              <a:gdLst/>
              <a:ahLst/>
              <a:cxnLst/>
              <a:rect l="l" t="t" r="r" b="b"/>
              <a:pathLst>
                <a:path w="1343" h="465" extrusionOk="0">
                  <a:moveTo>
                    <a:pt x="673" y="0"/>
                  </a:moveTo>
                  <a:cubicBezTo>
                    <a:pt x="479" y="0"/>
                    <a:pt x="282" y="56"/>
                    <a:pt x="150" y="152"/>
                  </a:cubicBezTo>
                  <a:cubicBezTo>
                    <a:pt x="1" y="262"/>
                    <a:pt x="93" y="464"/>
                    <a:pt x="232" y="464"/>
                  </a:cubicBezTo>
                  <a:cubicBezTo>
                    <a:pt x="264" y="464"/>
                    <a:pt x="299" y="453"/>
                    <a:pt x="333" y="428"/>
                  </a:cubicBezTo>
                  <a:cubicBezTo>
                    <a:pt x="468" y="350"/>
                    <a:pt x="595" y="322"/>
                    <a:pt x="721" y="322"/>
                  </a:cubicBezTo>
                  <a:cubicBezTo>
                    <a:pt x="894" y="322"/>
                    <a:pt x="1064" y="375"/>
                    <a:pt x="1251" y="428"/>
                  </a:cubicBezTo>
                  <a:cubicBezTo>
                    <a:pt x="1295" y="428"/>
                    <a:pt x="1343" y="428"/>
                    <a:pt x="1295" y="380"/>
                  </a:cubicBezTo>
                  <a:cubicBezTo>
                    <a:pt x="1215" y="112"/>
                    <a:pt x="946" y="0"/>
                    <a:pt x="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07;p31">
              <a:extLst>
                <a:ext uri="{FF2B5EF4-FFF2-40B4-BE49-F238E27FC236}">
                  <a16:creationId xmlns:a16="http://schemas.microsoft.com/office/drawing/2014/main" id="{597BD756-8EEB-46A6-8F6D-90E66813A304}"/>
                </a:ext>
              </a:extLst>
            </p:cNvPr>
            <p:cNvSpPr/>
            <p:nvPr/>
          </p:nvSpPr>
          <p:spPr>
            <a:xfrm>
              <a:off x="7730417" y="1862638"/>
              <a:ext cx="99934" cy="26667"/>
            </a:xfrm>
            <a:custGeom>
              <a:avLst/>
              <a:gdLst/>
              <a:ahLst/>
              <a:cxnLst/>
              <a:rect l="l" t="t" r="r" b="b"/>
              <a:pathLst>
                <a:path w="1915" h="511" extrusionOk="0">
                  <a:moveTo>
                    <a:pt x="1821" y="1"/>
                  </a:moveTo>
                  <a:cubicBezTo>
                    <a:pt x="1810" y="1"/>
                    <a:pt x="1798" y="4"/>
                    <a:pt x="1785" y="10"/>
                  </a:cubicBezTo>
                  <a:cubicBezTo>
                    <a:pt x="1509" y="102"/>
                    <a:pt x="1278" y="238"/>
                    <a:pt x="1003" y="238"/>
                  </a:cubicBezTo>
                  <a:cubicBezTo>
                    <a:pt x="940" y="247"/>
                    <a:pt x="879" y="251"/>
                    <a:pt x="820" y="251"/>
                  </a:cubicBezTo>
                  <a:cubicBezTo>
                    <a:pt x="576" y="251"/>
                    <a:pt x="354" y="185"/>
                    <a:pt x="133" y="146"/>
                  </a:cubicBezTo>
                  <a:cubicBezTo>
                    <a:pt x="121" y="140"/>
                    <a:pt x="109" y="138"/>
                    <a:pt x="98" y="138"/>
                  </a:cubicBezTo>
                  <a:cubicBezTo>
                    <a:pt x="30" y="138"/>
                    <a:pt x="0" y="245"/>
                    <a:pt x="41" y="286"/>
                  </a:cubicBezTo>
                  <a:cubicBezTo>
                    <a:pt x="270" y="431"/>
                    <a:pt x="575" y="510"/>
                    <a:pt x="884" y="510"/>
                  </a:cubicBezTo>
                  <a:cubicBezTo>
                    <a:pt x="1253" y="510"/>
                    <a:pt x="1626" y="396"/>
                    <a:pt x="1876" y="146"/>
                  </a:cubicBezTo>
                  <a:cubicBezTo>
                    <a:pt x="1914" y="109"/>
                    <a:pt x="1887" y="1"/>
                    <a:pt x="1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308;p31">
              <a:extLst>
                <a:ext uri="{FF2B5EF4-FFF2-40B4-BE49-F238E27FC236}">
                  <a16:creationId xmlns:a16="http://schemas.microsoft.com/office/drawing/2014/main" id="{1C94ADA7-AF75-4667-9424-D768561A95A3}"/>
                </a:ext>
              </a:extLst>
            </p:cNvPr>
            <p:cNvSpPr/>
            <p:nvPr/>
          </p:nvSpPr>
          <p:spPr>
            <a:xfrm>
              <a:off x="7524175" y="2054687"/>
              <a:ext cx="191571" cy="418941"/>
            </a:xfrm>
            <a:custGeom>
              <a:avLst/>
              <a:gdLst/>
              <a:ahLst/>
              <a:cxnLst/>
              <a:rect l="l" t="t" r="r" b="b"/>
              <a:pathLst>
                <a:path w="3671" h="8028" extrusionOk="0">
                  <a:moveTo>
                    <a:pt x="3670" y="1"/>
                  </a:moveTo>
                  <a:lnTo>
                    <a:pt x="3670" y="1"/>
                  </a:lnTo>
                  <a:cubicBezTo>
                    <a:pt x="2845" y="320"/>
                    <a:pt x="2111" y="826"/>
                    <a:pt x="1560" y="1469"/>
                  </a:cubicBezTo>
                  <a:cubicBezTo>
                    <a:pt x="1516" y="1560"/>
                    <a:pt x="1424" y="1652"/>
                    <a:pt x="1333" y="1652"/>
                  </a:cubicBezTo>
                  <a:cubicBezTo>
                    <a:pt x="1306" y="1665"/>
                    <a:pt x="1279" y="1670"/>
                    <a:pt x="1253" y="1670"/>
                  </a:cubicBezTo>
                  <a:cubicBezTo>
                    <a:pt x="1188" y="1670"/>
                    <a:pt x="1122" y="1638"/>
                    <a:pt x="1057" y="1604"/>
                  </a:cubicBezTo>
                  <a:cubicBezTo>
                    <a:pt x="1014" y="1594"/>
                    <a:pt x="966" y="1589"/>
                    <a:pt x="916" y="1589"/>
                  </a:cubicBezTo>
                  <a:cubicBezTo>
                    <a:pt x="752" y="1589"/>
                    <a:pt x="566" y="1647"/>
                    <a:pt x="459" y="1788"/>
                  </a:cubicBezTo>
                  <a:cubicBezTo>
                    <a:pt x="323" y="1927"/>
                    <a:pt x="276" y="2247"/>
                    <a:pt x="459" y="2386"/>
                  </a:cubicBezTo>
                  <a:cubicBezTo>
                    <a:pt x="380" y="2439"/>
                    <a:pt x="300" y="2462"/>
                    <a:pt x="211" y="2462"/>
                  </a:cubicBezTo>
                  <a:cubicBezTo>
                    <a:pt x="146" y="2462"/>
                    <a:pt x="77" y="2450"/>
                    <a:pt x="0" y="2430"/>
                  </a:cubicBezTo>
                  <a:lnTo>
                    <a:pt x="0" y="2430"/>
                  </a:lnTo>
                  <a:cubicBezTo>
                    <a:pt x="323" y="3806"/>
                    <a:pt x="690" y="5230"/>
                    <a:pt x="1149" y="6607"/>
                  </a:cubicBezTo>
                  <a:cubicBezTo>
                    <a:pt x="1333" y="7110"/>
                    <a:pt x="1560" y="7660"/>
                    <a:pt x="2019" y="8027"/>
                  </a:cubicBezTo>
                  <a:lnTo>
                    <a:pt x="36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309;p31">
              <a:extLst>
                <a:ext uri="{FF2B5EF4-FFF2-40B4-BE49-F238E27FC236}">
                  <a16:creationId xmlns:a16="http://schemas.microsoft.com/office/drawing/2014/main" id="{FC7FB59B-1FEB-4A35-8814-28FC1952D6E1}"/>
                </a:ext>
              </a:extLst>
            </p:cNvPr>
            <p:cNvSpPr/>
            <p:nvPr/>
          </p:nvSpPr>
          <p:spPr>
            <a:xfrm>
              <a:off x="7588887" y="2251224"/>
              <a:ext cx="31102" cy="393579"/>
            </a:xfrm>
            <a:custGeom>
              <a:avLst/>
              <a:gdLst/>
              <a:ahLst/>
              <a:cxnLst/>
              <a:rect l="l" t="t" r="r" b="b"/>
              <a:pathLst>
                <a:path w="596" h="7542" extrusionOk="0">
                  <a:moveTo>
                    <a:pt x="400" y="1"/>
                  </a:moveTo>
                  <a:cubicBezTo>
                    <a:pt x="362" y="1"/>
                    <a:pt x="320" y="38"/>
                    <a:pt x="320" y="88"/>
                  </a:cubicBezTo>
                  <a:cubicBezTo>
                    <a:pt x="137" y="2474"/>
                    <a:pt x="1" y="5043"/>
                    <a:pt x="228" y="7472"/>
                  </a:cubicBezTo>
                  <a:cubicBezTo>
                    <a:pt x="228" y="7518"/>
                    <a:pt x="251" y="7541"/>
                    <a:pt x="274" y="7541"/>
                  </a:cubicBezTo>
                  <a:cubicBezTo>
                    <a:pt x="297" y="7541"/>
                    <a:pt x="320" y="7518"/>
                    <a:pt x="320" y="7472"/>
                  </a:cubicBezTo>
                  <a:cubicBezTo>
                    <a:pt x="595" y="5087"/>
                    <a:pt x="551" y="2474"/>
                    <a:pt x="460" y="88"/>
                  </a:cubicBezTo>
                  <a:cubicBezTo>
                    <a:pt x="460" y="25"/>
                    <a:pt x="431" y="1"/>
                    <a:pt x="400" y="1"/>
                  </a:cubicBezTo>
                  <a:close/>
                </a:path>
              </a:pathLst>
            </a:cu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10;p31">
              <a:extLst>
                <a:ext uri="{FF2B5EF4-FFF2-40B4-BE49-F238E27FC236}">
                  <a16:creationId xmlns:a16="http://schemas.microsoft.com/office/drawing/2014/main" id="{F92E9554-2D29-453E-A5C5-11480A694F81}"/>
                </a:ext>
              </a:extLst>
            </p:cNvPr>
            <p:cNvSpPr/>
            <p:nvPr/>
          </p:nvSpPr>
          <p:spPr>
            <a:xfrm>
              <a:off x="7541814" y="2175657"/>
              <a:ext cx="47123" cy="124983"/>
            </a:xfrm>
            <a:custGeom>
              <a:avLst/>
              <a:gdLst/>
              <a:ahLst/>
              <a:cxnLst/>
              <a:rect l="l" t="t" r="r" b="b"/>
              <a:pathLst>
                <a:path w="903" h="2395" extrusionOk="0">
                  <a:moveTo>
                    <a:pt x="34" y="1"/>
                  </a:moveTo>
                  <a:cubicBezTo>
                    <a:pt x="10" y="1"/>
                    <a:pt x="0" y="20"/>
                    <a:pt x="29" y="20"/>
                  </a:cubicBezTo>
                  <a:cubicBezTo>
                    <a:pt x="121" y="846"/>
                    <a:pt x="536" y="1628"/>
                    <a:pt x="855" y="2362"/>
                  </a:cubicBezTo>
                  <a:cubicBezTo>
                    <a:pt x="855" y="2384"/>
                    <a:pt x="867" y="2395"/>
                    <a:pt x="879" y="2395"/>
                  </a:cubicBezTo>
                  <a:cubicBezTo>
                    <a:pt x="891" y="2395"/>
                    <a:pt x="903" y="2384"/>
                    <a:pt x="903" y="2362"/>
                  </a:cubicBezTo>
                  <a:cubicBezTo>
                    <a:pt x="672" y="1580"/>
                    <a:pt x="488" y="710"/>
                    <a:pt x="77" y="20"/>
                  </a:cubicBezTo>
                  <a:cubicBezTo>
                    <a:pt x="61" y="6"/>
                    <a:pt x="46" y="1"/>
                    <a:pt x="34" y="1"/>
                  </a:cubicBezTo>
                  <a:close/>
                </a:path>
              </a:pathLst>
            </a:cu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11;p31">
              <a:extLst>
                <a:ext uri="{FF2B5EF4-FFF2-40B4-BE49-F238E27FC236}">
                  <a16:creationId xmlns:a16="http://schemas.microsoft.com/office/drawing/2014/main" id="{134782F8-34BD-4E8F-8A47-80A6A69D5CF0}"/>
                </a:ext>
              </a:extLst>
            </p:cNvPr>
            <p:cNvSpPr/>
            <p:nvPr/>
          </p:nvSpPr>
          <p:spPr>
            <a:xfrm>
              <a:off x="7579337" y="2154782"/>
              <a:ext cx="16699" cy="70972"/>
            </a:xfrm>
            <a:custGeom>
              <a:avLst/>
              <a:gdLst/>
              <a:ahLst/>
              <a:cxnLst/>
              <a:rect l="l" t="t" r="r" b="b"/>
              <a:pathLst>
                <a:path w="320" h="1360" extrusionOk="0">
                  <a:moveTo>
                    <a:pt x="118" y="1"/>
                  </a:moveTo>
                  <a:cubicBezTo>
                    <a:pt x="92" y="1"/>
                    <a:pt x="64" y="15"/>
                    <a:pt x="44" y="53"/>
                  </a:cubicBezTo>
                  <a:cubicBezTo>
                    <a:pt x="0" y="468"/>
                    <a:pt x="92" y="927"/>
                    <a:pt x="184" y="1338"/>
                  </a:cubicBezTo>
                  <a:cubicBezTo>
                    <a:pt x="184" y="1354"/>
                    <a:pt x="189" y="1359"/>
                    <a:pt x="195" y="1359"/>
                  </a:cubicBezTo>
                  <a:cubicBezTo>
                    <a:pt x="208" y="1359"/>
                    <a:pt x="228" y="1338"/>
                    <a:pt x="228" y="1338"/>
                  </a:cubicBezTo>
                  <a:cubicBezTo>
                    <a:pt x="276" y="927"/>
                    <a:pt x="320" y="420"/>
                    <a:pt x="184" y="53"/>
                  </a:cubicBezTo>
                  <a:cubicBezTo>
                    <a:pt x="184" y="28"/>
                    <a:pt x="153" y="1"/>
                    <a:pt x="118" y="1"/>
                  </a:cubicBezTo>
                  <a:close/>
                </a:path>
              </a:pathLst>
            </a:cu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12;p31">
              <a:extLst>
                <a:ext uri="{FF2B5EF4-FFF2-40B4-BE49-F238E27FC236}">
                  <a16:creationId xmlns:a16="http://schemas.microsoft.com/office/drawing/2014/main" id="{3DA1B4AB-67AA-463F-AB72-43DBCBA1FAE1}"/>
                </a:ext>
              </a:extLst>
            </p:cNvPr>
            <p:cNvSpPr/>
            <p:nvPr/>
          </p:nvSpPr>
          <p:spPr>
            <a:xfrm>
              <a:off x="7761937" y="2089548"/>
              <a:ext cx="174089" cy="64814"/>
            </a:xfrm>
            <a:custGeom>
              <a:avLst/>
              <a:gdLst/>
              <a:ahLst/>
              <a:cxnLst/>
              <a:rect l="l" t="t" r="r" b="b"/>
              <a:pathLst>
                <a:path w="3336" h="1242" extrusionOk="0">
                  <a:moveTo>
                    <a:pt x="78" y="1"/>
                  </a:moveTo>
                  <a:cubicBezTo>
                    <a:pt x="38" y="1"/>
                    <a:pt x="1" y="33"/>
                    <a:pt x="32" y="67"/>
                  </a:cubicBezTo>
                  <a:cubicBezTo>
                    <a:pt x="467" y="812"/>
                    <a:pt x="1302" y="1241"/>
                    <a:pt x="2138" y="1241"/>
                  </a:cubicBezTo>
                  <a:cubicBezTo>
                    <a:pt x="2537" y="1241"/>
                    <a:pt x="2936" y="1144"/>
                    <a:pt x="3291" y="936"/>
                  </a:cubicBezTo>
                  <a:cubicBezTo>
                    <a:pt x="3335" y="892"/>
                    <a:pt x="3291" y="801"/>
                    <a:pt x="3243" y="801"/>
                  </a:cubicBezTo>
                  <a:cubicBezTo>
                    <a:pt x="2876" y="896"/>
                    <a:pt x="2532" y="946"/>
                    <a:pt x="2207" y="946"/>
                  </a:cubicBezTo>
                  <a:cubicBezTo>
                    <a:pt x="1437" y="946"/>
                    <a:pt x="769" y="664"/>
                    <a:pt x="124" y="19"/>
                  </a:cubicBezTo>
                  <a:cubicBezTo>
                    <a:pt x="111" y="6"/>
                    <a:pt x="94" y="1"/>
                    <a:pt x="78" y="1"/>
                  </a:cubicBezTo>
                  <a:close/>
                </a:path>
              </a:pathLst>
            </a:cu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13;p31">
              <a:extLst>
                <a:ext uri="{FF2B5EF4-FFF2-40B4-BE49-F238E27FC236}">
                  <a16:creationId xmlns:a16="http://schemas.microsoft.com/office/drawing/2014/main" id="{5CB165E9-01E1-4326-A8A4-6CA86517F75B}"/>
                </a:ext>
              </a:extLst>
            </p:cNvPr>
            <p:cNvSpPr/>
            <p:nvPr/>
          </p:nvSpPr>
          <p:spPr>
            <a:xfrm>
              <a:off x="7351803" y="2363427"/>
              <a:ext cx="217977" cy="215524"/>
            </a:xfrm>
            <a:custGeom>
              <a:avLst/>
              <a:gdLst/>
              <a:ahLst/>
              <a:cxnLst/>
              <a:rect l="l" t="t" r="r" b="b"/>
              <a:pathLst>
                <a:path w="4177" h="4130" extrusionOk="0">
                  <a:moveTo>
                    <a:pt x="1744" y="1"/>
                  </a:moveTo>
                  <a:cubicBezTo>
                    <a:pt x="966" y="691"/>
                    <a:pt x="415" y="1561"/>
                    <a:pt x="0" y="2478"/>
                  </a:cubicBezTo>
                  <a:cubicBezTo>
                    <a:pt x="507" y="3029"/>
                    <a:pt x="1057" y="3579"/>
                    <a:pt x="1608" y="4130"/>
                  </a:cubicBezTo>
                  <a:cubicBezTo>
                    <a:pt x="2661" y="3627"/>
                    <a:pt x="3487" y="2893"/>
                    <a:pt x="4177" y="2019"/>
                  </a:cubicBezTo>
                  <a:cubicBezTo>
                    <a:pt x="3993" y="1836"/>
                    <a:pt x="3854" y="1652"/>
                    <a:pt x="3670" y="1469"/>
                  </a:cubicBezTo>
                  <a:cubicBezTo>
                    <a:pt x="3120" y="874"/>
                    <a:pt x="2525" y="276"/>
                    <a:pt x="17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14;p31">
              <a:extLst>
                <a:ext uri="{FF2B5EF4-FFF2-40B4-BE49-F238E27FC236}">
                  <a16:creationId xmlns:a16="http://schemas.microsoft.com/office/drawing/2014/main" id="{C6C0DCB9-AA54-4B18-A4F1-44359215464C}"/>
                </a:ext>
              </a:extLst>
            </p:cNvPr>
            <p:cNvSpPr/>
            <p:nvPr/>
          </p:nvSpPr>
          <p:spPr>
            <a:xfrm>
              <a:off x="7435667" y="2468793"/>
              <a:ext cx="155563" cy="150971"/>
            </a:xfrm>
            <a:custGeom>
              <a:avLst/>
              <a:gdLst/>
              <a:ahLst/>
              <a:cxnLst/>
              <a:rect l="l" t="t" r="r" b="b"/>
              <a:pathLst>
                <a:path w="2981" h="2893" extrusionOk="0">
                  <a:moveTo>
                    <a:pt x="2570" y="0"/>
                  </a:moveTo>
                  <a:cubicBezTo>
                    <a:pt x="1880" y="874"/>
                    <a:pt x="1054" y="1608"/>
                    <a:pt x="1" y="2111"/>
                  </a:cubicBezTo>
                  <a:cubicBezTo>
                    <a:pt x="276" y="2342"/>
                    <a:pt x="504" y="2569"/>
                    <a:pt x="735" y="2801"/>
                  </a:cubicBezTo>
                  <a:cubicBezTo>
                    <a:pt x="779" y="2801"/>
                    <a:pt x="827" y="2845"/>
                    <a:pt x="871" y="2892"/>
                  </a:cubicBezTo>
                  <a:cubicBezTo>
                    <a:pt x="962" y="2892"/>
                    <a:pt x="1054" y="2801"/>
                    <a:pt x="1146" y="2709"/>
                  </a:cubicBezTo>
                  <a:cubicBezTo>
                    <a:pt x="1744" y="1975"/>
                    <a:pt x="2386" y="1241"/>
                    <a:pt x="2981" y="459"/>
                  </a:cubicBezTo>
                  <a:cubicBezTo>
                    <a:pt x="2845" y="323"/>
                    <a:pt x="2706" y="184"/>
                    <a:pt x="2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15;p31">
              <a:extLst>
                <a:ext uri="{FF2B5EF4-FFF2-40B4-BE49-F238E27FC236}">
                  <a16:creationId xmlns:a16="http://schemas.microsoft.com/office/drawing/2014/main" id="{48D0A117-A8B3-42B6-93AA-17DC1D25E062}"/>
                </a:ext>
              </a:extLst>
            </p:cNvPr>
            <p:cNvSpPr/>
            <p:nvPr/>
          </p:nvSpPr>
          <p:spPr>
            <a:xfrm>
              <a:off x="7378209" y="2574420"/>
              <a:ext cx="141213" cy="274545"/>
            </a:xfrm>
            <a:custGeom>
              <a:avLst/>
              <a:gdLst/>
              <a:ahLst/>
              <a:cxnLst/>
              <a:rect l="l" t="t" r="r" b="b"/>
              <a:pathLst>
                <a:path w="2706" h="5261" extrusionOk="0">
                  <a:moveTo>
                    <a:pt x="2288" y="0"/>
                  </a:moveTo>
                  <a:cubicBezTo>
                    <a:pt x="2243" y="0"/>
                    <a:pt x="2203" y="36"/>
                    <a:pt x="2203" y="87"/>
                  </a:cubicBezTo>
                  <a:cubicBezTo>
                    <a:pt x="2155" y="1052"/>
                    <a:pt x="2247" y="2013"/>
                    <a:pt x="2295" y="2979"/>
                  </a:cubicBezTo>
                  <a:cubicBezTo>
                    <a:pt x="2295" y="3390"/>
                    <a:pt x="2386" y="3896"/>
                    <a:pt x="2247" y="4263"/>
                  </a:cubicBezTo>
                  <a:cubicBezTo>
                    <a:pt x="2040" y="4856"/>
                    <a:pt x="1630" y="5014"/>
                    <a:pt x="1189" y="5014"/>
                  </a:cubicBezTo>
                  <a:cubicBezTo>
                    <a:pt x="846" y="5014"/>
                    <a:pt x="484" y="4919"/>
                    <a:pt x="184" y="4858"/>
                  </a:cubicBezTo>
                  <a:cubicBezTo>
                    <a:pt x="45" y="4858"/>
                    <a:pt x="1" y="5041"/>
                    <a:pt x="137" y="5089"/>
                  </a:cubicBezTo>
                  <a:cubicBezTo>
                    <a:pt x="441" y="5190"/>
                    <a:pt x="782" y="5260"/>
                    <a:pt x="1113" y="5260"/>
                  </a:cubicBezTo>
                  <a:cubicBezTo>
                    <a:pt x="1680" y="5260"/>
                    <a:pt x="2216" y="5054"/>
                    <a:pt x="2478" y="4447"/>
                  </a:cubicBezTo>
                  <a:cubicBezTo>
                    <a:pt x="2706" y="3896"/>
                    <a:pt x="2570" y="3206"/>
                    <a:pt x="2570" y="2612"/>
                  </a:cubicBezTo>
                  <a:cubicBezTo>
                    <a:pt x="2522" y="1786"/>
                    <a:pt x="2478" y="912"/>
                    <a:pt x="2386" y="87"/>
                  </a:cubicBezTo>
                  <a:cubicBezTo>
                    <a:pt x="2365" y="25"/>
                    <a:pt x="2325" y="0"/>
                    <a:pt x="22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16;p31">
              <a:extLst>
                <a:ext uri="{FF2B5EF4-FFF2-40B4-BE49-F238E27FC236}">
                  <a16:creationId xmlns:a16="http://schemas.microsoft.com/office/drawing/2014/main" id="{B57D3BD5-8C27-4436-8F95-A0A2C8095414}"/>
                </a:ext>
              </a:extLst>
            </p:cNvPr>
            <p:cNvSpPr/>
            <p:nvPr/>
          </p:nvSpPr>
          <p:spPr>
            <a:xfrm>
              <a:off x="7071770" y="2816046"/>
              <a:ext cx="342334" cy="45401"/>
            </a:xfrm>
            <a:custGeom>
              <a:avLst/>
              <a:gdLst/>
              <a:ahLst/>
              <a:cxnLst/>
              <a:rect l="l" t="t" r="r" b="b"/>
              <a:pathLst>
                <a:path w="6560" h="870" extrusionOk="0">
                  <a:moveTo>
                    <a:pt x="136" y="0"/>
                  </a:moveTo>
                  <a:cubicBezTo>
                    <a:pt x="45" y="0"/>
                    <a:pt x="1" y="44"/>
                    <a:pt x="1" y="136"/>
                  </a:cubicBezTo>
                  <a:lnTo>
                    <a:pt x="1" y="734"/>
                  </a:lnTo>
                  <a:cubicBezTo>
                    <a:pt x="1" y="778"/>
                    <a:pt x="45" y="870"/>
                    <a:pt x="136" y="870"/>
                  </a:cubicBezTo>
                  <a:lnTo>
                    <a:pt x="6423" y="870"/>
                  </a:lnTo>
                  <a:cubicBezTo>
                    <a:pt x="6515" y="870"/>
                    <a:pt x="6559" y="778"/>
                    <a:pt x="6559" y="734"/>
                  </a:cubicBezTo>
                  <a:lnTo>
                    <a:pt x="6559" y="136"/>
                  </a:lnTo>
                  <a:cubicBezTo>
                    <a:pt x="6559" y="44"/>
                    <a:pt x="6515" y="0"/>
                    <a:pt x="64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17;p31">
              <a:extLst>
                <a:ext uri="{FF2B5EF4-FFF2-40B4-BE49-F238E27FC236}">
                  <a16:creationId xmlns:a16="http://schemas.microsoft.com/office/drawing/2014/main" id="{EF9D4438-1A2E-4988-A8BA-EF91ECBE17E2}"/>
                </a:ext>
              </a:extLst>
            </p:cNvPr>
            <p:cNvSpPr/>
            <p:nvPr/>
          </p:nvSpPr>
          <p:spPr>
            <a:xfrm>
              <a:off x="6501997" y="2155148"/>
              <a:ext cx="581706" cy="753447"/>
            </a:xfrm>
            <a:custGeom>
              <a:avLst/>
              <a:gdLst/>
              <a:ahLst/>
              <a:cxnLst/>
              <a:rect l="l" t="t" r="r" b="b"/>
              <a:pathLst>
                <a:path w="11147" h="14438" extrusionOk="0">
                  <a:moveTo>
                    <a:pt x="120" y="1"/>
                  </a:moveTo>
                  <a:cubicBezTo>
                    <a:pt x="57" y="1"/>
                    <a:pt x="0" y="46"/>
                    <a:pt x="0" y="138"/>
                  </a:cubicBezTo>
                  <a:cubicBezTo>
                    <a:pt x="184" y="2157"/>
                    <a:pt x="1237" y="3808"/>
                    <a:pt x="2338" y="5507"/>
                  </a:cubicBezTo>
                  <a:cubicBezTo>
                    <a:pt x="2980" y="6517"/>
                    <a:pt x="3622" y="7570"/>
                    <a:pt x="3945" y="8719"/>
                  </a:cubicBezTo>
                  <a:cubicBezTo>
                    <a:pt x="4081" y="9313"/>
                    <a:pt x="4173" y="9912"/>
                    <a:pt x="4173" y="10506"/>
                  </a:cubicBezTo>
                  <a:cubicBezTo>
                    <a:pt x="4129" y="11196"/>
                    <a:pt x="3854" y="11747"/>
                    <a:pt x="3714" y="12389"/>
                  </a:cubicBezTo>
                  <a:cubicBezTo>
                    <a:pt x="3347" y="13993"/>
                    <a:pt x="5322" y="14085"/>
                    <a:pt x="6423" y="14224"/>
                  </a:cubicBezTo>
                  <a:cubicBezTo>
                    <a:pt x="7128" y="14319"/>
                    <a:pt x="7923" y="14437"/>
                    <a:pt x="8682" y="14437"/>
                  </a:cubicBezTo>
                  <a:cubicBezTo>
                    <a:pt x="9009" y="14437"/>
                    <a:pt x="9330" y="14415"/>
                    <a:pt x="9634" y="14360"/>
                  </a:cubicBezTo>
                  <a:cubicBezTo>
                    <a:pt x="9818" y="14360"/>
                    <a:pt x="10045" y="14316"/>
                    <a:pt x="10185" y="14132"/>
                  </a:cubicBezTo>
                  <a:cubicBezTo>
                    <a:pt x="10373" y="13865"/>
                    <a:pt x="10153" y="13158"/>
                    <a:pt x="10622" y="13158"/>
                  </a:cubicBezTo>
                  <a:cubicBezTo>
                    <a:pt x="10719" y="13158"/>
                    <a:pt x="10845" y="13188"/>
                    <a:pt x="11010" y="13259"/>
                  </a:cubicBezTo>
                  <a:cubicBezTo>
                    <a:pt x="11102" y="13259"/>
                    <a:pt x="11146" y="13167"/>
                    <a:pt x="11102" y="13123"/>
                  </a:cubicBezTo>
                  <a:cubicBezTo>
                    <a:pt x="10959" y="13002"/>
                    <a:pt x="10790" y="12933"/>
                    <a:pt x="10623" y="12933"/>
                  </a:cubicBezTo>
                  <a:cubicBezTo>
                    <a:pt x="10469" y="12933"/>
                    <a:pt x="10316" y="12991"/>
                    <a:pt x="10185" y="13123"/>
                  </a:cubicBezTo>
                  <a:cubicBezTo>
                    <a:pt x="10001" y="13259"/>
                    <a:pt x="10093" y="13398"/>
                    <a:pt x="10001" y="13582"/>
                  </a:cubicBezTo>
                  <a:cubicBezTo>
                    <a:pt x="9709" y="14065"/>
                    <a:pt x="9373" y="14162"/>
                    <a:pt x="8944" y="14162"/>
                  </a:cubicBezTo>
                  <a:cubicBezTo>
                    <a:pt x="8764" y="14162"/>
                    <a:pt x="8567" y="14145"/>
                    <a:pt x="8350" y="14132"/>
                  </a:cubicBezTo>
                  <a:cubicBezTo>
                    <a:pt x="7249" y="14085"/>
                    <a:pt x="6008" y="14040"/>
                    <a:pt x="4907" y="13717"/>
                  </a:cubicBezTo>
                  <a:cubicBezTo>
                    <a:pt x="3303" y="13306"/>
                    <a:pt x="4221" y="12022"/>
                    <a:pt x="4356" y="10921"/>
                  </a:cubicBezTo>
                  <a:cubicBezTo>
                    <a:pt x="4907" y="6836"/>
                    <a:pt x="595" y="4084"/>
                    <a:pt x="275" y="138"/>
                  </a:cubicBezTo>
                  <a:cubicBezTo>
                    <a:pt x="251" y="46"/>
                    <a:pt x="183" y="1"/>
                    <a:pt x="1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18;p31">
              <a:extLst>
                <a:ext uri="{FF2B5EF4-FFF2-40B4-BE49-F238E27FC236}">
                  <a16:creationId xmlns:a16="http://schemas.microsoft.com/office/drawing/2014/main" id="{5B1D405F-FE42-4B79-8643-2F3258CC2FFB}"/>
                </a:ext>
              </a:extLst>
            </p:cNvPr>
            <p:cNvSpPr/>
            <p:nvPr/>
          </p:nvSpPr>
          <p:spPr>
            <a:xfrm>
              <a:off x="6414898" y="2013668"/>
              <a:ext cx="174976" cy="154937"/>
            </a:xfrm>
            <a:custGeom>
              <a:avLst/>
              <a:gdLst/>
              <a:ahLst/>
              <a:cxnLst/>
              <a:rect l="l" t="t" r="r" b="b"/>
              <a:pathLst>
                <a:path w="3353" h="2969" extrusionOk="0">
                  <a:moveTo>
                    <a:pt x="1770" y="1"/>
                  </a:moveTo>
                  <a:cubicBezTo>
                    <a:pt x="1738" y="1"/>
                    <a:pt x="1704" y="2"/>
                    <a:pt x="1669" y="5"/>
                  </a:cubicBezTo>
                  <a:cubicBezTo>
                    <a:pt x="0" y="138"/>
                    <a:pt x="306" y="2958"/>
                    <a:pt x="1503" y="2958"/>
                  </a:cubicBezTo>
                  <a:cubicBezTo>
                    <a:pt x="1557" y="2958"/>
                    <a:pt x="1612" y="2953"/>
                    <a:pt x="1669" y="2941"/>
                  </a:cubicBezTo>
                  <a:cubicBezTo>
                    <a:pt x="1736" y="2960"/>
                    <a:pt x="1802" y="2968"/>
                    <a:pt x="1864" y="2968"/>
                  </a:cubicBezTo>
                  <a:cubicBezTo>
                    <a:pt x="3014" y="2968"/>
                    <a:pt x="3352" y="1"/>
                    <a:pt x="17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19;p31">
              <a:extLst>
                <a:ext uri="{FF2B5EF4-FFF2-40B4-BE49-F238E27FC236}">
                  <a16:creationId xmlns:a16="http://schemas.microsoft.com/office/drawing/2014/main" id="{F8BF04B1-2D4F-4DFE-8E50-ECEC44BE6163}"/>
                </a:ext>
              </a:extLst>
            </p:cNvPr>
            <p:cNvSpPr/>
            <p:nvPr/>
          </p:nvSpPr>
          <p:spPr>
            <a:xfrm>
              <a:off x="6003980" y="1829656"/>
              <a:ext cx="581289" cy="380585"/>
            </a:xfrm>
            <a:custGeom>
              <a:avLst/>
              <a:gdLst/>
              <a:ahLst/>
              <a:cxnLst/>
              <a:rect l="l" t="t" r="r" b="b"/>
              <a:pathLst>
                <a:path w="11139" h="7293" extrusionOk="0">
                  <a:moveTo>
                    <a:pt x="2247" y="0"/>
                  </a:moveTo>
                  <a:cubicBezTo>
                    <a:pt x="1329" y="1652"/>
                    <a:pt x="320" y="5274"/>
                    <a:pt x="320" y="5274"/>
                  </a:cubicBezTo>
                  <a:lnTo>
                    <a:pt x="137" y="6008"/>
                  </a:lnTo>
                  <a:cubicBezTo>
                    <a:pt x="1" y="6698"/>
                    <a:pt x="551" y="7293"/>
                    <a:pt x="1238" y="7293"/>
                  </a:cubicBezTo>
                  <a:cubicBezTo>
                    <a:pt x="2478" y="7249"/>
                    <a:pt x="4357" y="7109"/>
                    <a:pt x="5414" y="6834"/>
                  </a:cubicBezTo>
                  <a:cubicBezTo>
                    <a:pt x="6240" y="6606"/>
                    <a:pt x="7202" y="6239"/>
                    <a:pt x="8027" y="5872"/>
                  </a:cubicBezTo>
                  <a:cubicBezTo>
                    <a:pt x="8186" y="5930"/>
                    <a:pt x="8348" y="5955"/>
                    <a:pt x="8512" y="5955"/>
                  </a:cubicBezTo>
                  <a:cubicBezTo>
                    <a:pt x="8873" y="5955"/>
                    <a:pt x="9241" y="5830"/>
                    <a:pt x="9587" y="5641"/>
                  </a:cubicBezTo>
                  <a:cubicBezTo>
                    <a:pt x="9635" y="5597"/>
                    <a:pt x="9727" y="5549"/>
                    <a:pt x="9771" y="5505"/>
                  </a:cubicBezTo>
                  <a:cubicBezTo>
                    <a:pt x="9818" y="5549"/>
                    <a:pt x="9818" y="5597"/>
                    <a:pt x="9862" y="5641"/>
                  </a:cubicBezTo>
                  <a:cubicBezTo>
                    <a:pt x="9912" y="5716"/>
                    <a:pt x="9979" y="5747"/>
                    <a:pt x="10046" y="5747"/>
                  </a:cubicBezTo>
                  <a:cubicBezTo>
                    <a:pt x="10227" y="5747"/>
                    <a:pt x="10411" y="5523"/>
                    <a:pt x="10277" y="5322"/>
                  </a:cubicBezTo>
                  <a:cubicBezTo>
                    <a:pt x="10229" y="5230"/>
                    <a:pt x="10138" y="5091"/>
                    <a:pt x="10094" y="4999"/>
                  </a:cubicBezTo>
                  <a:lnTo>
                    <a:pt x="10094" y="4815"/>
                  </a:lnTo>
                  <a:cubicBezTo>
                    <a:pt x="10185" y="4907"/>
                    <a:pt x="10277" y="5047"/>
                    <a:pt x="10321" y="5138"/>
                  </a:cubicBezTo>
                  <a:cubicBezTo>
                    <a:pt x="10374" y="5218"/>
                    <a:pt x="10446" y="5251"/>
                    <a:pt x="10517" y="5251"/>
                  </a:cubicBezTo>
                  <a:cubicBezTo>
                    <a:pt x="10694" y="5251"/>
                    <a:pt x="10867" y="5045"/>
                    <a:pt x="10736" y="4815"/>
                  </a:cubicBezTo>
                  <a:cubicBezTo>
                    <a:pt x="10596" y="4540"/>
                    <a:pt x="10369" y="4265"/>
                    <a:pt x="10046" y="4129"/>
                  </a:cubicBezTo>
                  <a:lnTo>
                    <a:pt x="10046" y="4081"/>
                  </a:lnTo>
                  <a:cubicBezTo>
                    <a:pt x="10277" y="4081"/>
                    <a:pt x="10461" y="4265"/>
                    <a:pt x="10644" y="4404"/>
                  </a:cubicBezTo>
                  <a:cubicBezTo>
                    <a:pt x="10691" y="4451"/>
                    <a:pt x="10741" y="4471"/>
                    <a:pt x="10790" y="4471"/>
                  </a:cubicBezTo>
                  <a:cubicBezTo>
                    <a:pt x="10979" y="4471"/>
                    <a:pt x="11138" y="4173"/>
                    <a:pt x="10919" y="3990"/>
                  </a:cubicBezTo>
                  <a:cubicBezTo>
                    <a:pt x="10653" y="3726"/>
                    <a:pt x="10326" y="3555"/>
                    <a:pt x="9962" y="3555"/>
                  </a:cubicBezTo>
                  <a:cubicBezTo>
                    <a:pt x="9885" y="3555"/>
                    <a:pt x="9807" y="3563"/>
                    <a:pt x="9727" y="3579"/>
                  </a:cubicBezTo>
                  <a:cubicBezTo>
                    <a:pt x="9835" y="3524"/>
                    <a:pt x="9943" y="3505"/>
                    <a:pt x="10052" y="3505"/>
                  </a:cubicBezTo>
                  <a:cubicBezTo>
                    <a:pt x="10219" y="3505"/>
                    <a:pt x="10386" y="3550"/>
                    <a:pt x="10552" y="3579"/>
                  </a:cubicBezTo>
                  <a:cubicBezTo>
                    <a:pt x="10579" y="3586"/>
                    <a:pt x="10603" y="3590"/>
                    <a:pt x="10627" y="3590"/>
                  </a:cubicBezTo>
                  <a:cubicBezTo>
                    <a:pt x="10884" y="3590"/>
                    <a:pt x="10937" y="3156"/>
                    <a:pt x="10644" y="3072"/>
                  </a:cubicBezTo>
                  <a:cubicBezTo>
                    <a:pt x="10455" y="3016"/>
                    <a:pt x="10266" y="2983"/>
                    <a:pt x="10083" y="2983"/>
                  </a:cubicBezTo>
                  <a:cubicBezTo>
                    <a:pt x="9822" y="2983"/>
                    <a:pt x="9575" y="3050"/>
                    <a:pt x="9360" y="3212"/>
                  </a:cubicBezTo>
                  <a:cubicBezTo>
                    <a:pt x="9268" y="3303"/>
                    <a:pt x="9176" y="3347"/>
                    <a:pt x="9128" y="3439"/>
                  </a:cubicBezTo>
                  <a:cubicBezTo>
                    <a:pt x="8945" y="3487"/>
                    <a:pt x="8717" y="3579"/>
                    <a:pt x="8578" y="3670"/>
                  </a:cubicBezTo>
                  <a:cubicBezTo>
                    <a:pt x="8259" y="3854"/>
                    <a:pt x="7983" y="4173"/>
                    <a:pt x="7708" y="4448"/>
                  </a:cubicBezTo>
                  <a:cubicBezTo>
                    <a:pt x="6712" y="4347"/>
                    <a:pt x="5718" y="4295"/>
                    <a:pt x="4723" y="4295"/>
                  </a:cubicBezTo>
                  <a:cubicBezTo>
                    <a:pt x="4387" y="4295"/>
                    <a:pt x="4051" y="4301"/>
                    <a:pt x="3715" y="4313"/>
                  </a:cubicBezTo>
                  <a:cubicBezTo>
                    <a:pt x="4130" y="3347"/>
                    <a:pt x="4449" y="2338"/>
                    <a:pt x="4772" y="1329"/>
                  </a:cubicBezTo>
                  <a:lnTo>
                    <a:pt x="2247" y="0"/>
                  </a:lnTo>
                  <a:close/>
                </a:path>
              </a:pathLst>
            </a:custGeom>
            <a:solidFill>
              <a:srgbClr val="FF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20;p31">
              <a:extLst>
                <a:ext uri="{FF2B5EF4-FFF2-40B4-BE49-F238E27FC236}">
                  <a16:creationId xmlns:a16="http://schemas.microsoft.com/office/drawing/2014/main" id="{F33D6CC1-CEE0-4171-B65B-E0523FED2BA0}"/>
                </a:ext>
              </a:extLst>
            </p:cNvPr>
            <p:cNvSpPr/>
            <p:nvPr/>
          </p:nvSpPr>
          <p:spPr>
            <a:xfrm>
              <a:off x="6099743" y="1604572"/>
              <a:ext cx="208270" cy="349587"/>
            </a:xfrm>
            <a:custGeom>
              <a:avLst/>
              <a:gdLst/>
              <a:ahLst/>
              <a:cxnLst/>
              <a:rect l="l" t="t" r="r" b="b"/>
              <a:pathLst>
                <a:path w="3991" h="6699" extrusionOk="0">
                  <a:moveTo>
                    <a:pt x="3990" y="1"/>
                  </a:moveTo>
                  <a:lnTo>
                    <a:pt x="3990" y="1"/>
                  </a:lnTo>
                  <a:cubicBezTo>
                    <a:pt x="1928" y="1194"/>
                    <a:pt x="1010" y="2478"/>
                    <a:pt x="1" y="4633"/>
                  </a:cubicBezTo>
                  <a:cubicBezTo>
                    <a:pt x="827" y="5506"/>
                    <a:pt x="1928" y="6101"/>
                    <a:pt x="2981" y="6699"/>
                  </a:cubicBezTo>
                  <a:lnTo>
                    <a:pt x="39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21;p31">
              <a:extLst>
                <a:ext uri="{FF2B5EF4-FFF2-40B4-BE49-F238E27FC236}">
                  <a16:creationId xmlns:a16="http://schemas.microsoft.com/office/drawing/2014/main" id="{D5C05F18-9BB5-4676-A2E1-F7B172BA4BCA}"/>
                </a:ext>
              </a:extLst>
            </p:cNvPr>
            <p:cNvSpPr/>
            <p:nvPr/>
          </p:nvSpPr>
          <p:spPr>
            <a:xfrm>
              <a:off x="6085392" y="1846304"/>
              <a:ext cx="169914" cy="127018"/>
            </a:xfrm>
            <a:custGeom>
              <a:avLst/>
              <a:gdLst/>
              <a:ahLst/>
              <a:cxnLst/>
              <a:rect l="l" t="t" r="r" b="b"/>
              <a:pathLst>
                <a:path w="3256" h="2434" extrusionOk="0">
                  <a:moveTo>
                    <a:pt x="276" y="1"/>
                  </a:moveTo>
                  <a:cubicBezTo>
                    <a:pt x="184" y="232"/>
                    <a:pt x="92" y="459"/>
                    <a:pt x="1" y="643"/>
                  </a:cubicBezTo>
                  <a:cubicBezTo>
                    <a:pt x="962" y="1333"/>
                    <a:pt x="2063" y="1975"/>
                    <a:pt x="3164" y="2434"/>
                  </a:cubicBezTo>
                  <a:lnTo>
                    <a:pt x="3256" y="2067"/>
                  </a:lnTo>
                  <a:cubicBezTo>
                    <a:pt x="2203" y="1469"/>
                    <a:pt x="1102" y="874"/>
                    <a:pt x="276" y="1"/>
                  </a:cubicBezTo>
                  <a:close/>
                </a:path>
              </a:pathLst>
            </a:custGeom>
            <a:solidFill>
              <a:srgbClr val="B2D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22;p31">
              <a:extLst>
                <a:ext uri="{FF2B5EF4-FFF2-40B4-BE49-F238E27FC236}">
                  <a16:creationId xmlns:a16="http://schemas.microsoft.com/office/drawing/2014/main" id="{7F5D37E0-7973-433C-8702-540F7E5E7D90}"/>
                </a:ext>
              </a:extLst>
            </p:cNvPr>
            <p:cNvSpPr/>
            <p:nvPr/>
          </p:nvSpPr>
          <p:spPr>
            <a:xfrm>
              <a:off x="7533934" y="2190426"/>
              <a:ext cx="600858" cy="463246"/>
            </a:xfrm>
            <a:custGeom>
              <a:avLst/>
              <a:gdLst/>
              <a:ahLst/>
              <a:cxnLst/>
              <a:rect l="l" t="t" r="r" b="b"/>
              <a:pathLst>
                <a:path w="11514" h="8877" extrusionOk="0">
                  <a:moveTo>
                    <a:pt x="1244" y="1"/>
                  </a:moveTo>
                  <a:cubicBezTo>
                    <a:pt x="970" y="1"/>
                    <a:pt x="807" y="388"/>
                    <a:pt x="1098" y="471"/>
                  </a:cubicBezTo>
                  <a:cubicBezTo>
                    <a:pt x="1373" y="563"/>
                    <a:pt x="1648" y="655"/>
                    <a:pt x="1788" y="930"/>
                  </a:cubicBezTo>
                  <a:cubicBezTo>
                    <a:pt x="1543" y="688"/>
                    <a:pt x="1221" y="577"/>
                    <a:pt x="880" y="577"/>
                  </a:cubicBezTo>
                  <a:cubicBezTo>
                    <a:pt x="770" y="577"/>
                    <a:pt x="659" y="589"/>
                    <a:pt x="547" y="611"/>
                  </a:cubicBezTo>
                  <a:cubicBezTo>
                    <a:pt x="242" y="653"/>
                    <a:pt x="229" y="1117"/>
                    <a:pt x="548" y="1117"/>
                  </a:cubicBezTo>
                  <a:cubicBezTo>
                    <a:pt x="563" y="1117"/>
                    <a:pt x="579" y="1116"/>
                    <a:pt x="595" y="1114"/>
                  </a:cubicBezTo>
                  <a:cubicBezTo>
                    <a:pt x="707" y="1114"/>
                    <a:pt x="819" y="1103"/>
                    <a:pt x="931" y="1103"/>
                  </a:cubicBezTo>
                  <a:cubicBezTo>
                    <a:pt x="1048" y="1103"/>
                    <a:pt x="1165" y="1115"/>
                    <a:pt x="1281" y="1161"/>
                  </a:cubicBezTo>
                  <a:lnTo>
                    <a:pt x="1237" y="1205"/>
                  </a:lnTo>
                  <a:cubicBezTo>
                    <a:pt x="1182" y="1198"/>
                    <a:pt x="1125" y="1194"/>
                    <a:pt x="1067" y="1194"/>
                  </a:cubicBezTo>
                  <a:cubicBezTo>
                    <a:pt x="791" y="1194"/>
                    <a:pt x="500" y="1277"/>
                    <a:pt x="272" y="1389"/>
                  </a:cubicBezTo>
                  <a:cubicBezTo>
                    <a:pt x="1" y="1545"/>
                    <a:pt x="93" y="1935"/>
                    <a:pt x="323" y="1935"/>
                  </a:cubicBezTo>
                  <a:cubicBezTo>
                    <a:pt x="363" y="1935"/>
                    <a:pt x="408" y="1923"/>
                    <a:pt x="456" y="1895"/>
                  </a:cubicBezTo>
                  <a:cubicBezTo>
                    <a:pt x="547" y="1848"/>
                    <a:pt x="687" y="1804"/>
                    <a:pt x="779" y="1756"/>
                  </a:cubicBezTo>
                  <a:lnTo>
                    <a:pt x="779" y="1756"/>
                  </a:lnTo>
                  <a:cubicBezTo>
                    <a:pt x="779" y="1804"/>
                    <a:pt x="731" y="1895"/>
                    <a:pt x="687" y="1939"/>
                  </a:cubicBezTo>
                  <a:cubicBezTo>
                    <a:pt x="595" y="1987"/>
                    <a:pt x="456" y="2031"/>
                    <a:pt x="364" y="2079"/>
                  </a:cubicBezTo>
                  <a:cubicBezTo>
                    <a:pt x="121" y="2199"/>
                    <a:pt x="235" y="2606"/>
                    <a:pt x="454" y="2606"/>
                  </a:cubicBezTo>
                  <a:cubicBezTo>
                    <a:pt x="483" y="2606"/>
                    <a:pt x="515" y="2598"/>
                    <a:pt x="547" y="2582"/>
                  </a:cubicBezTo>
                  <a:cubicBezTo>
                    <a:pt x="595" y="2538"/>
                    <a:pt x="639" y="2538"/>
                    <a:pt x="687" y="2490"/>
                  </a:cubicBezTo>
                  <a:cubicBezTo>
                    <a:pt x="731" y="2582"/>
                    <a:pt x="779" y="2673"/>
                    <a:pt x="823" y="2721"/>
                  </a:cubicBezTo>
                  <a:cubicBezTo>
                    <a:pt x="1054" y="3224"/>
                    <a:pt x="1465" y="3639"/>
                    <a:pt x="1971" y="3775"/>
                  </a:cubicBezTo>
                  <a:cubicBezTo>
                    <a:pt x="2430" y="4556"/>
                    <a:pt x="3072" y="5382"/>
                    <a:pt x="3623" y="6024"/>
                  </a:cubicBezTo>
                  <a:cubicBezTo>
                    <a:pt x="4357" y="6850"/>
                    <a:pt x="5825" y="7951"/>
                    <a:pt x="6878" y="8685"/>
                  </a:cubicBezTo>
                  <a:cubicBezTo>
                    <a:pt x="7065" y="8815"/>
                    <a:pt x="7282" y="8877"/>
                    <a:pt x="7496" y="8877"/>
                  </a:cubicBezTo>
                  <a:cubicBezTo>
                    <a:pt x="7807" y="8877"/>
                    <a:pt x="8111" y="8745"/>
                    <a:pt x="8302" y="8502"/>
                  </a:cubicBezTo>
                  <a:cubicBezTo>
                    <a:pt x="8486" y="8270"/>
                    <a:pt x="8669" y="8087"/>
                    <a:pt x="8897" y="7903"/>
                  </a:cubicBezTo>
                  <a:cubicBezTo>
                    <a:pt x="9631" y="7261"/>
                    <a:pt x="10824" y="6252"/>
                    <a:pt x="11514" y="4740"/>
                  </a:cubicBezTo>
                  <a:lnTo>
                    <a:pt x="8211" y="3316"/>
                  </a:lnTo>
                  <a:cubicBezTo>
                    <a:pt x="7844" y="4189"/>
                    <a:pt x="7568" y="4417"/>
                    <a:pt x="7110" y="5426"/>
                  </a:cubicBezTo>
                  <a:cubicBezTo>
                    <a:pt x="6008" y="4648"/>
                    <a:pt x="4309" y="3455"/>
                    <a:pt x="2981" y="2765"/>
                  </a:cubicBezTo>
                  <a:cubicBezTo>
                    <a:pt x="2933" y="2398"/>
                    <a:pt x="2889" y="1987"/>
                    <a:pt x="2705" y="1664"/>
                  </a:cubicBezTo>
                  <a:cubicBezTo>
                    <a:pt x="2614" y="1481"/>
                    <a:pt x="2522" y="1297"/>
                    <a:pt x="2338" y="1161"/>
                  </a:cubicBezTo>
                  <a:cubicBezTo>
                    <a:pt x="2338" y="1070"/>
                    <a:pt x="2338" y="930"/>
                    <a:pt x="2291" y="838"/>
                  </a:cubicBezTo>
                  <a:cubicBezTo>
                    <a:pt x="2155" y="380"/>
                    <a:pt x="1740" y="152"/>
                    <a:pt x="1329" y="13"/>
                  </a:cubicBezTo>
                  <a:cubicBezTo>
                    <a:pt x="1300" y="4"/>
                    <a:pt x="1272" y="1"/>
                    <a:pt x="1244" y="1"/>
                  </a:cubicBezTo>
                  <a:close/>
                </a:path>
              </a:pathLst>
            </a:custGeom>
            <a:solidFill>
              <a:srgbClr val="FF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23;p31">
              <a:extLst>
                <a:ext uri="{FF2B5EF4-FFF2-40B4-BE49-F238E27FC236}">
                  <a16:creationId xmlns:a16="http://schemas.microsoft.com/office/drawing/2014/main" id="{DE8AD21C-9A8E-4769-BEED-DC3F50C1EF4A}"/>
                </a:ext>
              </a:extLst>
            </p:cNvPr>
            <p:cNvSpPr/>
            <p:nvPr/>
          </p:nvSpPr>
          <p:spPr>
            <a:xfrm>
              <a:off x="6250510" y="1812643"/>
              <a:ext cx="56621" cy="148205"/>
            </a:xfrm>
            <a:custGeom>
              <a:avLst/>
              <a:gdLst/>
              <a:ahLst/>
              <a:cxnLst/>
              <a:rect l="l" t="t" r="r" b="b"/>
              <a:pathLst>
                <a:path w="1085" h="2840" extrusionOk="0">
                  <a:moveTo>
                    <a:pt x="966" y="0"/>
                  </a:moveTo>
                  <a:cubicBezTo>
                    <a:pt x="929" y="0"/>
                    <a:pt x="891" y="16"/>
                    <a:pt x="874" y="51"/>
                  </a:cubicBezTo>
                  <a:cubicBezTo>
                    <a:pt x="367" y="829"/>
                    <a:pt x="140" y="1794"/>
                    <a:pt x="0" y="2712"/>
                  </a:cubicBezTo>
                  <a:cubicBezTo>
                    <a:pt x="0" y="2791"/>
                    <a:pt x="47" y="2840"/>
                    <a:pt x="95" y="2840"/>
                  </a:cubicBezTo>
                  <a:cubicBezTo>
                    <a:pt x="130" y="2840"/>
                    <a:pt x="165" y="2814"/>
                    <a:pt x="184" y="2756"/>
                  </a:cubicBezTo>
                  <a:cubicBezTo>
                    <a:pt x="367" y="1838"/>
                    <a:pt x="690" y="1013"/>
                    <a:pt x="1057" y="95"/>
                  </a:cubicBezTo>
                  <a:cubicBezTo>
                    <a:pt x="1084" y="39"/>
                    <a:pt x="1026" y="0"/>
                    <a:pt x="966" y="0"/>
                  </a:cubicBezTo>
                  <a:close/>
                </a:path>
              </a:pathLst>
            </a:custGeom>
            <a:solidFill>
              <a:srgbClr val="4DB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24;p31">
              <a:extLst>
                <a:ext uri="{FF2B5EF4-FFF2-40B4-BE49-F238E27FC236}">
                  <a16:creationId xmlns:a16="http://schemas.microsoft.com/office/drawing/2014/main" id="{4DA714F8-19D3-4A2C-8B06-F2CC96398BF7}"/>
                </a:ext>
              </a:extLst>
            </p:cNvPr>
            <p:cNvSpPr/>
            <p:nvPr/>
          </p:nvSpPr>
          <p:spPr>
            <a:xfrm>
              <a:off x="6262565" y="1833413"/>
              <a:ext cx="56777" cy="68101"/>
            </a:xfrm>
            <a:custGeom>
              <a:avLst/>
              <a:gdLst/>
              <a:ahLst/>
              <a:cxnLst/>
              <a:rect l="l" t="t" r="r" b="b"/>
              <a:pathLst>
                <a:path w="1088" h="1305" extrusionOk="0">
                  <a:moveTo>
                    <a:pt x="1047" y="0"/>
                  </a:moveTo>
                  <a:cubicBezTo>
                    <a:pt x="1036" y="0"/>
                    <a:pt x="1023" y="6"/>
                    <a:pt x="1010" y="20"/>
                  </a:cubicBezTo>
                  <a:cubicBezTo>
                    <a:pt x="595" y="339"/>
                    <a:pt x="320" y="798"/>
                    <a:pt x="0" y="1213"/>
                  </a:cubicBezTo>
                  <a:cubicBezTo>
                    <a:pt x="0" y="1257"/>
                    <a:pt x="44" y="1304"/>
                    <a:pt x="92" y="1304"/>
                  </a:cubicBezTo>
                  <a:cubicBezTo>
                    <a:pt x="411" y="890"/>
                    <a:pt x="826" y="523"/>
                    <a:pt x="1054" y="64"/>
                  </a:cubicBezTo>
                  <a:cubicBezTo>
                    <a:pt x="1087" y="33"/>
                    <a:pt x="1074" y="0"/>
                    <a:pt x="10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25;p31">
              <a:extLst>
                <a:ext uri="{FF2B5EF4-FFF2-40B4-BE49-F238E27FC236}">
                  <a16:creationId xmlns:a16="http://schemas.microsoft.com/office/drawing/2014/main" id="{23EF4E60-49FA-43EB-B71F-F9570D2779EC}"/>
                </a:ext>
              </a:extLst>
            </p:cNvPr>
            <p:cNvSpPr/>
            <p:nvPr/>
          </p:nvSpPr>
          <p:spPr>
            <a:xfrm>
              <a:off x="6765330" y="1878868"/>
              <a:ext cx="47906" cy="323651"/>
            </a:xfrm>
            <a:custGeom>
              <a:avLst/>
              <a:gdLst/>
              <a:ahLst/>
              <a:cxnLst/>
              <a:rect l="l" t="t" r="r" b="b"/>
              <a:pathLst>
                <a:path w="918" h="6202" extrusionOk="0">
                  <a:moveTo>
                    <a:pt x="73" y="1"/>
                  </a:moveTo>
                  <a:cubicBezTo>
                    <a:pt x="47" y="1"/>
                    <a:pt x="0" y="33"/>
                    <a:pt x="0" y="66"/>
                  </a:cubicBezTo>
                  <a:cubicBezTo>
                    <a:pt x="367" y="2129"/>
                    <a:pt x="503" y="4056"/>
                    <a:pt x="503" y="6166"/>
                  </a:cubicBezTo>
                  <a:cubicBezTo>
                    <a:pt x="503" y="6190"/>
                    <a:pt x="526" y="6202"/>
                    <a:pt x="555" y="6202"/>
                  </a:cubicBezTo>
                  <a:cubicBezTo>
                    <a:pt x="584" y="6202"/>
                    <a:pt x="619" y="6190"/>
                    <a:pt x="643" y="6166"/>
                  </a:cubicBezTo>
                  <a:cubicBezTo>
                    <a:pt x="918" y="4148"/>
                    <a:pt x="687" y="1946"/>
                    <a:pt x="92" y="19"/>
                  </a:cubicBezTo>
                  <a:cubicBezTo>
                    <a:pt x="92" y="6"/>
                    <a:pt x="84" y="1"/>
                    <a:pt x="73" y="1"/>
                  </a:cubicBezTo>
                  <a:close/>
                </a:path>
              </a:pathLst>
            </a:custGeom>
            <a:solidFill>
              <a:srgbClr val="4DB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26;p31">
              <a:extLst>
                <a:ext uri="{FF2B5EF4-FFF2-40B4-BE49-F238E27FC236}">
                  <a16:creationId xmlns:a16="http://schemas.microsoft.com/office/drawing/2014/main" id="{AE37A1CA-BC87-4118-AAE0-8C4F63A5412B}"/>
                </a:ext>
              </a:extLst>
            </p:cNvPr>
            <p:cNvSpPr/>
            <p:nvPr/>
          </p:nvSpPr>
          <p:spPr>
            <a:xfrm>
              <a:off x="7943233" y="2344274"/>
              <a:ext cx="217298" cy="96229"/>
            </a:xfrm>
            <a:custGeom>
              <a:avLst/>
              <a:gdLst/>
              <a:ahLst/>
              <a:cxnLst/>
              <a:rect l="l" t="t" r="r" b="b"/>
              <a:pathLst>
                <a:path w="4164" h="1844" extrusionOk="0">
                  <a:moveTo>
                    <a:pt x="45" y="1"/>
                  </a:moveTo>
                  <a:cubicBezTo>
                    <a:pt x="45" y="1"/>
                    <a:pt x="1" y="48"/>
                    <a:pt x="45" y="92"/>
                  </a:cubicBezTo>
                  <a:cubicBezTo>
                    <a:pt x="551" y="643"/>
                    <a:pt x="1377" y="918"/>
                    <a:pt x="2063" y="1194"/>
                  </a:cubicBezTo>
                  <a:cubicBezTo>
                    <a:pt x="2661" y="1469"/>
                    <a:pt x="3348" y="1792"/>
                    <a:pt x="4038" y="1836"/>
                  </a:cubicBezTo>
                  <a:cubicBezTo>
                    <a:pt x="4048" y="1841"/>
                    <a:pt x="4058" y="1844"/>
                    <a:pt x="4067" y="1844"/>
                  </a:cubicBezTo>
                  <a:cubicBezTo>
                    <a:pt x="4138" y="1844"/>
                    <a:pt x="4163" y="1695"/>
                    <a:pt x="4082" y="1652"/>
                  </a:cubicBezTo>
                  <a:cubicBezTo>
                    <a:pt x="3439" y="1285"/>
                    <a:pt x="2661" y="1102"/>
                    <a:pt x="1927" y="827"/>
                  </a:cubicBezTo>
                  <a:cubicBezTo>
                    <a:pt x="1329" y="551"/>
                    <a:pt x="735" y="140"/>
                    <a:pt x="45" y="1"/>
                  </a:cubicBezTo>
                  <a:close/>
                </a:path>
              </a:pathLst>
            </a:cu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27;p31">
              <a:extLst>
                <a:ext uri="{FF2B5EF4-FFF2-40B4-BE49-F238E27FC236}">
                  <a16:creationId xmlns:a16="http://schemas.microsoft.com/office/drawing/2014/main" id="{F275B3A5-929F-4BF6-9516-827486792406}"/>
                </a:ext>
              </a:extLst>
            </p:cNvPr>
            <p:cNvSpPr/>
            <p:nvPr/>
          </p:nvSpPr>
          <p:spPr>
            <a:xfrm>
              <a:off x="8151406" y="2304873"/>
              <a:ext cx="52759" cy="138603"/>
            </a:xfrm>
            <a:custGeom>
              <a:avLst/>
              <a:gdLst/>
              <a:ahLst/>
              <a:cxnLst/>
              <a:rect l="l" t="t" r="r" b="b"/>
              <a:pathLst>
                <a:path w="1011" h="2656" extrusionOk="0">
                  <a:moveTo>
                    <a:pt x="896" y="1"/>
                  </a:moveTo>
                  <a:cubicBezTo>
                    <a:pt x="862" y="1"/>
                    <a:pt x="827" y="24"/>
                    <a:pt x="827" y="69"/>
                  </a:cubicBezTo>
                  <a:cubicBezTo>
                    <a:pt x="643" y="480"/>
                    <a:pt x="599" y="895"/>
                    <a:pt x="460" y="1306"/>
                  </a:cubicBezTo>
                  <a:cubicBezTo>
                    <a:pt x="324" y="1721"/>
                    <a:pt x="93" y="2132"/>
                    <a:pt x="1" y="2547"/>
                  </a:cubicBezTo>
                  <a:cubicBezTo>
                    <a:pt x="1" y="2614"/>
                    <a:pt x="50" y="2656"/>
                    <a:pt x="95" y="2656"/>
                  </a:cubicBezTo>
                  <a:cubicBezTo>
                    <a:pt x="112" y="2656"/>
                    <a:pt x="128" y="2650"/>
                    <a:pt x="140" y="2638"/>
                  </a:cubicBezTo>
                  <a:cubicBezTo>
                    <a:pt x="416" y="2316"/>
                    <a:pt x="551" y="1857"/>
                    <a:pt x="691" y="1490"/>
                  </a:cubicBezTo>
                  <a:cubicBezTo>
                    <a:pt x="827" y="1031"/>
                    <a:pt x="1010" y="572"/>
                    <a:pt x="966" y="69"/>
                  </a:cubicBezTo>
                  <a:cubicBezTo>
                    <a:pt x="966" y="24"/>
                    <a:pt x="931" y="1"/>
                    <a:pt x="896" y="1"/>
                  </a:cubicBezTo>
                  <a:close/>
                </a:path>
              </a:pathLst>
            </a:cu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28;p31">
              <a:extLst>
                <a:ext uri="{FF2B5EF4-FFF2-40B4-BE49-F238E27FC236}">
                  <a16:creationId xmlns:a16="http://schemas.microsoft.com/office/drawing/2014/main" id="{BFF4F6B7-F586-40BE-8C11-2046CD1E2C97}"/>
                </a:ext>
              </a:extLst>
            </p:cNvPr>
            <p:cNvSpPr/>
            <p:nvPr/>
          </p:nvSpPr>
          <p:spPr>
            <a:xfrm>
              <a:off x="7944121" y="2195697"/>
              <a:ext cx="84383" cy="158486"/>
            </a:xfrm>
            <a:custGeom>
              <a:avLst/>
              <a:gdLst/>
              <a:ahLst/>
              <a:cxnLst/>
              <a:rect l="l" t="t" r="r" b="b"/>
              <a:pathLst>
                <a:path w="1617" h="3037" extrusionOk="0">
                  <a:moveTo>
                    <a:pt x="1529" y="1"/>
                  </a:moveTo>
                  <a:cubicBezTo>
                    <a:pt x="1500" y="1"/>
                    <a:pt x="1469" y="16"/>
                    <a:pt x="1452" y="51"/>
                  </a:cubicBezTo>
                  <a:cubicBezTo>
                    <a:pt x="1129" y="510"/>
                    <a:pt x="901" y="1060"/>
                    <a:pt x="670" y="1563"/>
                  </a:cubicBezTo>
                  <a:cubicBezTo>
                    <a:pt x="442" y="2022"/>
                    <a:pt x="167" y="2481"/>
                    <a:pt x="28" y="2939"/>
                  </a:cubicBezTo>
                  <a:cubicBezTo>
                    <a:pt x="0" y="2997"/>
                    <a:pt x="42" y="3037"/>
                    <a:pt x="90" y="3037"/>
                  </a:cubicBezTo>
                  <a:cubicBezTo>
                    <a:pt x="118" y="3037"/>
                    <a:pt x="149" y="3022"/>
                    <a:pt x="167" y="2987"/>
                  </a:cubicBezTo>
                  <a:cubicBezTo>
                    <a:pt x="486" y="2528"/>
                    <a:pt x="718" y="1978"/>
                    <a:pt x="993" y="1471"/>
                  </a:cubicBezTo>
                  <a:cubicBezTo>
                    <a:pt x="1220" y="1013"/>
                    <a:pt x="1452" y="602"/>
                    <a:pt x="1587" y="95"/>
                  </a:cubicBezTo>
                  <a:cubicBezTo>
                    <a:pt x="1617" y="39"/>
                    <a:pt x="1575" y="1"/>
                    <a:pt x="1529" y="1"/>
                  </a:cubicBezTo>
                  <a:close/>
                </a:path>
              </a:pathLst>
            </a:cu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29;p31">
              <a:extLst>
                <a:ext uri="{FF2B5EF4-FFF2-40B4-BE49-F238E27FC236}">
                  <a16:creationId xmlns:a16="http://schemas.microsoft.com/office/drawing/2014/main" id="{A3C288CD-B82E-404F-ACCC-8A1ABB6E54DF}"/>
                </a:ext>
              </a:extLst>
            </p:cNvPr>
            <p:cNvSpPr/>
            <p:nvPr/>
          </p:nvSpPr>
          <p:spPr>
            <a:xfrm>
              <a:off x="7969483" y="2215006"/>
              <a:ext cx="16908" cy="89236"/>
            </a:xfrm>
            <a:custGeom>
              <a:avLst/>
              <a:gdLst/>
              <a:ahLst/>
              <a:cxnLst/>
              <a:rect l="l" t="t" r="r" b="b"/>
              <a:pathLst>
                <a:path w="324" h="1710" extrusionOk="0">
                  <a:moveTo>
                    <a:pt x="92" y="0"/>
                  </a:moveTo>
                  <a:cubicBezTo>
                    <a:pt x="0" y="507"/>
                    <a:pt x="48" y="1101"/>
                    <a:pt x="48" y="1608"/>
                  </a:cubicBezTo>
                  <a:cubicBezTo>
                    <a:pt x="48" y="1676"/>
                    <a:pt x="94" y="1710"/>
                    <a:pt x="145" y="1710"/>
                  </a:cubicBezTo>
                  <a:cubicBezTo>
                    <a:pt x="197" y="1710"/>
                    <a:pt x="254" y="1676"/>
                    <a:pt x="276" y="1608"/>
                  </a:cubicBezTo>
                  <a:cubicBezTo>
                    <a:pt x="276" y="1101"/>
                    <a:pt x="323" y="507"/>
                    <a:pt x="184" y="0"/>
                  </a:cubicBezTo>
                  <a:close/>
                </a:path>
              </a:pathLst>
            </a:cu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30;p31">
              <a:extLst>
                <a:ext uri="{FF2B5EF4-FFF2-40B4-BE49-F238E27FC236}">
                  <a16:creationId xmlns:a16="http://schemas.microsoft.com/office/drawing/2014/main" id="{D0A76330-77E8-4528-B357-9CEF8A3E4171}"/>
                </a:ext>
              </a:extLst>
            </p:cNvPr>
            <p:cNvSpPr/>
            <p:nvPr/>
          </p:nvSpPr>
          <p:spPr>
            <a:xfrm>
              <a:off x="7855560" y="2643359"/>
              <a:ext cx="292653" cy="386169"/>
            </a:xfrm>
            <a:custGeom>
              <a:avLst/>
              <a:gdLst/>
              <a:ahLst/>
              <a:cxnLst/>
              <a:rect l="l" t="t" r="r" b="b"/>
              <a:pathLst>
                <a:path w="5608" h="7400" extrusionOk="0">
                  <a:moveTo>
                    <a:pt x="5518" y="1"/>
                  </a:moveTo>
                  <a:cubicBezTo>
                    <a:pt x="5489" y="1"/>
                    <a:pt x="5459" y="15"/>
                    <a:pt x="5442" y="50"/>
                  </a:cubicBezTo>
                  <a:cubicBezTo>
                    <a:pt x="5028" y="1566"/>
                    <a:pt x="4385" y="2986"/>
                    <a:pt x="3424" y="4271"/>
                  </a:cubicBezTo>
                  <a:cubicBezTo>
                    <a:pt x="2459" y="5464"/>
                    <a:pt x="1314" y="6245"/>
                    <a:pt x="121" y="7207"/>
                  </a:cubicBezTo>
                  <a:cubicBezTo>
                    <a:pt x="1" y="7286"/>
                    <a:pt x="87" y="7400"/>
                    <a:pt x="200" y="7400"/>
                  </a:cubicBezTo>
                  <a:cubicBezTo>
                    <a:pt x="219" y="7400"/>
                    <a:pt x="238" y="7397"/>
                    <a:pt x="257" y="7390"/>
                  </a:cubicBezTo>
                  <a:cubicBezTo>
                    <a:pt x="2965" y="6153"/>
                    <a:pt x="4936" y="2894"/>
                    <a:pt x="5578" y="98"/>
                  </a:cubicBezTo>
                  <a:cubicBezTo>
                    <a:pt x="5608" y="41"/>
                    <a:pt x="5565" y="1"/>
                    <a:pt x="5518" y="1"/>
                  </a:cubicBezTo>
                  <a:close/>
                </a:path>
              </a:pathLst>
            </a:cu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31;p31">
              <a:extLst>
                <a:ext uri="{FF2B5EF4-FFF2-40B4-BE49-F238E27FC236}">
                  <a16:creationId xmlns:a16="http://schemas.microsoft.com/office/drawing/2014/main" id="{D3C9B327-3595-4233-BAB1-663230DE03BD}"/>
                </a:ext>
              </a:extLst>
            </p:cNvPr>
            <p:cNvSpPr/>
            <p:nvPr/>
          </p:nvSpPr>
          <p:spPr>
            <a:xfrm>
              <a:off x="7944121" y="2954186"/>
              <a:ext cx="111102" cy="80365"/>
            </a:xfrm>
            <a:custGeom>
              <a:avLst/>
              <a:gdLst/>
              <a:ahLst/>
              <a:cxnLst/>
              <a:rect l="l" t="t" r="r" b="b"/>
              <a:pathLst>
                <a:path w="2129" h="1540" extrusionOk="0">
                  <a:moveTo>
                    <a:pt x="2074" y="0"/>
                  </a:moveTo>
                  <a:cubicBezTo>
                    <a:pt x="2066" y="0"/>
                    <a:pt x="2056" y="4"/>
                    <a:pt x="2046" y="14"/>
                  </a:cubicBezTo>
                  <a:cubicBezTo>
                    <a:pt x="1360" y="381"/>
                    <a:pt x="670" y="840"/>
                    <a:pt x="75" y="1390"/>
                  </a:cubicBezTo>
                  <a:cubicBezTo>
                    <a:pt x="1" y="1465"/>
                    <a:pt x="76" y="1539"/>
                    <a:pt x="133" y="1539"/>
                  </a:cubicBezTo>
                  <a:cubicBezTo>
                    <a:pt x="146" y="1539"/>
                    <a:pt x="158" y="1535"/>
                    <a:pt x="167" y="1526"/>
                  </a:cubicBezTo>
                  <a:cubicBezTo>
                    <a:pt x="853" y="1159"/>
                    <a:pt x="1496" y="609"/>
                    <a:pt x="2094" y="58"/>
                  </a:cubicBezTo>
                  <a:cubicBezTo>
                    <a:pt x="2129" y="58"/>
                    <a:pt x="2108" y="0"/>
                    <a:pt x="2074" y="0"/>
                  </a:cubicBezTo>
                  <a:close/>
                </a:path>
              </a:pathLst>
            </a:cu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332;p31">
              <a:extLst>
                <a:ext uri="{FF2B5EF4-FFF2-40B4-BE49-F238E27FC236}">
                  <a16:creationId xmlns:a16="http://schemas.microsoft.com/office/drawing/2014/main" id="{9AE16B07-E8BB-4E28-A307-40750E987FB6}"/>
                </a:ext>
              </a:extLst>
            </p:cNvPr>
            <p:cNvSpPr/>
            <p:nvPr/>
          </p:nvSpPr>
          <p:spPr>
            <a:xfrm>
              <a:off x="7634289" y="1392953"/>
              <a:ext cx="332940" cy="159582"/>
            </a:xfrm>
            <a:custGeom>
              <a:avLst/>
              <a:gdLst/>
              <a:ahLst/>
              <a:cxnLst/>
              <a:rect l="l" t="t" r="r" b="b"/>
              <a:pathLst>
                <a:path w="6380" h="3058" extrusionOk="0">
                  <a:moveTo>
                    <a:pt x="3206" y="1"/>
                  </a:moveTo>
                  <a:cubicBezTo>
                    <a:pt x="2684" y="1"/>
                    <a:pt x="2042" y="227"/>
                    <a:pt x="1608" y="386"/>
                  </a:cubicBezTo>
                  <a:cubicBezTo>
                    <a:pt x="1058" y="661"/>
                    <a:pt x="643" y="1164"/>
                    <a:pt x="276" y="1670"/>
                  </a:cubicBezTo>
                  <a:cubicBezTo>
                    <a:pt x="140" y="1898"/>
                    <a:pt x="1" y="2173"/>
                    <a:pt x="1" y="2496"/>
                  </a:cubicBezTo>
                  <a:cubicBezTo>
                    <a:pt x="1" y="2588"/>
                    <a:pt x="48" y="2724"/>
                    <a:pt x="92" y="2815"/>
                  </a:cubicBezTo>
                  <a:cubicBezTo>
                    <a:pt x="184" y="2907"/>
                    <a:pt x="368" y="2955"/>
                    <a:pt x="507" y="2955"/>
                  </a:cubicBezTo>
                  <a:cubicBezTo>
                    <a:pt x="691" y="2955"/>
                    <a:pt x="826" y="2863"/>
                    <a:pt x="966" y="2815"/>
                  </a:cubicBezTo>
                  <a:cubicBezTo>
                    <a:pt x="1516" y="2496"/>
                    <a:pt x="2019" y="2173"/>
                    <a:pt x="2478" y="1762"/>
                  </a:cubicBezTo>
                  <a:lnTo>
                    <a:pt x="2478" y="1762"/>
                  </a:lnTo>
                  <a:cubicBezTo>
                    <a:pt x="2386" y="1946"/>
                    <a:pt x="2294" y="2221"/>
                    <a:pt x="2294" y="2404"/>
                  </a:cubicBezTo>
                  <a:cubicBezTo>
                    <a:pt x="2294" y="2632"/>
                    <a:pt x="2386" y="2863"/>
                    <a:pt x="2570" y="2955"/>
                  </a:cubicBezTo>
                  <a:cubicBezTo>
                    <a:pt x="2661" y="2999"/>
                    <a:pt x="2801" y="2999"/>
                    <a:pt x="2937" y="3047"/>
                  </a:cubicBezTo>
                  <a:cubicBezTo>
                    <a:pt x="3230" y="3047"/>
                    <a:pt x="3522" y="3057"/>
                    <a:pt x="3814" y="3057"/>
                  </a:cubicBezTo>
                  <a:cubicBezTo>
                    <a:pt x="4118" y="3057"/>
                    <a:pt x="4423" y="3046"/>
                    <a:pt x="4728" y="2999"/>
                  </a:cubicBezTo>
                  <a:cubicBezTo>
                    <a:pt x="5322" y="2907"/>
                    <a:pt x="5921" y="2724"/>
                    <a:pt x="6379" y="2313"/>
                  </a:cubicBezTo>
                  <a:cubicBezTo>
                    <a:pt x="6379" y="1898"/>
                    <a:pt x="6196" y="1531"/>
                    <a:pt x="5921" y="1212"/>
                  </a:cubicBezTo>
                  <a:cubicBezTo>
                    <a:pt x="5598" y="936"/>
                    <a:pt x="5278" y="705"/>
                    <a:pt x="4911" y="522"/>
                  </a:cubicBezTo>
                  <a:cubicBezTo>
                    <a:pt x="4405" y="294"/>
                    <a:pt x="3946" y="111"/>
                    <a:pt x="3443" y="19"/>
                  </a:cubicBezTo>
                  <a:cubicBezTo>
                    <a:pt x="3368" y="6"/>
                    <a:pt x="3288" y="1"/>
                    <a:pt x="32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333;p31">
              <a:extLst>
                <a:ext uri="{FF2B5EF4-FFF2-40B4-BE49-F238E27FC236}">
                  <a16:creationId xmlns:a16="http://schemas.microsoft.com/office/drawing/2014/main" id="{A5314D59-1706-4433-B1D3-A8CD4186C505}"/>
                </a:ext>
              </a:extLst>
            </p:cNvPr>
            <p:cNvSpPr/>
            <p:nvPr/>
          </p:nvSpPr>
          <p:spPr>
            <a:xfrm>
              <a:off x="6154747" y="2859101"/>
              <a:ext cx="1934446" cy="64605"/>
            </a:xfrm>
            <a:custGeom>
              <a:avLst/>
              <a:gdLst/>
              <a:ahLst/>
              <a:cxnLst/>
              <a:rect l="l" t="t" r="r" b="b"/>
              <a:pathLst>
                <a:path w="37069" h="1238" extrusionOk="0">
                  <a:moveTo>
                    <a:pt x="36474" y="1"/>
                  </a:moveTo>
                  <a:lnTo>
                    <a:pt x="598" y="93"/>
                  </a:lnTo>
                  <a:cubicBezTo>
                    <a:pt x="275" y="93"/>
                    <a:pt x="0" y="320"/>
                    <a:pt x="0" y="643"/>
                  </a:cubicBezTo>
                  <a:cubicBezTo>
                    <a:pt x="0" y="963"/>
                    <a:pt x="275" y="1238"/>
                    <a:pt x="598" y="1238"/>
                  </a:cubicBezTo>
                  <a:lnTo>
                    <a:pt x="36474" y="1146"/>
                  </a:lnTo>
                  <a:cubicBezTo>
                    <a:pt x="36793" y="1146"/>
                    <a:pt x="37068" y="918"/>
                    <a:pt x="37068" y="596"/>
                  </a:cubicBezTo>
                  <a:cubicBezTo>
                    <a:pt x="37068" y="276"/>
                    <a:pt x="36793" y="1"/>
                    <a:pt x="364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334;p31">
              <a:extLst>
                <a:ext uri="{FF2B5EF4-FFF2-40B4-BE49-F238E27FC236}">
                  <a16:creationId xmlns:a16="http://schemas.microsoft.com/office/drawing/2014/main" id="{07EE4FD7-0B41-491C-8D2B-EC8560028288}"/>
                </a:ext>
              </a:extLst>
            </p:cNvPr>
            <p:cNvSpPr/>
            <p:nvPr/>
          </p:nvSpPr>
          <p:spPr>
            <a:xfrm>
              <a:off x="6458891" y="2890152"/>
              <a:ext cx="64605" cy="1400645"/>
            </a:xfrm>
            <a:custGeom>
              <a:avLst/>
              <a:gdLst/>
              <a:ahLst/>
              <a:cxnLst/>
              <a:rect l="l" t="t" r="r" b="b"/>
              <a:pathLst>
                <a:path w="1238" h="26840" extrusionOk="0">
                  <a:moveTo>
                    <a:pt x="0" y="1"/>
                  </a:moveTo>
                  <a:lnTo>
                    <a:pt x="44" y="26198"/>
                  </a:lnTo>
                  <a:cubicBezTo>
                    <a:pt x="44" y="26565"/>
                    <a:pt x="320" y="26840"/>
                    <a:pt x="643" y="26840"/>
                  </a:cubicBezTo>
                  <a:cubicBezTo>
                    <a:pt x="962" y="26840"/>
                    <a:pt x="1237" y="26565"/>
                    <a:pt x="1237" y="26198"/>
                  </a:cubicBezTo>
                  <a:lnTo>
                    <a:pt x="11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335;p31">
              <a:extLst>
                <a:ext uri="{FF2B5EF4-FFF2-40B4-BE49-F238E27FC236}">
                  <a16:creationId xmlns:a16="http://schemas.microsoft.com/office/drawing/2014/main" id="{7E9C8F44-EB81-46BB-B723-B966B52A26F0}"/>
                </a:ext>
              </a:extLst>
            </p:cNvPr>
            <p:cNvSpPr/>
            <p:nvPr/>
          </p:nvSpPr>
          <p:spPr>
            <a:xfrm>
              <a:off x="7722954" y="2887856"/>
              <a:ext cx="64605" cy="1400489"/>
            </a:xfrm>
            <a:custGeom>
              <a:avLst/>
              <a:gdLst/>
              <a:ahLst/>
              <a:cxnLst/>
              <a:rect l="l" t="t" r="r" b="b"/>
              <a:pathLst>
                <a:path w="1238" h="26837" extrusionOk="0">
                  <a:moveTo>
                    <a:pt x="1" y="0"/>
                  </a:moveTo>
                  <a:lnTo>
                    <a:pt x="93" y="26194"/>
                  </a:lnTo>
                  <a:cubicBezTo>
                    <a:pt x="93" y="26561"/>
                    <a:pt x="320" y="26836"/>
                    <a:pt x="643" y="26836"/>
                  </a:cubicBezTo>
                  <a:cubicBezTo>
                    <a:pt x="962" y="26836"/>
                    <a:pt x="1238" y="26561"/>
                    <a:pt x="1238" y="26194"/>
                  </a:cubicBezTo>
                  <a:lnTo>
                    <a:pt x="11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336;p31">
              <a:extLst>
                <a:ext uri="{FF2B5EF4-FFF2-40B4-BE49-F238E27FC236}">
                  <a16:creationId xmlns:a16="http://schemas.microsoft.com/office/drawing/2014/main" id="{C1056D30-2B8A-4179-8E73-2AEFD88DC21A}"/>
                </a:ext>
              </a:extLst>
            </p:cNvPr>
            <p:cNvSpPr/>
            <p:nvPr/>
          </p:nvSpPr>
          <p:spPr>
            <a:xfrm>
              <a:off x="6066239" y="2696329"/>
              <a:ext cx="574609" cy="104161"/>
            </a:xfrm>
            <a:custGeom>
              <a:avLst/>
              <a:gdLst/>
              <a:ahLst/>
              <a:cxnLst/>
              <a:rect l="l" t="t" r="r" b="b"/>
              <a:pathLst>
                <a:path w="11011" h="1996" extrusionOk="0">
                  <a:moveTo>
                    <a:pt x="136" y="0"/>
                  </a:moveTo>
                  <a:cubicBezTo>
                    <a:pt x="45" y="0"/>
                    <a:pt x="1" y="92"/>
                    <a:pt x="92" y="136"/>
                  </a:cubicBezTo>
                  <a:cubicBezTo>
                    <a:pt x="1652" y="870"/>
                    <a:pt x="3671" y="1054"/>
                    <a:pt x="5414" y="1377"/>
                  </a:cubicBezTo>
                  <a:cubicBezTo>
                    <a:pt x="6240" y="1512"/>
                    <a:pt x="7066" y="1652"/>
                    <a:pt x="7891" y="1744"/>
                  </a:cubicBezTo>
                  <a:cubicBezTo>
                    <a:pt x="8673" y="1854"/>
                    <a:pt x="9517" y="1996"/>
                    <a:pt x="10323" y="1996"/>
                  </a:cubicBezTo>
                  <a:cubicBezTo>
                    <a:pt x="10508" y="1996"/>
                    <a:pt x="10691" y="1988"/>
                    <a:pt x="10871" y="1971"/>
                  </a:cubicBezTo>
                  <a:cubicBezTo>
                    <a:pt x="10963" y="1971"/>
                    <a:pt x="11011" y="1835"/>
                    <a:pt x="10871" y="1788"/>
                  </a:cubicBezTo>
                  <a:cubicBezTo>
                    <a:pt x="10002" y="1512"/>
                    <a:pt x="9036" y="1468"/>
                    <a:pt x="8119" y="1377"/>
                  </a:cubicBezTo>
                  <a:cubicBezTo>
                    <a:pt x="7201" y="1237"/>
                    <a:pt x="6240" y="1101"/>
                    <a:pt x="5322" y="918"/>
                  </a:cubicBezTo>
                  <a:cubicBezTo>
                    <a:pt x="3623" y="643"/>
                    <a:pt x="1836" y="44"/>
                    <a:pt x="1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 name="TextBox 217">
            <a:extLst>
              <a:ext uri="{FF2B5EF4-FFF2-40B4-BE49-F238E27FC236}">
                <a16:creationId xmlns:a16="http://schemas.microsoft.com/office/drawing/2014/main" id="{CA18713B-B616-45CB-B6DB-F814FFE15731}"/>
              </a:ext>
            </a:extLst>
          </p:cNvPr>
          <p:cNvSpPr txBox="1"/>
          <p:nvPr/>
        </p:nvSpPr>
        <p:spPr>
          <a:xfrm>
            <a:off x="8285751" y="4731275"/>
            <a:ext cx="650240" cy="307777"/>
          </a:xfrm>
          <a:prstGeom prst="rect">
            <a:avLst/>
          </a:prstGeom>
          <a:noFill/>
        </p:spPr>
        <p:txBody>
          <a:bodyPr wrap="square">
            <a:spAutoFit/>
          </a:bodyPr>
          <a:lstStyle/>
          <a:p>
            <a:r>
              <a:rPr lang="en-US" dirty="0">
                <a:solidFill>
                  <a:schemeClr val="accent1"/>
                </a:solidFill>
              </a:rPr>
              <a:t>5</a:t>
            </a:r>
          </a:p>
        </p:txBody>
      </p:sp>
    </p:spTree>
    <p:extLst>
      <p:ext uri="{BB962C8B-B14F-4D97-AF65-F5344CB8AC3E}">
        <p14:creationId xmlns:p14="http://schemas.microsoft.com/office/powerpoint/2010/main" val="2044202370"/>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82AB8D-4240-4B97-B57C-45A434138F14}"/>
              </a:ext>
            </a:extLst>
          </p:cNvPr>
          <p:cNvSpPr txBox="1"/>
          <p:nvPr/>
        </p:nvSpPr>
        <p:spPr>
          <a:xfrm flipH="1">
            <a:off x="5847253" y="365303"/>
            <a:ext cx="2585546" cy="400110"/>
          </a:xfrm>
          <a:prstGeom prst="rect">
            <a:avLst/>
          </a:prstGeom>
          <a:noFill/>
        </p:spPr>
        <p:txBody>
          <a:bodyPr wrap="square">
            <a:spAutoFit/>
          </a:bodyPr>
          <a:lstStyle/>
          <a:p>
            <a:r>
              <a:rPr lang="en-US" sz="2000">
                <a:solidFill>
                  <a:schemeClr val="accent1">
                    <a:lumMod val="20000"/>
                    <a:lumOff val="80000"/>
                  </a:schemeClr>
                </a:solidFill>
                <a:latin typeface="Reem Kufi" pitchFamily="2"/>
              </a:rPr>
              <a:t>Students’ Community:</a:t>
            </a:r>
          </a:p>
        </p:txBody>
      </p:sp>
      <p:pic>
        <p:nvPicPr>
          <p:cNvPr id="4" name="Picture 3" descr="Table&#10;&#10;Description automatically generated">
            <a:extLst>
              <a:ext uri="{FF2B5EF4-FFF2-40B4-BE49-F238E27FC236}">
                <a16:creationId xmlns:a16="http://schemas.microsoft.com/office/drawing/2014/main" id="{EAE7A083-9E11-4D08-BB3B-E22A9A0EA59B}"/>
              </a:ext>
            </a:extLst>
          </p:cNvPr>
          <p:cNvPicPr>
            <a:picLocks noChangeAspect="1"/>
          </p:cNvPicPr>
          <p:nvPr/>
        </p:nvPicPr>
        <p:blipFill>
          <a:blip r:embed="rId2"/>
          <a:stretch>
            <a:fillRect/>
          </a:stretch>
        </p:blipFill>
        <p:spPr>
          <a:xfrm>
            <a:off x="1" y="1"/>
            <a:ext cx="5307724" cy="5143499"/>
          </a:xfrm>
          <a:prstGeom prst="rect">
            <a:avLst/>
          </a:prstGeom>
        </p:spPr>
      </p:pic>
      <p:pic>
        <p:nvPicPr>
          <p:cNvPr id="6" name="Picture 5">
            <a:extLst>
              <a:ext uri="{FF2B5EF4-FFF2-40B4-BE49-F238E27FC236}">
                <a16:creationId xmlns:a16="http://schemas.microsoft.com/office/drawing/2014/main" id="{F08C0667-0EB3-4B39-9C06-3E756A23B559}"/>
              </a:ext>
            </a:extLst>
          </p:cNvPr>
          <p:cNvPicPr>
            <a:picLocks noChangeAspect="1"/>
          </p:cNvPicPr>
          <p:nvPr/>
        </p:nvPicPr>
        <p:blipFill>
          <a:blip r:embed="rId3"/>
          <a:stretch>
            <a:fillRect/>
          </a:stretch>
        </p:blipFill>
        <p:spPr>
          <a:xfrm>
            <a:off x="5767935" y="1990670"/>
            <a:ext cx="2942228" cy="13411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47536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F605A-B72A-4EFA-A664-51F06CC2FFB7}"/>
              </a:ext>
            </a:extLst>
          </p:cNvPr>
          <p:cNvSpPr>
            <a:spLocks noGrp="1"/>
          </p:cNvSpPr>
          <p:nvPr>
            <p:ph type="ctrTitle"/>
          </p:nvPr>
        </p:nvSpPr>
        <p:spPr>
          <a:xfrm>
            <a:off x="803375" y="446810"/>
            <a:ext cx="4969860" cy="2826240"/>
          </a:xfrm>
        </p:spPr>
        <p:txBody>
          <a:bodyPr wrap="square" anchor="b">
            <a:normAutofit fontScale="90000"/>
          </a:bodyPr>
          <a:lstStyle/>
          <a:p>
            <a:pPr algn="ctr">
              <a:lnSpc>
                <a:spcPct val="90000"/>
              </a:lnSpc>
            </a:pPr>
            <a:r>
              <a:rPr lang="en-US" sz="4400"/>
              <a:t>What is our users' need </a:t>
            </a:r>
            <a:br>
              <a:rPr lang="en-US" sz="4400"/>
            </a:br>
            <a:r>
              <a:rPr lang="en-US" sz="4400"/>
              <a:t>and</a:t>
            </a:r>
            <a:br>
              <a:rPr lang="en-US" sz="4400"/>
            </a:br>
            <a:r>
              <a:rPr lang="en-US" sz="4400"/>
              <a:t> How we satisfy them?</a:t>
            </a:r>
          </a:p>
        </p:txBody>
      </p:sp>
      <p:sp>
        <p:nvSpPr>
          <p:cNvPr id="106" name="Oval 105">
            <a:extLst>
              <a:ext uri="{FF2B5EF4-FFF2-40B4-BE49-F238E27FC236}">
                <a16:creationId xmlns:a16="http://schemas.microsoft.com/office/drawing/2014/main" id="{C035EE7B-1408-4590-9EC1-B5B925F23DB5}"/>
              </a:ext>
            </a:extLst>
          </p:cNvPr>
          <p:cNvSpPr/>
          <p:nvPr/>
        </p:nvSpPr>
        <p:spPr>
          <a:xfrm>
            <a:off x="6893968" y="1433260"/>
            <a:ext cx="1547707" cy="1571413"/>
          </a:xfrm>
          <a:prstGeom prst="ellipse">
            <a:avLst/>
          </a:prstGeom>
          <a:solidFill>
            <a:schemeClr val="accent1">
              <a:lumMod val="60000"/>
              <a:lumOff val="40000"/>
            </a:schemeClr>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accent1">
                    <a:lumMod val="50000"/>
                  </a:schemeClr>
                </a:solidFill>
                <a:latin typeface="Anaheim" panose="020B0604020202020204" charset="0"/>
              </a:rPr>
              <a:t>03</a:t>
            </a:r>
          </a:p>
        </p:txBody>
      </p:sp>
      <p:sp>
        <p:nvSpPr>
          <p:cNvPr id="4" name="TextBox 3">
            <a:extLst>
              <a:ext uri="{FF2B5EF4-FFF2-40B4-BE49-F238E27FC236}">
                <a16:creationId xmlns:a16="http://schemas.microsoft.com/office/drawing/2014/main" id="{03673C28-0270-4847-A7FB-342BA770307D}"/>
              </a:ext>
            </a:extLst>
          </p:cNvPr>
          <p:cNvSpPr txBox="1"/>
          <p:nvPr/>
        </p:nvSpPr>
        <p:spPr>
          <a:xfrm>
            <a:off x="8585200" y="4742033"/>
            <a:ext cx="650240" cy="307777"/>
          </a:xfrm>
          <a:prstGeom prst="rect">
            <a:avLst/>
          </a:prstGeom>
          <a:noFill/>
        </p:spPr>
        <p:txBody>
          <a:bodyPr wrap="square">
            <a:spAutoFit/>
          </a:bodyPr>
          <a:lstStyle/>
          <a:p>
            <a:r>
              <a:rPr lang="en-US" dirty="0">
                <a:solidFill>
                  <a:schemeClr val="accent1"/>
                </a:solidFill>
              </a:rPr>
              <a:t>6</a:t>
            </a:r>
          </a:p>
        </p:txBody>
      </p:sp>
    </p:spTree>
    <p:extLst>
      <p:ext uri="{BB962C8B-B14F-4D97-AF65-F5344CB8AC3E}">
        <p14:creationId xmlns:p14="http://schemas.microsoft.com/office/powerpoint/2010/main" val="1540363000"/>
      </p:ext>
    </p:extLst>
  </p:cSld>
  <p:clrMapOvr>
    <a:masterClrMapping/>
  </p:clrMapOvr>
</p:sld>
</file>

<file path=ppt/theme/theme1.xml><?xml version="1.0" encoding="utf-8"?>
<a:theme xmlns:a="http://schemas.openxmlformats.org/drawingml/2006/main" name="Clinical Case 03-2019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1040</TotalTime>
  <Words>234</Words>
  <Application>Microsoft Office PowerPoint</Application>
  <PresentationFormat>On-screen Show (16:9)</PresentationFormat>
  <Paragraphs>53</Paragraphs>
  <Slides>13</Slides>
  <Notes>3</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Wingdings</vt:lpstr>
      <vt:lpstr>Barlow</vt:lpstr>
      <vt:lpstr>Anaheim</vt:lpstr>
      <vt:lpstr>Reem Kufi</vt:lpstr>
      <vt:lpstr>Roboto Slab Light</vt:lpstr>
      <vt:lpstr>Arial</vt:lpstr>
      <vt:lpstr>Calibri</vt:lpstr>
      <vt:lpstr>Fira Sans Extra Condensed Medium</vt:lpstr>
      <vt:lpstr>Clinical Case 03-2019 by Slidesgo</vt:lpstr>
      <vt:lpstr>Concept Selection</vt:lpstr>
      <vt:lpstr>PowerPoint Presentation</vt:lpstr>
      <vt:lpstr>Our team </vt:lpstr>
      <vt:lpstr>What is our BUSINESS?</vt:lpstr>
      <vt:lpstr>PowerPoint Presentation</vt:lpstr>
      <vt:lpstr>Why is it a successful IDEA?</vt:lpstr>
      <vt:lpstr>PowerPoint Presentation</vt:lpstr>
      <vt:lpstr>PowerPoint Presentation</vt:lpstr>
      <vt:lpstr>What is our users' need  and  How we satisfy them?</vt:lpstr>
      <vt:lpstr>PowerPoint Presentation</vt:lpstr>
      <vt:lpstr>Who are our players?</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 Presentation</dc:title>
  <dc:creator>maah anvari</dc:creator>
  <cp:lastModifiedBy>Farimah Anvari</cp:lastModifiedBy>
  <cp:revision>2</cp:revision>
  <dcterms:modified xsi:type="dcterms:W3CDTF">2022-02-24T22:46:54Z</dcterms:modified>
</cp:coreProperties>
</file>