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C3243D-9637-472B-B3ED-3071FB7C1411}">
          <p14:sldIdLst>
            <p14:sldId id="257"/>
            <p14:sldId id="256"/>
            <p14:sldId id="260"/>
            <p14:sldId id="261"/>
            <p14:sldId id="262"/>
            <p14:sldId id="263"/>
            <p14:sldId id="264"/>
            <p14:sldId id="265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6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4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3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3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9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8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77-6984-4999-9E82-76B9564F830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9E8-910D-4F07-992A-74798699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6E77-6984-4999-9E82-76B9564F830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29E8-910D-4F07-992A-74798699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785" y="2442949"/>
            <a:ext cx="7547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COVID-19 SOPs Monitoring And Management System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2736" y="3820935"/>
            <a:ext cx="335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GSN: FALL 21-18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621" y="4460257"/>
            <a:ext cx="43230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Presented by: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Maaheen Yasin (L18-1267)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Inbisat Mudassar Dar (L18-1283)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Ahmad Tameem Kamal (L18-1358)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1629" y="4460257"/>
            <a:ext cx="5284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Advisor: Mr. Hamza Yousuf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Client: </a:t>
            </a:r>
            <a:r>
              <a:rPr lang="en-US" sz="2000" b="1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Saleem Steel Industries</a:t>
            </a:r>
            <a:endParaRPr lang="en-US" sz="2000" b="1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266" y="5365283"/>
            <a:ext cx="40826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Evaluation Committee: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Ms. Shazia Haque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Mr. </a:t>
            </a:r>
            <a:r>
              <a:rPr lang="en-US" sz="2000" b="1" dirty="0" err="1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Zeeshan</a:t>
            </a:r>
            <a:r>
              <a:rPr lang="en-US" sz="2000" b="1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Asif </a:t>
            </a:r>
            <a:endParaRPr lang="en-US" sz="2000" b="1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1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8940" y="1378422"/>
            <a:ext cx="3193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658496"/>
            <a:ext cx="6599484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Jetson Nano Developer Kit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and Packages Installation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Jetson Nano Developer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Jetson Nano is the powerful small computer specially designed for artificial intelligence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 USB Ports, HDMI port, 40 pins GPIO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124" y="3031855"/>
            <a:ext cx="3429970" cy="279828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02850"/>
              </p:ext>
            </p:extLst>
          </p:nvPr>
        </p:nvGraphicFramePr>
        <p:xfrm>
          <a:off x="838200" y="3031855"/>
          <a:ext cx="7085630" cy="11125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819400"/>
                <a:gridCol w="4266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QUAD-core</a:t>
                      </a:r>
                      <a:r>
                        <a:rPr lang="en-US" baseline="0" dirty="0" smtClean="0"/>
                        <a:t> ARM A57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128-core Maxwell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GB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49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components we are using with Jetson Nano are, </a:t>
            </a:r>
            <a:endParaRPr lang="en-US" dirty="0"/>
          </a:p>
          <a:p>
            <a:pPr lvl="1"/>
            <a:r>
              <a:rPr lang="en-US" sz="2800" dirty="0" smtClean="0"/>
              <a:t>SD Card for OS image and storage</a:t>
            </a:r>
          </a:p>
          <a:p>
            <a:pPr lvl="1"/>
            <a:r>
              <a:rPr lang="en-US" sz="2800" dirty="0" smtClean="0"/>
              <a:t>USB camera </a:t>
            </a:r>
          </a:p>
          <a:p>
            <a:pPr lvl="1"/>
            <a:r>
              <a:rPr lang="en-US" sz="2800" dirty="0" smtClean="0"/>
              <a:t>USB Keyboard and Mouse</a:t>
            </a:r>
            <a:endParaRPr lang="en-US" sz="2800" dirty="0" smtClean="0"/>
          </a:p>
          <a:p>
            <a:pPr lvl="1"/>
            <a:r>
              <a:rPr lang="en-US" sz="2800" dirty="0" smtClean="0"/>
              <a:t>USB Tethering for sharing Internet</a:t>
            </a:r>
          </a:p>
          <a:p>
            <a:pPr lvl="1"/>
            <a:r>
              <a:rPr lang="en-US" sz="2800" dirty="0" smtClean="0"/>
              <a:t>5V 3A power adaptor</a:t>
            </a:r>
          </a:p>
          <a:p>
            <a:pPr lvl="1"/>
            <a:r>
              <a:rPr lang="en-US" sz="2800" dirty="0" smtClean="0"/>
              <a:t>Monitor for display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7656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and Packages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OS image we are using is </a:t>
            </a:r>
            <a:r>
              <a:rPr lang="en-US" dirty="0" err="1" smtClean="0"/>
              <a:t>JetPack</a:t>
            </a:r>
            <a:r>
              <a:rPr lang="en-US" dirty="0" smtClean="0"/>
              <a:t> 4.6 which is the specialized version of Ubuntu 18 for Jetson Nano.</a:t>
            </a:r>
          </a:p>
          <a:p>
            <a:r>
              <a:rPr lang="en-US" dirty="0" smtClean="0"/>
              <a:t>It comes with pre install AI packages such as CUDA and </a:t>
            </a:r>
            <a:r>
              <a:rPr lang="en-US" dirty="0" err="1" smtClean="0"/>
              <a:t>OpenCV</a:t>
            </a:r>
            <a:r>
              <a:rPr lang="en-US" dirty="0" smtClean="0"/>
              <a:t>. Also, the OS is optimized for best performance with the developer kit.</a:t>
            </a:r>
          </a:p>
          <a:p>
            <a:endParaRPr lang="en-US" dirty="0" smtClean="0"/>
          </a:p>
          <a:p>
            <a:r>
              <a:rPr lang="en-US" dirty="0" smtClean="0"/>
              <a:t>It does not include the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Mediapipe</a:t>
            </a:r>
            <a:r>
              <a:rPr lang="en-US" dirty="0" smtClean="0"/>
              <a:t> Libraries, which has to be manually installed including each dependencies.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4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Logitech USB camera C270 since Jetson does not support the Raspberry Pi v1 camera</a:t>
            </a:r>
          </a:p>
          <a:p>
            <a:r>
              <a:rPr lang="en-US" dirty="0" smtClean="0"/>
              <a:t>The resolution of camera is 720p@30fps</a:t>
            </a:r>
          </a:p>
          <a:p>
            <a:r>
              <a:rPr lang="en-US" dirty="0" smtClean="0"/>
              <a:t>As compare to CSI-camera it is slower but has much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more portability.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617" y="3041482"/>
            <a:ext cx="3120837" cy="268001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84738"/>
              </p:ext>
            </p:extLst>
          </p:nvPr>
        </p:nvGraphicFramePr>
        <p:xfrm>
          <a:off x="683909" y="4465872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Logitech C270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</a:t>
                      </a:r>
                      <a:r>
                        <a:rPr lang="en-US" baseline="0" dirty="0" smtClean="0"/>
                        <a:t> Camera 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 Camera 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720p @ 30fps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1080p @ 30fps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1080p @ 30fps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55*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53*</a:t>
                      </a:r>
                      <a:r>
                        <a:rPr lang="en-US" baseline="0" dirty="0" smtClean="0"/>
                        <a:t>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r>
                        <a:rPr lang="en-US" baseline="0" dirty="0" smtClean="0"/>
                        <a:t>* 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8MP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7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tflite</a:t>
            </a:r>
            <a:r>
              <a:rPr lang="en-US" dirty="0" smtClean="0"/>
              <a:t> code is tested on </a:t>
            </a:r>
            <a:r>
              <a:rPr lang="en-US" dirty="0" err="1" smtClean="0"/>
              <a:t>jetson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stable frame rates and high accuracy </a:t>
            </a:r>
          </a:p>
          <a:p>
            <a:r>
              <a:rPr lang="en-US" dirty="0" smtClean="0"/>
              <a:t>Accuracy achieved with the </a:t>
            </a:r>
            <a:r>
              <a:rPr lang="en-US" dirty="0" err="1" smtClean="0"/>
              <a:t>tensorflow</a:t>
            </a:r>
            <a:r>
              <a:rPr lang="en-US" dirty="0" smtClean="0"/>
              <a:t> lite model is 92% and it only takes </a:t>
            </a:r>
            <a:r>
              <a:rPr lang="en-US" smtClean="0"/>
              <a:t>9.9MB of </a:t>
            </a:r>
            <a:r>
              <a:rPr lang="en-US" dirty="0" smtClean="0"/>
              <a:t>space.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02236"/>
              </p:ext>
            </p:extLst>
          </p:nvPr>
        </p:nvGraphicFramePr>
        <p:xfrm>
          <a:off x="1124639" y="3800127"/>
          <a:ext cx="9242233" cy="1752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0319"/>
                <a:gridCol w="1320319"/>
                <a:gridCol w="1320319"/>
                <a:gridCol w="1320319"/>
                <a:gridCol w="1320319"/>
                <a:gridCol w="1320319"/>
                <a:gridCol w="13203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Stats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FPS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1019 MB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Tensorflow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FPS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3182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TFLite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FPS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1668</a:t>
                      </a:r>
                      <a:r>
                        <a:rPr lang="en-US" baseline="0" dirty="0" smtClean="0"/>
                        <a:t>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59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361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PowerPoint Presentation</vt:lpstr>
      <vt:lpstr>Jetson Nano Developer Kit</vt:lpstr>
      <vt:lpstr>Setup</vt:lpstr>
      <vt:lpstr>OS and Packages Installation</vt:lpstr>
      <vt:lpstr>Camera</vt:lpstr>
      <vt:lpstr>Demo….</vt:lpstr>
      <vt:lpstr>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Tameem</dc:creator>
  <cp:lastModifiedBy>Ahmad Tameem</cp:lastModifiedBy>
  <cp:revision>12</cp:revision>
  <dcterms:created xsi:type="dcterms:W3CDTF">2022-03-10T16:59:27Z</dcterms:created>
  <dcterms:modified xsi:type="dcterms:W3CDTF">2022-03-10T19:08:03Z</dcterms:modified>
</cp:coreProperties>
</file>