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87" r:id="rId5"/>
    <p:sldId id="277" r:id="rId6"/>
    <p:sldId id="279" r:id="rId7"/>
    <p:sldId id="278" r:id="rId8"/>
    <p:sldId id="280" r:id="rId9"/>
    <p:sldId id="283" r:id="rId10"/>
    <p:sldId id="284" r:id="rId11"/>
    <p:sldId id="282" r:id="rId12"/>
    <p:sldId id="272" r:id="rId13"/>
    <p:sldId id="281" r:id="rId14"/>
    <p:sldId id="264" r:id="rId15"/>
    <p:sldId id="271" r:id="rId16"/>
    <p:sldId id="274" r:id="rId17"/>
    <p:sldId id="275" r:id="rId18"/>
    <p:sldId id="276" r:id="rId19"/>
    <p:sldId id="285" r:id="rId20"/>
    <p:sldId id="28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C3243D-9637-472B-B3ED-3071FB7C1411}">
          <p14:sldIdLst>
            <p14:sldId id="257"/>
            <p14:sldId id="256"/>
            <p14:sldId id="260"/>
            <p14:sldId id="287"/>
            <p14:sldId id="277"/>
            <p14:sldId id="279"/>
            <p14:sldId id="278"/>
            <p14:sldId id="280"/>
            <p14:sldId id="283"/>
            <p14:sldId id="284"/>
            <p14:sldId id="282"/>
            <p14:sldId id="272"/>
            <p14:sldId id="281"/>
            <p14:sldId id="264"/>
            <p14:sldId id="271"/>
            <p14:sldId id="274"/>
            <p14:sldId id="275"/>
            <p14:sldId id="276"/>
            <p14:sldId id="285"/>
            <p14:sldId id="28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EAE98-3F53-4405-884E-580802581EF6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C9DA0-32DA-485C-A13F-56E126E2BC8B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Automated COVID-19 SOPs Monitoring And Management System </a:t>
          </a:r>
        </a:p>
      </dgm:t>
    </dgm:pt>
    <dgm:pt modelId="{A13BCF60-500B-4276-8824-88C158E6F5F9}" type="parTrans" cxnId="{726EDCB7-DFFE-45DD-9D9C-153ADD40415C}">
      <dgm:prSet/>
      <dgm:spPr/>
      <dgm:t>
        <a:bodyPr/>
        <a:lstStyle/>
        <a:p>
          <a:endParaRPr lang="en-US"/>
        </a:p>
      </dgm:t>
    </dgm:pt>
    <dgm:pt modelId="{4042C512-1269-4AE1-A6D7-A2DA3A5D1065}" type="sibTrans" cxnId="{726EDCB7-DFFE-45DD-9D9C-153ADD40415C}">
      <dgm:prSet/>
      <dgm:spPr/>
      <dgm:t>
        <a:bodyPr/>
        <a:lstStyle/>
        <a:p>
          <a:endParaRPr lang="en-US"/>
        </a:p>
      </dgm:t>
    </dgm:pt>
    <dgm:pt modelId="{C9CC7C9C-917F-4EBA-BCBD-BF87CAC172EB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Face Mask Detection</a:t>
          </a:r>
        </a:p>
      </dgm:t>
    </dgm:pt>
    <dgm:pt modelId="{124C9FBA-6272-4631-A515-8566CFCC2264}" type="parTrans" cxnId="{DCED99A2-67EB-4E9C-9D23-8F259957975D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43588E-3974-449B-99FC-D006AFD8CA4F}" type="sibTrans" cxnId="{DCED99A2-67EB-4E9C-9D23-8F259957975D}">
      <dgm:prSet/>
      <dgm:spPr/>
      <dgm:t>
        <a:bodyPr/>
        <a:lstStyle/>
        <a:p>
          <a:endParaRPr lang="en-US"/>
        </a:p>
      </dgm:t>
    </dgm:pt>
    <dgm:pt modelId="{DE67FC70-CB0E-436B-A936-B1EFB77828A4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Forehead Temperature Measurement</a:t>
          </a:r>
        </a:p>
      </dgm:t>
    </dgm:pt>
    <dgm:pt modelId="{CB71A8F3-1E53-4085-B1EC-41E64D267799}" type="parTrans" cxnId="{4E7AED93-BBED-4CBE-8653-935427081828}">
      <dgm:prSet/>
      <dgm:spPr/>
      <dgm:t>
        <a:bodyPr/>
        <a:lstStyle/>
        <a:p>
          <a:endParaRPr lang="en-US"/>
        </a:p>
      </dgm:t>
    </dgm:pt>
    <dgm:pt modelId="{76F6B1EE-AED5-4554-A15C-B0C2F4C9287A}" type="sibTrans" cxnId="{4E7AED93-BBED-4CBE-8653-935427081828}">
      <dgm:prSet/>
      <dgm:spPr/>
      <dgm:t>
        <a:bodyPr/>
        <a:lstStyle/>
        <a:p>
          <a:endParaRPr lang="en-US"/>
        </a:p>
      </dgm:t>
    </dgm:pt>
    <dgm:pt modelId="{9F033083-8696-4AF5-880A-DE7A4C474014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Social Distancing</a:t>
          </a:r>
        </a:p>
      </dgm:t>
    </dgm:pt>
    <dgm:pt modelId="{94BD09FE-C305-46D8-B267-52328EBEEA18}" type="parTrans" cxnId="{AF3C4CB3-3C97-4FE3-B704-B5DF55A921B6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24059F0-5216-4FED-9AE3-85BC924FA5C6}" type="sibTrans" cxnId="{AF3C4CB3-3C97-4FE3-B704-B5DF55A921B6}">
      <dgm:prSet/>
      <dgm:spPr/>
      <dgm:t>
        <a:bodyPr/>
        <a:lstStyle/>
        <a:p>
          <a:endParaRPr lang="en-US"/>
        </a:p>
      </dgm:t>
    </dgm:pt>
    <dgm:pt modelId="{29EC78D6-3080-4041-A8C6-C609A2E9682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Image Processing and ML Algorithms</a:t>
          </a:r>
        </a:p>
      </dgm:t>
    </dgm:pt>
    <dgm:pt modelId="{16AB1396-0DD9-4945-8908-7389C5B9A041}" type="parTrans" cxnId="{E00F7CAC-C17C-4F26-9E13-4BAB276906B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3AD871D-EC90-42C0-BE33-AD143A72E317}" type="sibTrans" cxnId="{E00F7CAC-C17C-4F26-9E13-4BAB276906BB}">
      <dgm:prSet/>
      <dgm:spPr/>
      <dgm:t>
        <a:bodyPr/>
        <a:lstStyle/>
        <a:p>
          <a:endParaRPr lang="en-US"/>
        </a:p>
      </dgm:t>
    </dgm:pt>
    <dgm:pt modelId="{E908E6B2-6E7E-4126-8181-30FD0ACE2BD6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gm:t>
    </dgm:pt>
    <dgm:pt modelId="{0C86E3FD-AA38-47B3-A921-50C9210045D8}" type="parTrans" cxnId="{C8C26D59-60F9-4E4D-9863-76B1EA5774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E23AB49-393D-4D98-84B3-2170AE03BEEE}" type="sibTrans" cxnId="{C8C26D59-60F9-4E4D-9863-76B1EA577484}">
      <dgm:prSet/>
      <dgm:spPr/>
      <dgm:t>
        <a:bodyPr/>
        <a:lstStyle/>
        <a:p>
          <a:endParaRPr lang="en-US"/>
        </a:p>
      </dgm:t>
    </dgm:pt>
    <dgm:pt modelId="{ABBACC73-577C-4690-A92A-F8ACEE142469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180673A6-9034-4BDD-B1C7-10C5366AD093}" type="parTrans" cxnId="{BEA765EB-DB7C-4D68-8722-7A570FCF5E2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0DCD4C4-A2C6-4FD5-80F6-EFB69C705CF2}" type="sibTrans" cxnId="{BEA765EB-DB7C-4D68-8722-7A570FCF5E21}">
      <dgm:prSet/>
      <dgm:spPr/>
      <dgm:t>
        <a:bodyPr/>
        <a:lstStyle/>
        <a:p>
          <a:endParaRPr lang="en-US"/>
        </a:p>
      </dgm:t>
    </dgm:pt>
    <dgm:pt modelId="{86F6CC56-FE5F-4F52-832E-1037D372C0DE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1.1.2.1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gm:t>
    </dgm:pt>
    <dgm:pt modelId="{8B675403-CC82-45E3-A23E-803776EC14FB}" type="parTrans" cxnId="{918881EF-A00D-453D-A708-B731C6986A5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06DE749-B7BE-43F5-8B8D-DC8FCCF465D7}" type="sibTrans" cxnId="{918881EF-A00D-453D-A708-B731C6986A56}">
      <dgm:prSet/>
      <dgm:spPr/>
      <dgm:t>
        <a:bodyPr/>
        <a:lstStyle/>
        <a:p>
          <a:endParaRPr lang="en-US"/>
        </a:p>
      </dgm:t>
    </dgm:pt>
    <dgm:pt modelId="{2A3181EB-4680-4F8C-AE69-9A80C279CFEC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</a:t>
          </a:r>
        </a:p>
      </dgm:t>
    </dgm:pt>
    <dgm:pt modelId="{E8C7220F-B03D-4656-A131-730D68549065}" type="parTrans" cxnId="{12102511-7C80-4382-8B8C-B08B1558800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C604F1-11F4-4A45-8968-28E0585A9229}" type="sibTrans" cxnId="{12102511-7C80-4382-8B8C-B08B15588007}">
      <dgm:prSet/>
      <dgm:spPr/>
      <dgm:t>
        <a:bodyPr/>
        <a:lstStyle/>
        <a:p>
          <a:endParaRPr lang="en-US"/>
        </a:p>
      </dgm:t>
    </dgm:pt>
    <dgm:pt modelId="{B3DA580C-B93C-4454-B071-64E1E1A708EF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B16C0BAF-597C-468A-A547-809E81838E29}" type="parTrans" cxnId="{BD3EE393-9F77-4737-933F-AE4995C68F2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83790F1-4581-4469-BD5C-C82EE850E5C5}" type="sibTrans" cxnId="{BD3EE393-9F77-4737-933F-AE4995C68F23}">
      <dgm:prSet/>
      <dgm:spPr/>
      <dgm:t>
        <a:bodyPr/>
        <a:lstStyle/>
        <a:p>
          <a:endParaRPr lang="en-US"/>
        </a:p>
      </dgm:t>
    </dgm:pt>
    <dgm:pt modelId="{385B5411-3A86-4049-8B26-BA79A183A18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Measurements </a:t>
          </a:r>
        </a:p>
      </dgm:t>
    </dgm:pt>
    <dgm:pt modelId="{C58836F9-E7E9-4C26-9949-D8554794FFB9}" type="parTrans" cxnId="{F1F07C94-2D82-4C5E-A6CB-BBE240532C5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195A56-E3E2-4483-9600-11141D6F944E}" type="sibTrans" cxnId="{F1F07C94-2D82-4C5E-A6CB-BBE240532C5D}">
      <dgm:prSet/>
      <dgm:spPr/>
      <dgm:t>
        <a:bodyPr/>
        <a:lstStyle/>
        <a:p>
          <a:endParaRPr lang="en-US"/>
        </a:p>
      </dgm:t>
    </dgm:pt>
    <dgm:pt modelId="{0317FAE8-B183-4EFB-AF21-B36DB19ADF5D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Hardware</a:t>
          </a:r>
        </a:p>
      </dgm:t>
    </dgm:pt>
    <dgm:pt modelId="{9AB6645E-0829-47BF-888C-F5368793A726}" type="parTrans" cxnId="{E10195EA-7D1B-48B2-A6BC-41BA1C3F03B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779C901-07A8-4E7D-BAA1-8AE8B36E0326}" type="sibTrans" cxnId="{E10195EA-7D1B-48B2-A6BC-41BA1C3F03BE}">
      <dgm:prSet/>
      <dgm:spPr/>
      <dgm:t>
        <a:bodyPr/>
        <a:lstStyle/>
        <a:p>
          <a:endParaRPr lang="en-US"/>
        </a:p>
      </dgm:t>
    </dgm:pt>
    <dgm:pt modelId="{9C36EDFD-EF3F-4168-A23A-734E584F2A8E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gm:t>
    </dgm:pt>
    <dgm:pt modelId="{7C4EE68B-4BDB-4D3F-9054-87BA27CF48E0}" type="parTrans" cxnId="{7641655E-8EC6-4FB5-89A4-189FAEDF6CD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2E24A84-7FE5-4A12-971B-3DC23F8D1935}" type="sibTrans" cxnId="{7641655E-8EC6-4FB5-89A4-189FAEDF6CD0}">
      <dgm:prSet/>
      <dgm:spPr/>
      <dgm:t>
        <a:bodyPr/>
        <a:lstStyle/>
        <a:p>
          <a:endParaRPr lang="en-US"/>
        </a:p>
      </dgm:t>
    </dgm:pt>
    <dgm:pt modelId="{91810A01-8831-4522-A6A2-5164E61E9D22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 and Camera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E8C6DFD9-D93F-497B-8B4F-4DD837F67305}" type="parTrans" cxnId="{0545F706-EDE9-406B-9633-E89B65D3D91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33E495-0649-43C8-852F-A1B7FA45EACD}" type="sibTrans" cxnId="{0545F706-EDE9-406B-9633-E89B65D3D91A}">
      <dgm:prSet/>
      <dgm:spPr/>
      <dgm:t>
        <a:bodyPr/>
        <a:lstStyle/>
        <a:p>
          <a:endParaRPr lang="en-US"/>
        </a:p>
      </dgm:t>
    </dgm:pt>
    <dgm:pt modelId="{7747BAAE-DB9D-4A2E-BE13-0E486030486E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gm:t>
    </dgm:pt>
    <dgm:pt modelId="{230E8EDC-4EC0-449F-8A51-75FCB8785A55}" type="parTrans" cxnId="{1AFBC922-28D5-4148-B953-3F7C5FC1E7E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9DBE71B-636D-4758-A994-B25BB24BB381}" type="sibTrans" cxnId="{1AFBC922-28D5-4148-B953-3F7C5FC1E7E2}">
      <dgm:prSet/>
      <dgm:spPr/>
      <dgm:t>
        <a:bodyPr/>
        <a:lstStyle/>
        <a:p>
          <a:endParaRPr lang="en-US"/>
        </a:p>
      </dgm:t>
    </dgm:pt>
    <dgm:pt modelId="{8BB224CF-E81D-4B29-8723-DBEE8172C0DB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21525038-2165-46FB-8BB8-077554BC170C}" type="parTrans" cxnId="{D8FAB7D5-3AEF-42FE-A094-2D2EB16CC2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46D9373-4864-4207-895B-9EE391E62FE2}" type="sibTrans" cxnId="{D8FAB7D5-3AEF-42FE-A094-2D2EB16CC2AD}">
      <dgm:prSet/>
      <dgm:spPr/>
      <dgm:t>
        <a:bodyPr/>
        <a:lstStyle/>
        <a:p>
          <a:endParaRPr lang="en-US"/>
        </a:p>
      </dgm:t>
    </dgm:pt>
    <dgm:pt modelId="{43C0CB24-4ECF-48AD-816B-53DCD9028BA7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Different Algorithms</a:t>
          </a:r>
        </a:p>
      </dgm:t>
    </dgm:pt>
    <dgm:pt modelId="{3B5C2B4B-9780-41C6-8675-1B986630E2C5}" type="parTrans" cxnId="{4AEBFDBE-9756-415F-937F-EB083C133D1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AFE55E-D143-4C5C-891E-D0D5FA0DB39A}" type="sibTrans" cxnId="{4AEBFDBE-9756-415F-937F-EB083C133D1D}">
      <dgm:prSet/>
      <dgm:spPr/>
      <dgm:t>
        <a:bodyPr/>
        <a:lstStyle/>
        <a:p>
          <a:endParaRPr lang="en-US"/>
        </a:p>
      </dgm:t>
    </dgm:pt>
    <dgm:pt modelId="{003C0A96-08C2-49F5-AE9D-9334D68BF50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Installing Required Packages</a:t>
          </a:r>
        </a:p>
      </dgm:t>
    </dgm:pt>
    <dgm:pt modelId="{5BCE0C69-360D-47DC-99C3-44353A02A736}" type="sibTrans" cxnId="{CF1F4783-6725-4E4A-A7CC-2814286CF3A4}">
      <dgm:prSet/>
      <dgm:spPr/>
      <dgm:t>
        <a:bodyPr/>
        <a:lstStyle/>
        <a:p>
          <a:endParaRPr lang="en-US"/>
        </a:p>
      </dgm:t>
    </dgm:pt>
    <dgm:pt modelId="{867892FA-B2E4-40CB-8E9E-E198775ABB2B}" type="parTrans" cxnId="{CF1F4783-6725-4E4A-A7CC-2814286CF3A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C2C846B-5055-4C04-9A03-307572A59A20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1.4.1.2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Different Algorithms using Laptop and Webcam</a:t>
          </a:r>
        </a:p>
      </dgm:t>
    </dgm:pt>
    <dgm:pt modelId="{769025D0-6040-431B-A17E-4F87F963FB66}" type="parTrans" cxnId="{E88F3399-64BC-4A86-8DAA-8BF3921A60B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8641E0D-18B1-4C6E-8CAB-53D0F90E7C39}" type="sibTrans" cxnId="{E88F3399-64BC-4A86-8DAA-8BF3921A60B0}">
      <dgm:prSet/>
      <dgm:spPr/>
      <dgm:t>
        <a:bodyPr/>
        <a:lstStyle/>
        <a:p>
          <a:endParaRPr lang="en-US"/>
        </a:p>
      </dgm:t>
    </dgm:pt>
    <dgm:pt modelId="{D76493DB-1F4F-4430-A99D-9ECD059BB315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gm:t>
    </dgm:pt>
    <dgm:pt modelId="{9A14B5A0-D309-4FCF-921B-244D45041AD3}" type="parTrans" cxnId="{95A787A3-EDD4-4892-B158-1671608AE58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368E51-0736-4CDD-A111-B9FA577D68D6}" type="sibTrans" cxnId="{95A787A3-EDD4-4892-B158-1671608AE588}">
      <dgm:prSet/>
      <dgm:spPr/>
      <dgm:t>
        <a:bodyPr/>
        <a:lstStyle/>
        <a:p>
          <a:endParaRPr lang="en-US"/>
        </a:p>
      </dgm:t>
    </dgm:pt>
    <dgm:pt modelId="{6AF9D84C-49DA-4B07-8D46-1A07349C9621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</a:t>
          </a:r>
        </a:p>
      </dgm:t>
    </dgm:pt>
    <dgm:pt modelId="{7A3CE1C0-5CD5-4C6F-9042-91EEB2C9B196}" type="parTrans" cxnId="{F601BEB9-35FE-49F2-A238-5C2D4A63FF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7B51B5F-584D-48A5-9CB7-AF7BCA7AE4CD}" type="sibTrans" cxnId="{F601BEB9-35FE-49F2-A238-5C2D4A63FFCF}">
      <dgm:prSet/>
      <dgm:spPr/>
      <dgm:t>
        <a:bodyPr/>
        <a:lstStyle/>
        <a:p>
          <a:endParaRPr lang="en-US"/>
        </a:p>
      </dgm:t>
    </dgm:pt>
    <dgm:pt modelId="{241F4680-CE3C-4A67-99CE-6DC5DF4FF77D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gm:t>
    </dgm:pt>
    <dgm:pt modelId="{5ADE5A4A-0EC6-406D-BDAF-64246F4475E3}" type="parTrans" cxnId="{8748B528-8DFD-4CEF-90F4-C541A5178FC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C68F552-FA09-45B8-BDAA-2C8DDA13E454}" type="sibTrans" cxnId="{8748B528-8DFD-4CEF-90F4-C541A5178FCD}">
      <dgm:prSet/>
      <dgm:spPr/>
      <dgm:t>
        <a:bodyPr/>
        <a:lstStyle/>
        <a:p>
          <a:endParaRPr lang="en-US"/>
        </a:p>
      </dgm:t>
    </dgm:pt>
    <dgm:pt modelId="{045262B4-8C8D-489B-84D3-3A6226BCFB6C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 </a:t>
          </a:r>
        </a:p>
      </dgm:t>
    </dgm:pt>
    <dgm:pt modelId="{A1C06DB5-026E-41CD-BB32-59E8FF83341D}" type="parTrans" cxnId="{E073A828-6A5C-43B8-B60B-6019903937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E3E8F4-CB1F-43EA-831C-4AEFD43E4672}" type="sibTrans" cxnId="{E073A828-6A5C-43B8-B60B-60199039376E}">
      <dgm:prSet/>
      <dgm:spPr/>
      <dgm:t>
        <a:bodyPr/>
        <a:lstStyle/>
        <a:p>
          <a:endParaRPr lang="en-US"/>
        </a:p>
      </dgm:t>
    </dgm:pt>
    <dgm:pt modelId="{18F2809C-3B8D-4A9B-BE1F-54A69320AAAB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Automated Door Lock Mechanism </a:t>
          </a:r>
        </a:p>
      </dgm:t>
    </dgm:pt>
    <dgm:pt modelId="{DA54DDD0-909B-446C-A379-7B459EE00760}" type="parTrans" cxnId="{D059F704-9DED-4098-9183-419C6C3EF8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A5E3B21-EF7F-4CFD-8BBB-3D3ABB2CA18B}" type="sibTrans" cxnId="{D059F704-9DED-4098-9183-419C6C3EF85A}">
      <dgm:prSet/>
      <dgm:spPr/>
      <dgm:t>
        <a:bodyPr/>
        <a:lstStyle/>
        <a:p>
          <a:endParaRPr lang="en-US"/>
        </a:p>
      </dgm:t>
    </dgm:pt>
    <dgm:pt modelId="{7A294378-2A3B-415E-A9FA-1FAB70B7BBBB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gm:t>
    </dgm:pt>
    <dgm:pt modelId="{4BE79E92-512D-4D9B-9EB0-9A939A77FF12}" type="parTrans" cxnId="{436908EC-7BDF-4570-BBA1-24DE8126F54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55E9A66-6D87-4787-9A92-3940B253D546}" type="sibTrans" cxnId="{436908EC-7BDF-4570-BBA1-24DE8126F54B}">
      <dgm:prSet/>
      <dgm:spPr/>
      <dgm:t>
        <a:bodyPr/>
        <a:lstStyle/>
        <a:p>
          <a:endParaRPr lang="en-US"/>
        </a:p>
      </dgm:t>
    </dgm:pt>
    <dgm:pt modelId="{56AC2B53-8D15-490C-950A-3A98444CD922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for Locking and Unlocking </a:t>
          </a:r>
        </a:p>
      </dgm:t>
    </dgm:pt>
    <dgm:pt modelId="{A84F14FD-2ACF-4346-9BF1-5D8A97524692}" type="parTrans" cxnId="{1D380565-90B5-4E39-8E11-97319B62BD7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648718E-E8AF-4FCB-BD0A-464E0EEAF9C5}" type="sibTrans" cxnId="{1D380565-90B5-4E39-8E11-97319B62BD71}">
      <dgm:prSet/>
      <dgm:spPr/>
      <dgm:t>
        <a:bodyPr/>
        <a:lstStyle/>
        <a:p>
          <a:endParaRPr lang="en-US"/>
        </a:p>
      </dgm:t>
    </dgm:pt>
    <dgm:pt modelId="{DAA968FA-4E80-40C3-9B10-A491FDCD2758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BFE31EBB-2EEE-4C44-8FFF-DBA14B53081F}" type="parTrans" cxnId="{B53C7B48-7F58-4A24-A385-C436ABD2B47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7CA017-2C44-45B4-9045-F7A66064B2E6}" type="sibTrans" cxnId="{B53C7B48-7F58-4A24-A385-C436ABD2B479}">
      <dgm:prSet/>
      <dgm:spPr/>
      <dgm:t>
        <a:bodyPr/>
        <a:lstStyle/>
        <a:p>
          <a:endParaRPr lang="en-US"/>
        </a:p>
      </dgm:t>
    </dgm:pt>
    <dgm:pt modelId="{9C1EF11E-C3D4-47CB-8FBD-E3A611104F71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Electric Door Locks Available</a:t>
          </a:r>
        </a:p>
      </dgm:t>
    </dgm:pt>
    <dgm:pt modelId="{8C33CFD3-016D-4085-9E09-336E1BEB891E}" type="parTrans" cxnId="{FDBF043B-82A0-4E51-AC02-47663BE81E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439AEF5-73C8-4D1F-BD9A-2FE9496BF5CA}" type="sibTrans" cxnId="{FDBF043B-82A0-4E51-AC02-47663BE81E0B}">
      <dgm:prSet/>
      <dgm:spPr/>
      <dgm:t>
        <a:bodyPr/>
        <a:lstStyle/>
        <a:p>
          <a:endParaRPr lang="en-US"/>
        </a:p>
      </dgm:t>
    </dgm:pt>
    <dgm:pt modelId="{90CA5616-12A4-4474-BF27-8C3E69EE101C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 Best Hardware</a:t>
          </a:r>
        </a:p>
      </dgm:t>
    </dgm:pt>
    <dgm:pt modelId="{C7013F92-3E5F-4712-BB4B-A1965F989D95}" type="parTrans" cxnId="{629432B0-D925-43A1-8DDA-6C3AC6BF0D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68AAE13-F82C-4CDA-82DE-643B4DF36791}" type="sibTrans" cxnId="{629432B0-D925-43A1-8DDA-6C3AC6BF0D02}">
      <dgm:prSet/>
      <dgm:spPr/>
      <dgm:t>
        <a:bodyPr/>
        <a:lstStyle/>
        <a:p>
          <a:endParaRPr lang="en-US"/>
        </a:p>
      </dgm:t>
    </dgm:pt>
    <dgm:pt modelId="{04D82BBF-1FDB-4416-9A2E-C839A24EE4E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Purchase Selected Hardware</a:t>
          </a:r>
        </a:p>
      </dgm:t>
    </dgm:pt>
    <dgm:pt modelId="{4D6F7BFE-6AA6-46D1-845D-34073FCB2E69}" type="parTrans" cxnId="{A563F2E1-8E8C-4A86-935C-DF8E0CD34B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D38F32-0059-43CF-9018-142F6304EAD9}" type="sibTrans" cxnId="{A563F2E1-8E8C-4A86-935C-DF8E0CD34B02}">
      <dgm:prSet/>
      <dgm:spPr/>
      <dgm:t>
        <a:bodyPr/>
        <a:lstStyle/>
        <a:p>
          <a:endParaRPr lang="en-US"/>
        </a:p>
      </dgm:t>
    </dgm:pt>
    <dgm:pt modelId="{8CCDC293-11C5-420F-BAFD-B0F5C02310C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the code using Laptop and Purchased Hardware</a:t>
          </a:r>
        </a:p>
      </dgm:t>
    </dgm:pt>
    <dgm:pt modelId="{0530570A-C874-43C6-9BD4-DB520ECB5DC6}" type="parTrans" cxnId="{15159870-E510-446A-8DB7-5F81402F083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A64C0D4-BC97-4A5D-BD57-E22553A6AEFB}" type="sibTrans" cxnId="{15159870-E510-446A-8DB7-5F81402F083E}">
      <dgm:prSet/>
      <dgm:spPr/>
      <dgm:t>
        <a:bodyPr/>
        <a:lstStyle/>
        <a:p>
          <a:endParaRPr lang="en-US"/>
        </a:p>
      </dgm:t>
    </dgm:pt>
    <dgm:pt modelId="{5A84EB76-3D14-4E6A-A2A8-DF097FBB1C21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gm:t>
    </dgm:pt>
    <dgm:pt modelId="{2BD8A911-9507-4581-BB10-9031929F4D3A}" type="parTrans" cxnId="{58010E2D-380D-4361-A43C-B0802562012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7E6EC6E-8788-41A5-82B1-5D78DCEECF3E}" type="sibTrans" cxnId="{58010E2D-380D-4361-A43C-B08025620120}">
      <dgm:prSet/>
      <dgm:spPr/>
      <dgm:t>
        <a:bodyPr/>
        <a:lstStyle/>
        <a:p>
          <a:endParaRPr lang="en-US"/>
        </a:p>
      </dgm:t>
    </dgm:pt>
    <dgm:pt modelId="{0F4B8D7B-285A-49C2-9247-AA1F5F01DCFD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</a:t>
          </a:r>
        </a:p>
      </dgm:t>
    </dgm:pt>
    <dgm:pt modelId="{C929E107-AA31-492F-9195-C3F76FFEC707}" type="parTrans" cxnId="{90A96DF2-26E8-4572-B495-961449582C4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B7EEA5E-8329-43F9-8EA3-DEE364AFB8DF}" type="sibTrans" cxnId="{90A96DF2-26E8-4572-B495-961449582C4E}">
      <dgm:prSet/>
      <dgm:spPr/>
      <dgm:t>
        <a:bodyPr/>
        <a:lstStyle/>
        <a:p>
          <a:endParaRPr lang="en-US"/>
        </a:p>
      </dgm:t>
    </dgm:pt>
    <dgm:pt modelId="{DD48BBE7-4816-4E14-87A4-E70A9A67D2B9}" type="pres">
      <dgm:prSet presAssocID="{268EAE98-3F53-4405-884E-580802581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3EE9B8-51CB-4BC7-870F-44DFE1D616A6}" type="pres">
      <dgm:prSet presAssocID="{9C7C9DA0-32DA-485C-A13F-56E126E2BC8B}" presName="hierRoot1" presStyleCnt="0">
        <dgm:presLayoutVars>
          <dgm:hierBranch val="init"/>
        </dgm:presLayoutVars>
      </dgm:prSet>
      <dgm:spPr/>
    </dgm:pt>
    <dgm:pt modelId="{32FA4F82-6D9F-46D2-9E6F-B875A9CF1892}" type="pres">
      <dgm:prSet presAssocID="{9C7C9DA0-32DA-485C-A13F-56E126E2BC8B}" presName="rootComposite1" presStyleCnt="0"/>
      <dgm:spPr/>
    </dgm:pt>
    <dgm:pt modelId="{11BDB6FA-B3F0-4623-BB18-E2FA754CB8AD}" type="pres">
      <dgm:prSet presAssocID="{9C7C9DA0-32DA-485C-A13F-56E126E2BC8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41BAFD-2E9B-4C92-81DF-C3D965576E86}" type="pres">
      <dgm:prSet presAssocID="{9C7C9DA0-32DA-485C-A13F-56E126E2BC8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119E76E-4E95-4431-904F-B5268AE172A2}" type="pres">
      <dgm:prSet presAssocID="{9C7C9DA0-32DA-485C-A13F-56E126E2BC8B}" presName="hierChild2" presStyleCnt="0"/>
      <dgm:spPr/>
    </dgm:pt>
    <dgm:pt modelId="{C9FFF0F6-9C10-4B59-B599-F8AF836797CF}" type="pres">
      <dgm:prSet presAssocID="{124C9FBA-6272-4631-A515-8566CFCC226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23C69F5-66D6-43D4-901D-CC15FBEA02D1}" type="pres">
      <dgm:prSet presAssocID="{C9CC7C9C-917F-4EBA-BCBD-BF87CAC172EB}" presName="hierRoot2" presStyleCnt="0">
        <dgm:presLayoutVars>
          <dgm:hierBranch val="init"/>
        </dgm:presLayoutVars>
      </dgm:prSet>
      <dgm:spPr/>
    </dgm:pt>
    <dgm:pt modelId="{92EE7D3D-5F0F-4525-8FF1-190B2B6C756D}" type="pres">
      <dgm:prSet presAssocID="{C9CC7C9C-917F-4EBA-BCBD-BF87CAC172EB}" presName="rootComposite" presStyleCnt="0"/>
      <dgm:spPr/>
    </dgm:pt>
    <dgm:pt modelId="{4EAD3F29-B71F-40F7-A78C-307E1C4E8331}" type="pres">
      <dgm:prSet presAssocID="{C9CC7C9C-917F-4EBA-BCBD-BF87CAC172E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C15ABB-F2E5-45D4-9EFE-1DAB39D43527}" type="pres">
      <dgm:prSet presAssocID="{C9CC7C9C-917F-4EBA-BCBD-BF87CAC172E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34C0712-62B3-4957-8000-EA97708AAD23}" type="pres">
      <dgm:prSet presAssocID="{C9CC7C9C-917F-4EBA-BCBD-BF87CAC172EB}" presName="hierChild4" presStyleCnt="0"/>
      <dgm:spPr/>
    </dgm:pt>
    <dgm:pt modelId="{DF597EF3-E8F2-4082-995E-CBB815428AEF}" type="pres">
      <dgm:prSet presAssocID="{0C86E3FD-AA38-47B3-A921-50C9210045D8}" presName="Name37" presStyleLbl="parChTrans1D3" presStyleIdx="0" presStyleCnt="8"/>
      <dgm:spPr/>
      <dgm:t>
        <a:bodyPr/>
        <a:lstStyle/>
        <a:p>
          <a:endParaRPr lang="en-US"/>
        </a:p>
      </dgm:t>
    </dgm:pt>
    <dgm:pt modelId="{B8569593-158C-4F0E-8673-C6E0EA36BA2D}" type="pres">
      <dgm:prSet presAssocID="{E908E6B2-6E7E-4126-8181-30FD0ACE2BD6}" presName="hierRoot2" presStyleCnt="0">
        <dgm:presLayoutVars>
          <dgm:hierBranch val="init"/>
        </dgm:presLayoutVars>
      </dgm:prSet>
      <dgm:spPr/>
    </dgm:pt>
    <dgm:pt modelId="{546735EF-512F-4C5D-8A52-C4B5DD540138}" type="pres">
      <dgm:prSet presAssocID="{E908E6B2-6E7E-4126-8181-30FD0ACE2BD6}" presName="rootComposite" presStyleCnt="0"/>
      <dgm:spPr/>
    </dgm:pt>
    <dgm:pt modelId="{90913504-4479-4CB1-8B65-4B3097A05D33}" type="pres">
      <dgm:prSet presAssocID="{E908E6B2-6E7E-4126-8181-30FD0ACE2BD6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AB3C36-032D-4C5B-A863-D79FC2424977}" type="pres">
      <dgm:prSet presAssocID="{E908E6B2-6E7E-4126-8181-30FD0ACE2BD6}" presName="rootConnector" presStyleLbl="node3" presStyleIdx="0" presStyleCnt="8"/>
      <dgm:spPr/>
      <dgm:t>
        <a:bodyPr/>
        <a:lstStyle/>
        <a:p>
          <a:endParaRPr lang="en-US"/>
        </a:p>
      </dgm:t>
    </dgm:pt>
    <dgm:pt modelId="{6C84DB42-20A2-400B-B0BB-2C5A824ED6D6}" type="pres">
      <dgm:prSet presAssocID="{E908E6B2-6E7E-4126-8181-30FD0ACE2BD6}" presName="hierChild4" presStyleCnt="0"/>
      <dgm:spPr/>
    </dgm:pt>
    <dgm:pt modelId="{F5DBC2BF-F8E0-4BE1-A5F2-5C0576205F88}" type="pres">
      <dgm:prSet presAssocID="{16AB1396-0DD9-4945-8908-7389C5B9A041}" presName="Name37" presStyleLbl="parChTrans1D4" presStyleIdx="0" presStyleCnt="20"/>
      <dgm:spPr/>
      <dgm:t>
        <a:bodyPr/>
        <a:lstStyle/>
        <a:p>
          <a:endParaRPr lang="en-US"/>
        </a:p>
      </dgm:t>
    </dgm:pt>
    <dgm:pt modelId="{73C1BF93-9CC6-437C-9C15-7DF147032D47}" type="pres">
      <dgm:prSet presAssocID="{29EC78D6-3080-4041-A8C6-C609A2E96823}" presName="hierRoot2" presStyleCnt="0">
        <dgm:presLayoutVars>
          <dgm:hierBranch val="init"/>
        </dgm:presLayoutVars>
      </dgm:prSet>
      <dgm:spPr/>
    </dgm:pt>
    <dgm:pt modelId="{4992EA5F-AF43-4B14-97E9-2199F7C41B59}" type="pres">
      <dgm:prSet presAssocID="{29EC78D6-3080-4041-A8C6-C609A2E96823}" presName="rootComposite" presStyleCnt="0"/>
      <dgm:spPr/>
    </dgm:pt>
    <dgm:pt modelId="{6E1058A0-799F-419D-BA67-5027A9156B8D}" type="pres">
      <dgm:prSet presAssocID="{29EC78D6-3080-4041-A8C6-C609A2E96823}" presName="rootText" presStyleLbl="node4" presStyleIdx="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6AAD88-7928-417A-B83B-C83FE3A7D99C}" type="pres">
      <dgm:prSet presAssocID="{29EC78D6-3080-4041-A8C6-C609A2E96823}" presName="rootConnector" presStyleLbl="node4" presStyleIdx="0" presStyleCnt="20"/>
      <dgm:spPr/>
      <dgm:t>
        <a:bodyPr/>
        <a:lstStyle/>
        <a:p>
          <a:endParaRPr lang="en-US"/>
        </a:p>
      </dgm:t>
    </dgm:pt>
    <dgm:pt modelId="{F61319B6-B08C-4FD0-9CB8-562BFA3D786B}" type="pres">
      <dgm:prSet presAssocID="{29EC78D6-3080-4041-A8C6-C609A2E96823}" presName="hierChild4" presStyleCnt="0"/>
      <dgm:spPr/>
    </dgm:pt>
    <dgm:pt modelId="{DFF43A28-5CD7-4FE0-84EE-7F7EE306E02A}" type="pres">
      <dgm:prSet presAssocID="{29EC78D6-3080-4041-A8C6-C609A2E96823}" presName="hierChild5" presStyleCnt="0"/>
      <dgm:spPr/>
    </dgm:pt>
    <dgm:pt modelId="{411A911E-8D2F-499E-83F7-B82E12753A62}" type="pres">
      <dgm:prSet presAssocID="{867892FA-B2E4-40CB-8E9E-E198775ABB2B}" presName="Name37" presStyleLbl="parChTrans1D4" presStyleIdx="1" presStyleCnt="20"/>
      <dgm:spPr/>
      <dgm:t>
        <a:bodyPr/>
        <a:lstStyle/>
        <a:p>
          <a:endParaRPr lang="en-US"/>
        </a:p>
      </dgm:t>
    </dgm:pt>
    <dgm:pt modelId="{E49883FF-517D-44C3-8A9C-7677A3C7AD91}" type="pres">
      <dgm:prSet presAssocID="{003C0A96-08C2-49F5-AE9D-9334D68BF503}" presName="hierRoot2" presStyleCnt="0">
        <dgm:presLayoutVars>
          <dgm:hierBranch val="init"/>
        </dgm:presLayoutVars>
      </dgm:prSet>
      <dgm:spPr/>
    </dgm:pt>
    <dgm:pt modelId="{CBAF796A-C3EF-4F9A-A09A-54DB4DC35E23}" type="pres">
      <dgm:prSet presAssocID="{003C0A96-08C2-49F5-AE9D-9334D68BF503}" presName="rootComposite" presStyleCnt="0"/>
      <dgm:spPr/>
    </dgm:pt>
    <dgm:pt modelId="{51312B13-36C3-4ACC-9F55-FFA6DDFE2ABC}" type="pres">
      <dgm:prSet presAssocID="{003C0A96-08C2-49F5-AE9D-9334D68BF503}" presName="rootText" presStyleLbl="node4" presStyleIdx="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8CB90-7B1E-4777-8459-EAF2A155D680}" type="pres">
      <dgm:prSet presAssocID="{003C0A96-08C2-49F5-AE9D-9334D68BF503}" presName="rootConnector" presStyleLbl="node4" presStyleIdx="1" presStyleCnt="20"/>
      <dgm:spPr/>
      <dgm:t>
        <a:bodyPr/>
        <a:lstStyle/>
        <a:p>
          <a:endParaRPr lang="en-US"/>
        </a:p>
      </dgm:t>
    </dgm:pt>
    <dgm:pt modelId="{6549906B-20B8-4535-BC1A-05717ADFAB74}" type="pres">
      <dgm:prSet presAssocID="{003C0A96-08C2-49F5-AE9D-9334D68BF503}" presName="hierChild4" presStyleCnt="0"/>
      <dgm:spPr/>
    </dgm:pt>
    <dgm:pt modelId="{768B89AB-22E4-4C52-B3BD-4776615ED47B}" type="pres">
      <dgm:prSet presAssocID="{003C0A96-08C2-49F5-AE9D-9334D68BF503}" presName="hierChild5" presStyleCnt="0"/>
      <dgm:spPr/>
    </dgm:pt>
    <dgm:pt modelId="{A56EC05C-41E2-475C-9C81-08BC413A42A8}" type="pres">
      <dgm:prSet presAssocID="{7C4EE68B-4BDB-4D3F-9054-87BA27CF48E0}" presName="Name37" presStyleLbl="parChTrans1D4" presStyleIdx="2" presStyleCnt="20"/>
      <dgm:spPr/>
      <dgm:t>
        <a:bodyPr/>
        <a:lstStyle/>
        <a:p>
          <a:endParaRPr lang="en-US"/>
        </a:p>
      </dgm:t>
    </dgm:pt>
    <dgm:pt modelId="{11E1A4CC-31EB-4461-9279-B9F9FDF07F42}" type="pres">
      <dgm:prSet presAssocID="{9C36EDFD-EF3F-4168-A23A-734E584F2A8E}" presName="hierRoot2" presStyleCnt="0">
        <dgm:presLayoutVars>
          <dgm:hierBranch val="init"/>
        </dgm:presLayoutVars>
      </dgm:prSet>
      <dgm:spPr/>
    </dgm:pt>
    <dgm:pt modelId="{8C0CD45A-87D4-4A42-A63A-8580EEE73F33}" type="pres">
      <dgm:prSet presAssocID="{9C36EDFD-EF3F-4168-A23A-734E584F2A8E}" presName="rootComposite" presStyleCnt="0"/>
      <dgm:spPr/>
    </dgm:pt>
    <dgm:pt modelId="{4F472C89-1DF4-4A8A-A959-F098CD7B7113}" type="pres">
      <dgm:prSet presAssocID="{9C36EDFD-EF3F-4168-A23A-734E584F2A8E}" presName="rootText" presStyleLbl="node4" presStyleIdx="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783AE-B6FC-48D0-8987-E302819B0D4C}" type="pres">
      <dgm:prSet presAssocID="{9C36EDFD-EF3F-4168-A23A-734E584F2A8E}" presName="rootConnector" presStyleLbl="node4" presStyleIdx="2" presStyleCnt="20"/>
      <dgm:spPr/>
      <dgm:t>
        <a:bodyPr/>
        <a:lstStyle/>
        <a:p>
          <a:endParaRPr lang="en-US"/>
        </a:p>
      </dgm:t>
    </dgm:pt>
    <dgm:pt modelId="{B082BB3C-9965-4BB4-8F8E-563AC642D3C9}" type="pres">
      <dgm:prSet presAssocID="{9C36EDFD-EF3F-4168-A23A-734E584F2A8E}" presName="hierChild4" presStyleCnt="0"/>
      <dgm:spPr/>
    </dgm:pt>
    <dgm:pt modelId="{A83F26B8-7646-4B3F-A2F9-AE76EDF69A4F}" type="pres">
      <dgm:prSet presAssocID="{9C36EDFD-EF3F-4168-A23A-734E584F2A8E}" presName="hierChild5" presStyleCnt="0"/>
      <dgm:spPr/>
    </dgm:pt>
    <dgm:pt modelId="{763B4EBC-D497-488C-A99C-FC0067D20825}" type="pres">
      <dgm:prSet presAssocID="{E8C6DFD9-D93F-497B-8B4F-4DD837F67305}" presName="Name37" presStyleLbl="parChTrans1D4" presStyleIdx="3" presStyleCnt="20"/>
      <dgm:spPr/>
      <dgm:t>
        <a:bodyPr/>
        <a:lstStyle/>
        <a:p>
          <a:endParaRPr lang="en-US"/>
        </a:p>
      </dgm:t>
    </dgm:pt>
    <dgm:pt modelId="{C14267AB-23D2-433C-8782-0E39E2AFF495}" type="pres">
      <dgm:prSet presAssocID="{91810A01-8831-4522-A6A2-5164E61E9D22}" presName="hierRoot2" presStyleCnt="0">
        <dgm:presLayoutVars>
          <dgm:hierBranch val="init"/>
        </dgm:presLayoutVars>
      </dgm:prSet>
      <dgm:spPr/>
    </dgm:pt>
    <dgm:pt modelId="{86E2A17C-6675-41B5-B65D-C8D83D160FAD}" type="pres">
      <dgm:prSet presAssocID="{91810A01-8831-4522-A6A2-5164E61E9D22}" presName="rootComposite" presStyleCnt="0"/>
      <dgm:spPr/>
    </dgm:pt>
    <dgm:pt modelId="{83ABB3A6-3E99-43AA-B18F-9A24AE1F2077}" type="pres">
      <dgm:prSet presAssocID="{91810A01-8831-4522-A6A2-5164E61E9D22}" presName="rootText" presStyleLbl="node4" presStyleIdx="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F7CAEB-25DC-4D64-87C8-6075BF12507F}" type="pres">
      <dgm:prSet presAssocID="{91810A01-8831-4522-A6A2-5164E61E9D22}" presName="rootConnector" presStyleLbl="node4" presStyleIdx="3" presStyleCnt="20"/>
      <dgm:spPr/>
      <dgm:t>
        <a:bodyPr/>
        <a:lstStyle/>
        <a:p>
          <a:endParaRPr lang="en-US"/>
        </a:p>
      </dgm:t>
    </dgm:pt>
    <dgm:pt modelId="{E04070A0-1534-4E5D-AA97-DB5B744FBA00}" type="pres">
      <dgm:prSet presAssocID="{91810A01-8831-4522-A6A2-5164E61E9D22}" presName="hierChild4" presStyleCnt="0"/>
      <dgm:spPr/>
    </dgm:pt>
    <dgm:pt modelId="{ECD2034F-262C-4459-84BA-42C16D5DE217}" type="pres">
      <dgm:prSet presAssocID="{91810A01-8831-4522-A6A2-5164E61E9D22}" presName="hierChild5" presStyleCnt="0"/>
      <dgm:spPr/>
    </dgm:pt>
    <dgm:pt modelId="{A6C8D1F1-E1A0-4771-BA18-2957F08A22B9}" type="pres">
      <dgm:prSet presAssocID="{E908E6B2-6E7E-4126-8181-30FD0ACE2BD6}" presName="hierChild5" presStyleCnt="0"/>
      <dgm:spPr/>
    </dgm:pt>
    <dgm:pt modelId="{EA171FE3-CE67-4BBE-9CCD-22519A4B3A1A}" type="pres">
      <dgm:prSet presAssocID="{180673A6-9034-4BDD-B1C7-10C5366AD093}" presName="Name37" presStyleLbl="parChTrans1D3" presStyleIdx="1" presStyleCnt="8"/>
      <dgm:spPr/>
      <dgm:t>
        <a:bodyPr/>
        <a:lstStyle/>
        <a:p>
          <a:endParaRPr lang="en-US"/>
        </a:p>
      </dgm:t>
    </dgm:pt>
    <dgm:pt modelId="{2359FEB2-167B-4367-BB46-F1C4822A1640}" type="pres">
      <dgm:prSet presAssocID="{ABBACC73-577C-4690-A92A-F8ACEE142469}" presName="hierRoot2" presStyleCnt="0">
        <dgm:presLayoutVars>
          <dgm:hierBranch val="init"/>
        </dgm:presLayoutVars>
      </dgm:prSet>
      <dgm:spPr/>
    </dgm:pt>
    <dgm:pt modelId="{D62143AF-0801-42C5-8356-DE1D36BEC9BD}" type="pres">
      <dgm:prSet presAssocID="{ABBACC73-577C-4690-A92A-F8ACEE142469}" presName="rootComposite" presStyleCnt="0"/>
      <dgm:spPr/>
    </dgm:pt>
    <dgm:pt modelId="{2D82B1CF-4045-491F-BD61-4401B915206C}" type="pres">
      <dgm:prSet presAssocID="{ABBACC73-577C-4690-A92A-F8ACEE142469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DA4AC-E433-4C48-83A6-CB9BA7B2FC42}" type="pres">
      <dgm:prSet presAssocID="{ABBACC73-577C-4690-A92A-F8ACEE142469}" presName="rootConnector" presStyleLbl="node3" presStyleIdx="1" presStyleCnt="8"/>
      <dgm:spPr/>
      <dgm:t>
        <a:bodyPr/>
        <a:lstStyle/>
        <a:p>
          <a:endParaRPr lang="en-US"/>
        </a:p>
      </dgm:t>
    </dgm:pt>
    <dgm:pt modelId="{C5FEF110-34D1-445A-B33A-61317B1C31C0}" type="pres">
      <dgm:prSet presAssocID="{ABBACC73-577C-4690-A92A-F8ACEE142469}" presName="hierChild4" presStyleCnt="0"/>
      <dgm:spPr/>
    </dgm:pt>
    <dgm:pt modelId="{9BF9B586-7A80-42C5-ACC9-17EDF5BC2461}" type="pres">
      <dgm:prSet presAssocID="{8B675403-CC82-45E3-A23E-803776EC14FB}" presName="Name37" presStyleLbl="parChTrans1D4" presStyleIdx="4" presStyleCnt="20"/>
      <dgm:spPr/>
      <dgm:t>
        <a:bodyPr/>
        <a:lstStyle/>
        <a:p>
          <a:endParaRPr lang="en-US"/>
        </a:p>
      </dgm:t>
    </dgm:pt>
    <dgm:pt modelId="{74617BC5-7E89-4A0F-BE1A-7632E19764A8}" type="pres">
      <dgm:prSet presAssocID="{86F6CC56-FE5F-4F52-832E-1037D372C0DE}" presName="hierRoot2" presStyleCnt="0">
        <dgm:presLayoutVars>
          <dgm:hierBranch val="init"/>
        </dgm:presLayoutVars>
      </dgm:prSet>
      <dgm:spPr/>
    </dgm:pt>
    <dgm:pt modelId="{A44715E7-3428-479E-997B-AC3304326AA2}" type="pres">
      <dgm:prSet presAssocID="{86F6CC56-FE5F-4F52-832E-1037D372C0DE}" presName="rootComposite" presStyleCnt="0"/>
      <dgm:spPr/>
    </dgm:pt>
    <dgm:pt modelId="{94E95307-8C34-4FC8-9322-651B0545001C}" type="pres">
      <dgm:prSet presAssocID="{86F6CC56-FE5F-4F52-832E-1037D372C0DE}" presName="rootText" presStyleLbl="node4" presStyleIdx="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2B983-D9A5-4674-ADFC-0615EC65345B}" type="pres">
      <dgm:prSet presAssocID="{86F6CC56-FE5F-4F52-832E-1037D372C0DE}" presName="rootConnector" presStyleLbl="node4" presStyleIdx="4" presStyleCnt="20"/>
      <dgm:spPr/>
      <dgm:t>
        <a:bodyPr/>
        <a:lstStyle/>
        <a:p>
          <a:endParaRPr lang="en-US"/>
        </a:p>
      </dgm:t>
    </dgm:pt>
    <dgm:pt modelId="{AC85D15F-AF82-46E7-8244-67EEE500E9F8}" type="pres">
      <dgm:prSet presAssocID="{86F6CC56-FE5F-4F52-832E-1037D372C0DE}" presName="hierChild4" presStyleCnt="0"/>
      <dgm:spPr/>
    </dgm:pt>
    <dgm:pt modelId="{EADD3DE1-F186-4AD8-9492-F3DFC7ABA8BA}" type="pres">
      <dgm:prSet presAssocID="{86F6CC56-FE5F-4F52-832E-1037D372C0DE}" presName="hierChild5" presStyleCnt="0"/>
      <dgm:spPr/>
    </dgm:pt>
    <dgm:pt modelId="{806F7A05-8310-418A-B7F1-47A7C3087E0F}" type="pres">
      <dgm:prSet presAssocID="{E8C7220F-B03D-4656-A131-730D68549065}" presName="Name37" presStyleLbl="parChTrans1D4" presStyleIdx="5" presStyleCnt="20"/>
      <dgm:spPr/>
      <dgm:t>
        <a:bodyPr/>
        <a:lstStyle/>
        <a:p>
          <a:endParaRPr lang="en-US"/>
        </a:p>
      </dgm:t>
    </dgm:pt>
    <dgm:pt modelId="{52C80730-D9A7-4CBB-B226-F1C18DE657F9}" type="pres">
      <dgm:prSet presAssocID="{2A3181EB-4680-4F8C-AE69-9A80C279CFEC}" presName="hierRoot2" presStyleCnt="0">
        <dgm:presLayoutVars>
          <dgm:hierBranch val="init"/>
        </dgm:presLayoutVars>
      </dgm:prSet>
      <dgm:spPr/>
    </dgm:pt>
    <dgm:pt modelId="{CB89B6EC-8AF0-4F7B-B637-D8D37F916B81}" type="pres">
      <dgm:prSet presAssocID="{2A3181EB-4680-4F8C-AE69-9A80C279CFEC}" presName="rootComposite" presStyleCnt="0"/>
      <dgm:spPr/>
    </dgm:pt>
    <dgm:pt modelId="{8BA97D70-F0A1-4FFD-B456-A55AB1DDD6C7}" type="pres">
      <dgm:prSet presAssocID="{2A3181EB-4680-4F8C-AE69-9A80C279CFEC}" presName="rootText" presStyleLbl="node4" presStyleIdx="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506A4C-DDDF-4D2E-B768-184445A7207D}" type="pres">
      <dgm:prSet presAssocID="{2A3181EB-4680-4F8C-AE69-9A80C279CFEC}" presName="rootConnector" presStyleLbl="node4" presStyleIdx="5" presStyleCnt="20"/>
      <dgm:spPr/>
      <dgm:t>
        <a:bodyPr/>
        <a:lstStyle/>
        <a:p>
          <a:endParaRPr lang="en-US"/>
        </a:p>
      </dgm:t>
    </dgm:pt>
    <dgm:pt modelId="{590B074B-E1FC-4644-989F-BC1DFE96FD3B}" type="pres">
      <dgm:prSet presAssocID="{2A3181EB-4680-4F8C-AE69-9A80C279CFEC}" presName="hierChild4" presStyleCnt="0"/>
      <dgm:spPr/>
    </dgm:pt>
    <dgm:pt modelId="{013D966C-5618-49A6-806E-C2C94AF529B3}" type="pres">
      <dgm:prSet presAssocID="{2A3181EB-4680-4F8C-AE69-9A80C279CFEC}" presName="hierChild5" presStyleCnt="0"/>
      <dgm:spPr/>
    </dgm:pt>
    <dgm:pt modelId="{7BBF83B4-F56C-49E7-81F6-E789F704149B}" type="pres">
      <dgm:prSet presAssocID="{ABBACC73-577C-4690-A92A-F8ACEE142469}" presName="hierChild5" presStyleCnt="0"/>
      <dgm:spPr/>
    </dgm:pt>
    <dgm:pt modelId="{7DA7B9E3-4821-4B6E-951E-3B1E9EE6489A}" type="pres">
      <dgm:prSet presAssocID="{C9CC7C9C-917F-4EBA-BCBD-BF87CAC172EB}" presName="hierChild5" presStyleCnt="0"/>
      <dgm:spPr/>
    </dgm:pt>
    <dgm:pt modelId="{8167A084-42F2-4700-89F8-465425A03E83}" type="pres">
      <dgm:prSet presAssocID="{CB71A8F3-1E53-4085-B1EC-41E64D267799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9A919E7-F621-421A-A1D4-5CF4E12AD1AE}" type="pres">
      <dgm:prSet presAssocID="{DE67FC70-CB0E-436B-A936-B1EFB77828A4}" presName="hierRoot2" presStyleCnt="0">
        <dgm:presLayoutVars>
          <dgm:hierBranch val="init"/>
        </dgm:presLayoutVars>
      </dgm:prSet>
      <dgm:spPr/>
    </dgm:pt>
    <dgm:pt modelId="{C0E5359B-524E-459D-BE2E-40287AD6DDB5}" type="pres">
      <dgm:prSet presAssocID="{DE67FC70-CB0E-436B-A936-B1EFB77828A4}" presName="rootComposite" presStyleCnt="0"/>
      <dgm:spPr/>
    </dgm:pt>
    <dgm:pt modelId="{365E315F-167D-4BE4-A5CB-732DAE9E1825}" type="pres">
      <dgm:prSet presAssocID="{DE67FC70-CB0E-436B-A936-B1EFB77828A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7A149-C1AF-458A-9D3B-0FB3E8694BB2}" type="pres">
      <dgm:prSet presAssocID="{DE67FC70-CB0E-436B-A936-B1EFB77828A4}" presName="rootConnector" presStyleLbl="node2" presStyleIdx="1" presStyleCnt="4"/>
      <dgm:spPr/>
      <dgm:t>
        <a:bodyPr/>
        <a:lstStyle/>
        <a:p>
          <a:endParaRPr lang="en-US"/>
        </a:p>
      </dgm:t>
    </dgm:pt>
    <dgm:pt modelId="{6AA343D1-18B5-4CBA-8F51-7BD6D89BC477}" type="pres">
      <dgm:prSet presAssocID="{DE67FC70-CB0E-436B-A936-B1EFB77828A4}" presName="hierChild4" presStyleCnt="0"/>
      <dgm:spPr/>
    </dgm:pt>
    <dgm:pt modelId="{46CA79C7-B9E6-4722-A021-586256676DEF}" type="pres">
      <dgm:prSet presAssocID="{2BD8A911-9507-4581-BB10-9031929F4D3A}" presName="Name37" presStyleLbl="parChTrans1D3" presStyleIdx="2" presStyleCnt="8"/>
      <dgm:spPr/>
      <dgm:t>
        <a:bodyPr/>
        <a:lstStyle/>
        <a:p>
          <a:endParaRPr lang="en-US"/>
        </a:p>
      </dgm:t>
    </dgm:pt>
    <dgm:pt modelId="{9A10A525-1D67-448E-B1EA-090A6A33840A}" type="pres">
      <dgm:prSet presAssocID="{5A84EB76-3D14-4E6A-A2A8-DF097FBB1C21}" presName="hierRoot2" presStyleCnt="0">
        <dgm:presLayoutVars>
          <dgm:hierBranch val="init"/>
        </dgm:presLayoutVars>
      </dgm:prSet>
      <dgm:spPr/>
    </dgm:pt>
    <dgm:pt modelId="{C1BB4818-B64A-49B6-8486-D1C4087CDA36}" type="pres">
      <dgm:prSet presAssocID="{5A84EB76-3D14-4E6A-A2A8-DF097FBB1C21}" presName="rootComposite" presStyleCnt="0"/>
      <dgm:spPr/>
    </dgm:pt>
    <dgm:pt modelId="{AA05A4DD-F5C9-4A23-A42E-6E897C243715}" type="pres">
      <dgm:prSet presAssocID="{5A84EB76-3D14-4E6A-A2A8-DF097FBB1C21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9611F-CBA8-4F40-86CA-EEFE4618FE91}" type="pres">
      <dgm:prSet presAssocID="{5A84EB76-3D14-4E6A-A2A8-DF097FBB1C21}" presName="rootConnector" presStyleLbl="node3" presStyleIdx="2" presStyleCnt="8"/>
      <dgm:spPr/>
      <dgm:t>
        <a:bodyPr/>
        <a:lstStyle/>
        <a:p>
          <a:endParaRPr lang="en-US"/>
        </a:p>
      </dgm:t>
    </dgm:pt>
    <dgm:pt modelId="{41403044-0C85-4C4E-AD21-3AD95B6D32EB}" type="pres">
      <dgm:prSet presAssocID="{5A84EB76-3D14-4E6A-A2A8-DF097FBB1C21}" presName="hierChild4" presStyleCnt="0"/>
      <dgm:spPr/>
    </dgm:pt>
    <dgm:pt modelId="{373113C0-AA10-4755-A162-64EC773757EE}" type="pres">
      <dgm:prSet presAssocID="{C929E107-AA31-492F-9195-C3F76FFEC707}" presName="Name37" presStyleLbl="parChTrans1D4" presStyleIdx="6" presStyleCnt="20"/>
      <dgm:spPr/>
      <dgm:t>
        <a:bodyPr/>
        <a:lstStyle/>
        <a:p>
          <a:endParaRPr lang="en-US"/>
        </a:p>
      </dgm:t>
    </dgm:pt>
    <dgm:pt modelId="{9601A922-5C2D-430A-A6E2-3D8A12F6B363}" type="pres">
      <dgm:prSet presAssocID="{0F4B8D7B-285A-49C2-9247-AA1F5F01DCFD}" presName="hierRoot2" presStyleCnt="0">
        <dgm:presLayoutVars>
          <dgm:hierBranch val="init"/>
        </dgm:presLayoutVars>
      </dgm:prSet>
      <dgm:spPr/>
    </dgm:pt>
    <dgm:pt modelId="{E1C435AB-118B-40C9-920D-3FB91B0913C1}" type="pres">
      <dgm:prSet presAssocID="{0F4B8D7B-285A-49C2-9247-AA1F5F01DCFD}" presName="rootComposite" presStyleCnt="0"/>
      <dgm:spPr/>
    </dgm:pt>
    <dgm:pt modelId="{F4945682-EC85-4028-8768-AE5955BDFC36}" type="pres">
      <dgm:prSet presAssocID="{0F4B8D7B-285A-49C2-9247-AA1F5F01DCFD}" presName="rootText" presStyleLbl="node4" presStyleIdx="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B0919-AC3A-47A2-9712-C5D5705D67CE}" type="pres">
      <dgm:prSet presAssocID="{0F4B8D7B-285A-49C2-9247-AA1F5F01DCFD}" presName="rootConnector" presStyleLbl="node4" presStyleIdx="6" presStyleCnt="20"/>
      <dgm:spPr/>
      <dgm:t>
        <a:bodyPr/>
        <a:lstStyle/>
        <a:p>
          <a:endParaRPr lang="en-US"/>
        </a:p>
      </dgm:t>
    </dgm:pt>
    <dgm:pt modelId="{467B5738-4DE8-41C2-A364-52C41B63EF5E}" type="pres">
      <dgm:prSet presAssocID="{0F4B8D7B-285A-49C2-9247-AA1F5F01DCFD}" presName="hierChild4" presStyleCnt="0"/>
      <dgm:spPr/>
    </dgm:pt>
    <dgm:pt modelId="{A638303A-99D4-491D-9B83-D3CD8CC8054C}" type="pres">
      <dgm:prSet presAssocID="{0F4B8D7B-285A-49C2-9247-AA1F5F01DCFD}" presName="hierChild5" presStyleCnt="0"/>
      <dgm:spPr/>
    </dgm:pt>
    <dgm:pt modelId="{AE0D7EE5-8893-441E-AB50-9B86C9DC25E9}" type="pres">
      <dgm:prSet presAssocID="{5A84EB76-3D14-4E6A-A2A8-DF097FBB1C21}" presName="hierChild5" presStyleCnt="0"/>
      <dgm:spPr/>
    </dgm:pt>
    <dgm:pt modelId="{5B8165FF-F893-4F70-94AD-3264C336E718}" type="pres">
      <dgm:prSet presAssocID="{B16C0BAF-597C-468A-A547-809E81838E29}" presName="Name37" presStyleLbl="parChTrans1D3" presStyleIdx="3" presStyleCnt="8"/>
      <dgm:spPr/>
      <dgm:t>
        <a:bodyPr/>
        <a:lstStyle/>
        <a:p>
          <a:endParaRPr lang="en-US"/>
        </a:p>
      </dgm:t>
    </dgm:pt>
    <dgm:pt modelId="{CB0E07DB-FB7C-49FE-882D-D2B3832037E7}" type="pres">
      <dgm:prSet presAssocID="{B3DA580C-B93C-4454-B071-64E1E1A708EF}" presName="hierRoot2" presStyleCnt="0">
        <dgm:presLayoutVars>
          <dgm:hierBranch val="init"/>
        </dgm:presLayoutVars>
      </dgm:prSet>
      <dgm:spPr/>
    </dgm:pt>
    <dgm:pt modelId="{D6A2A852-0B73-4059-BFF1-1A0896253FFC}" type="pres">
      <dgm:prSet presAssocID="{B3DA580C-B93C-4454-B071-64E1E1A708EF}" presName="rootComposite" presStyleCnt="0"/>
      <dgm:spPr/>
    </dgm:pt>
    <dgm:pt modelId="{5A1D6F57-3E2E-411D-9CDE-57AB7040C6B7}" type="pres">
      <dgm:prSet presAssocID="{B3DA580C-B93C-4454-B071-64E1E1A708E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5FF-3B3D-468D-88DB-AB99CDCFD2E3}" type="pres">
      <dgm:prSet presAssocID="{B3DA580C-B93C-4454-B071-64E1E1A708EF}" presName="rootConnector" presStyleLbl="node3" presStyleIdx="3" presStyleCnt="8"/>
      <dgm:spPr/>
      <dgm:t>
        <a:bodyPr/>
        <a:lstStyle/>
        <a:p>
          <a:endParaRPr lang="en-US"/>
        </a:p>
      </dgm:t>
    </dgm:pt>
    <dgm:pt modelId="{5BCBE351-7F5C-43CA-8CA8-C01ECF49A497}" type="pres">
      <dgm:prSet presAssocID="{B3DA580C-B93C-4454-B071-64E1E1A708EF}" presName="hierChild4" presStyleCnt="0"/>
      <dgm:spPr/>
    </dgm:pt>
    <dgm:pt modelId="{F574745F-3D02-4066-B3EE-B782D343ED12}" type="pres">
      <dgm:prSet presAssocID="{C58836F9-E7E9-4C26-9949-D8554794FFB9}" presName="Name37" presStyleLbl="parChTrans1D4" presStyleIdx="7" presStyleCnt="20"/>
      <dgm:spPr/>
      <dgm:t>
        <a:bodyPr/>
        <a:lstStyle/>
        <a:p>
          <a:endParaRPr lang="en-US"/>
        </a:p>
      </dgm:t>
    </dgm:pt>
    <dgm:pt modelId="{BC9041D7-0821-4EB1-A0D5-1450DACDE381}" type="pres">
      <dgm:prSet presAssocID="{385B5411-3A86-4049-8B26-BA79A183A183}" presName="hierRoot2" presStyleCnt="0">
        <dgm:presLayoutVars>
          <dgm:hierBranch val="init"/>
        </dgm:presLayoutVars>
      </dgm:prSet>
      <dgm:spPr/>
    </dgm:pt>
    <dgm:pt modelId="{FC462308-939F-42AF-B884-5D3DB005B857}" type="pres">
      <dgm:prSet presAssocID="{385B5411-3A86-4049-8B26-BA79A183A183}" presName="rootComposite" presStyleCnt="0"/>
      <dgm:spPr/>
    </dgm:pt>
    <dgm:pt modelId="{99BA0DFF-E51D-4854-B490-BDB9215F9F49}" type="pres">
      <dgm:prSet presAssocID="{385B5411-3A86-4049-8B26-BA79A183A183}" presName="rootText" presStyleLbl="node4" presStyleIdx="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59897-EA6B-4707-A838-18E874457DB2}" type="pres">
      <dgm:prSet presAssocID="{385B5411-3A86-4049-8B26-BA79A183A183}" presName="rootConnector" presStyleLbl="node4" presStyleIdx="7" presStyleCnt="20"/>
      <dgm:spPr/>
      <dgm:t>
        <a:bodyPr/>
        <a:lstStyle/>
        <a:p>
          <a:endParaRPr lang="en-US"/>
        </a:p>
      </dgm:t>
    </dgm:pt>
    <dgm:pt modelId="{C944AE5B-A638-43A4-950F-1CB4E684A2EC}" type="pres">
      <dgm:prSet presAssocID="{385B5411-3A86-4049-8B26-BA79A183A183}" presName="hierChild4" presStyleCnt="0"/>
      <dgm:spPr/>
    </dgm:pt>
    <dgm:pt modelId="{F42450BB-4C5B-4F0F-A38C-1C5AC9F7FD43}" type="pres">
      <dgm:prSet presAssocID="{385B5411-3A86-4049-8B26-BA79A183A183}" presName="hierChild5" presStyleCnt="0"/>
      <dgm:spPr/>
    </dgm:pt>
    <dgm:pt modelId="{7C29224B-DC35-48F3-ADDC-C90311D21EB8}" type="pres">
      <dgm:prSet presAssocID="{9AB6645E-0829-47BF-888C-F5368793A726}" presName="Name37" presStyleLbl="parChTrans1D4" presStyleIdx="8" presStyleCnt="20"/>
      <dgm:spPr/>
      <dgm:t>
        <a:bodyPr/>
        <a:lstStyle/>
        <a:p>
          <a:endParaRPr lang="en-US"/>
        </a:p>
      </dgm:t>
    </dgm:pt>
    <dgm:pt modelId="{C7AC0CB3-1BF3-473B-90D7-475302946CE9}" type="pres">
      <dgm:prSet presAssocID="{0317FAE8-B183-4EFB-AF21-B36DB19ADF5D}" presName="hierRoot2" presStyleCnt="0">
        <dgm:presLayoutVars>
          <dgm:hierBranch val="init"/>
        </dgm:presLayoutVars>
      </dgm:prSet>
      <dgm:spPr/>
    </dgm:pt>
    <dgm:pt modelId="{FC12370B-32B9-4A0D-B2B5-9A10B6EB1C4D}" type="pres">
      <dgm:prSet presAssocID="{0317FAE8-B183-4EFB-AF21-B36DB19ADF5D}" presName="rootComposite" presStyleCnt="0"/>
      <dgm:spPr/>
    </dgm:pt>
    <dgm:pt modelId="{5B7DDF5C-C2D6-47B0-9196-FA44DF5FEC99}" type="pres">
      <dgm:prSet presAssocID="{0317FAE8-B183-4EFB-AF21-B36DB19ADF5D}" presName="rootText" presStyleLbl="node4" presStyleIdx="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4633B3-B6D0-4D5B-8A7E-C492E07EA341}" type="pres">
      <dgm:prSet presAssocID="{0317FAE8-B183-4EFB-AF21-B36DB19ADF5D}" presName="rootConnector" presStyleLbl="node4" presStyleIdx="8" presStyleCnt="20"/>
      <dgm:spPr/>
      <dgm:t>
        <a:bodyPr/>
        <a:lstStyle/>
        <a:p>
          <a:endParaRPr lang="en-US"/>
        </a:p>
      </dgm:t>
    </dgm:pt>
    <dgm:pt modelId="{B6A1367B-3696-46BC-AFF3-7A74BF5EC674}" type="pres">
      <dgm:prSet presAssocID="{0317FAE8-B183-4EFB-AF21-B36DB19ADF5D}" presName="hierChild4" presStyleCnt="0"/>
      <dgm:spPr/>
    </dgm:pt>
    <dgm:pt modelId="{ED7A3874-7883-4903-A657-512ACB60BD0E}" type="pres">
      <dgm:prSet presAssocID="{0317FAE8-B183-4EFB-AF21-B36DB19ADF5D}" presName="hierChild5" presStyleCnt="0"/>
      <dgm:spPr/>
    </dgm:pt>
    <dgm:pt modelId="{A313A4C1-691F-410F-ABB5-8E0187137420}" type="pres">
      <dgm:prSet presAssocID="{B3DA580C-B93C-4454-B071-64E1E1A708EF}" presName="hierChild5" presStyleCnt="0"/>
      <dgm:spPr/>
    </dgm:pt>
    <dgm:pt modelId="{BD5DEDA4-9214-45AC-9E99-6E49B0AFE912}" type="pres">
      <dgm:prSet presAssocID="{DE67FC70-CB0E-436B-A936-B1EFB77828A4}" presName="hierChild5" presStyleCnt="0"/>
      <dgm:spPr/>
    </dgm:pt>
    <dgm:pt modelId="{3029F822-4718-4DC8-9047-F49F78516735}" type="pres">
      <dgm:prSet presAssocID="{DA54DDD0-909B-446C-A379-7B459EE00760}" presName="Name37" presStyleLbl="parChTrans1D2" presStyleIdx="2" presStyleCnt="4"/>
      <dgm:spPr/>
      <dgm:t>
        <a:bodyPr/>
        <a:lstStyle/>
        <a:p>
          <a:endParaRPr lang="en-US"/>
        </a:p>
      </dgm:t>
    </dgm:pt>
    <dgm:pt modelId="{B509F464-3E63-446F-AE2A-44AB795CD62E}" type="pres">
      <dgm:prSet presAssocID="{18F2809C-3B8D-4A9B-BE1F-54A69320AAAB}" presName="hierRoot2" presStyleCnt="0">
        <dgm:presLayoutVars>
          <dgm:hierBranch val="init"/>
        </dgm:presLayoutVars>
      </dgm:prSet>
      <dgm:spPr/>
    </dgm:pt>
    <dgm:pt modelId="{F9B60D54-2B99-40F1-8C9C-F0A3136126B4}" type="pres">
      <dgm:prSet presAssocID="{18F2809C-3B8D-4A9B-BE1F-54A69320AAAB}" presName="rootComposite" presStyleCnt="0"/>
      <dgm:spPr/>
    </dgm:pt>
    <dgm:pt modelId="{24E04F49-275D-4956-AF80-EDA21470E193}" type="pres">
      <dgm:prSet presAssocID="{18F2809C-3B8D-4A9B-BE1F-54A69320AAA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76956-4833-4D39-B41F-DD50D5542E51}" type="pres">
      <dgm:prSet presAssocID="{18F2809C-3B8D-4A9B-BE1F-54A69320AAAB}" presName="rootConnector" presStyleLbl="node2" presStyleIdx="2" presStyleCnt="4"/>
      <dgm:spPr/>
      <dgm:t>
        <a:bodyPr/>
        <a:lstStyle/>
        <a:p>
          <a:endParaRPr lang="en-US"/>
        </a:p>
      </dgm:t>
    </dgm:pt>
    <dgm:pt modelId="{1DED6FFB-6DE1-4B07-87A5-608A615B5F75}" type="pres">
      <dgm:prSet presAssocID="{18F2809C-3B8D-4A9B-BE1F-54A69320AAAB}" presName="hierChild4" presStyleCnt="0"/>
      <dgm:spPr/>
    </dgm:pt>
    <dgm:pt modelId="{622AE134-F916-4506-9D4F-A5F03C661438}" type="pres">
      <dgm:prSet presAssocID="{4BE79E92-512D-4D9B-9EB0-9A939A77FF12}" presName="Name37" presStyleLbl="parChTrans1D3" presStyleIdx="4" presStyleCnt="8"/>
      <dgm:spPr/>
      <dgm:t>
        <a:bodyPr/>
        <a:lstStyle/>
        <a:p>
          <a:endParaRPr lang="en-US"/>
        </a:p>
      </dgm:t>
    </dgm:pt>
    <dgm:pt modelId="{28A8C4FC-16CB-4829-8619-C2A009534103}" type="pres">
      <dgm:prSet presAssocID="{7A294378-2A3B-415E-A9FA-1FAB70B7BBBB}" presName="hierRoot2" presStyleCnt="0">
        <dgm:presLayoutVars>
          <dgm:hierBranch val="init"/>
        </dgm:presLayoutVars>
      </dgm:prSet>
      <dgm:spPr/>
    </dgm:pt>
    <dgm:pt modelId="{793223AA-4AD4-493E-8DA6-54729A9B05ED}" type="pres">
      <dgm:prSet presAssocID="{7A294378-2A3B-415E-A9FA-1FAB70B7BBBB}" presName="rootComposite" presStyleCnt="0"/>
      <dgm:spPr/>
    </dgm:pt>
    <dgm:pt modelId="{F3D351B0-AAD9-4E31-B093-F9A3A558052F}" type="pres">
      <dgm:prSet presAssocID="{7A294378-2A3B-415E-A9FA-1FAB70B7BBBB}" presName="rootText" presStyleLbl="node3" presStyleIdx="4" presStyleCnt="8" custLinFactNeighborX="-146" custLinFactNeighborY="-1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B4AC9-BC6B-49FC-A2D5-AF30760AA562}" type="pres">
      <dgm:prSet presAssocID="{7A294378-2A3B-415E-A9FA-1FAB70B7BBBB}" presName="rootConnector" presStyleLbl="node3" presStyleIdx="4" presStyleCnt="8"/>
      <dgm:spPr/>
      <dgm:t>
        <a:bodyPr/>
        <a:lstStyle/>
        <a:p>
          <a:endParaRPr lang="en-US"/>
        </a:p>
      </dgm:t>
    </dgm:pt>
    <dgm:pt modelId="{5ABA6C83-9460-4486-BF5F-65CF05456567}" type="pres">
      <dgm:prSet presAssocID="{7A294378-2A3B-415E-A9FA-1FAB70B7BBBB}" presName="hierChild4" presStyleCnt="0"/>
      <dgm:spPr/>
    </dgm:pt>
    <dgm:pt modelId="{C69C52FF-4886-4500-BC9C-4590DC4B19CB}" type="pres">
      <dgm:prSet presAssocID="{A84F14FD-2ACF-4346-9BF1-5D8A97524692}" presName="Name37" presStyleLbl="parChTrans1D4" presStyleIdx="9" presStyleCnt="20"/>
      <dgm:spPr/>
      <dgm:t>
        <a:bodyPr/>
        <a:lstStyle/>
        <a:p>
          <a:endParaRPr lang="en-US"/>
        </a:p>
      </dgm:t>
    </dgm:pt>
    <dgm:pt modelId="{F72E9016-9FB1-4ACA-BDD0-6348E301DF90}" type="pres">
      <dgm:prSet presAssocID="{56AC2B53-8D15-490C-950A-3A98444CD922}" presName="hierRoot2" presStyleCnt="0">
        <dgm:presLayoutVars>
          <dgm:hierBranch val="init"/>
        </dgm:presLayoutVars>
      </dgm:prSet>
      <dgm:spPr/>
    </dgm:pt>
    <dgm:pt modelId="{0C8E4E8E-9A5A-426E-B7BB-55C1FB346135}" type="pres">
      <dgm:prSet presAssocID="{56AC2B53-8D15-490C-950A-3A98444CD922}" presName="rootComposite" presStyleCnt="0"/>
      <dgm:spPr/>
    </dgm:pt>
    <dgm:pt modelId="{307E03F3-51D3-404F-98BB-0D78663002BA}" type="pres">
      <dgm:prSet presAssocID="{56AC2B53-8D15-490C-950A-3A98444CD922}" presName="rootText" presStyleLbl="node4" presStyleIdx="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44881-9EA6-4D79-843A-208266C83139}" type="pres">
      <dgm:prSet presAssocID="{56AC2B53-8D15-490C-950A-3A98444CD922}" presName="rootConnector" presStyleLbl="node4" presStyleIdx="9" presStyleCnt="20"/>
      <dgm:spPr/>
      <dgm:t>
        <a:bodyPr/>
        <a:lstStyle/>
        <a:p>
          <a:endParaRPr lang="en-US"/>
        </a:p>
      </dgm:t>
    </dgm:pt>
    <dgm:pt modelId="{65F3500E-DF46-4FDC-9006-4D956E50A011}" type="pres">
      <dgm:prSet presAssocID="{56AC2B53-8D15-490C-950A-3A98444CD922}" presName="hierChild4" presStyleCnt="0"/>
      <dgm:spPr/>
    </dgm:pt>
    <dgm:pt modelId="{14BE3F90-F759-471B-9A66-59FB4823F179}" type="pres">
      <dgm:prSet presAssocID="{56AC2B53-8D15-490C-950A-3A98444CD922}" presName="hierChild5" presStyleCnt="0"/>
      <dgm:spPr/>
    </dgm:pt>
    <dgm:pt modelId="{535B336B-6313-4628-9EFB-687E0C5B0A21}" type="pres">
      <dgm:prSet presAssocID="{7A294378-2A3B-415E-A9FA-1FAB70B7BBBB}" presName="hierChild5" presStyleCnt="0"/>
      <dgm:spPr/>
    </dgm:pt>
    <dgm:pt modelId="{C37C5EDA-6919-42EC-8066-7FF81FCB8E13}" type="pres">
      <dgm:prSet presAssocID="{BFE31EBB-2EEE-4C44-8FFF-DBA14B53081F}" presName="Name37" presStyleLbl="parChTrans1D3" presStyleIdx="5" presStyleCnt="8"/>
      <dgm:spPr/>
      <dgm:t>
        <a:bodyPr/>
        <a:lstStyle/>
        <a:p>
          <a:endParaRPr lang="en-US"/>
        </a:p>
      </dgm:t>
    </dgm:pt>
    <dgm:pt modelId="{FBA0A513-1AFC-442A-948B-4518F0CBBE6C}" type="pres">
      <dgm:prSet presAssocID="{DAA968FA-4E80-40C3-9B10-A491FDCD2758}" presName="hierRoot2" presStyleCnt="0">
        <dgm:presLayoutVars>
          <dgm:hierBranch val="init"/>
        </dgm:presLayoutVars>
      </dgm:prSet>
      <dgm:spPr/>
    </dgm:pt>
    <dgm:pt modelId="{34479BEA-84C4-4590-9F08-954EB95ADB53}" type="pres">
      <dgm:prSet presAssocID="{DAA968FA-4E80-40C3-9B10-A491FDCD2758}" presName="rootComposite" presStyleCnt="0"/>
      <dgm:spPr/>
    </dgm:pt>
    <dgm:pt modelId="{744267FC-A8F6-469D-B5C7-75CA45F21B16}" type="pres">
      <dgm:prSet presAssocID="{DAA968FA-4E80-40C3-9B10-A491FDCD2758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9F4D1-4113-402D-B340-8363C4817E0F}" type="pres">
      <dgm:prSet presAssocID="{DAA968FA-4E80-40C3-9B10-A491FDCD2758}" presName="rootConnector" presStyleLbl="node3" presStyleIdx="5" presStyleCnt="8"/>
      <dgm:spPr/>
      <dgm:t>
        <a:bodyPr/>
        <a:lstStyle/>
        <a:p>
          <a:endParaRPr lang="en-US"/>
        </a:p>
      </dgm:t>
    </dgm:pt>
    <dgm:pt modelId="{3E6AF306-A25E-4658-A99C-126E5488976A}" type="pres">
      <dgm:prSet presAssocID="{DAA968FA-4E80-40C3-9B10-A491FDCD2758}" presName="hierChild4" presStyleCnt="0"/>
      <dgm:spPr/>
    </dgm:pt>
    <dgm:pt modelId="{7439F137-6CA9-47EC-AB35-E7EC5D203B21}" type="pres">
      <dgm:prSet presAssocID="{8C33CFD3-016D-4085-9E09-336E1BEB891E}" presName="Name37" presStyleLbl="parChTrans1D4" presStyleIdx="10" presStyleCnt="20"/>
      <dgm:spPr/>
      <dgm:t>
        <a:bodyPr/>
        <a:lstStyle/>
        <a:p>
          <a:endParaRPr lang="en-US"/>
        </a:p>
      </dgm:t>
    </dgm:pt>
    <dgm:pt modelId="{C6F04C9B-76D3-473B-8572-F9DADA74A424}" type="pres">
      <dgm:prSet presAssocID="{9C1EF11E-C3D4-47CB-8FBD-E3A611104F71}" presName="hierRoot2" presStyleCnt="0">
        <dgm:presLayoutVars>
          <dgm:hierBranch val="init"/>
        </dgm:presLayoutVars>
      </dgm:prSet>
      <dgm:spPr/>
    </dgm:pt>
    <dgm:pt modelId="{2A92F936-CF03-48E2-86D4-DB72E3B73E2F}" type="pres">
      <dgm:prSet presAssocID="{9C1EF11E-C3D4-47CB-8FBD-E3A611104F71}" presName="rootComposite" presStyleCnt="0"/>
      <dgm:spPr/>
    </dgm:pt>
    <dgm:pt modelId="{3A216E1E-8DEE-48DF-B50B-123C073A063F}" type="pres">
      <dgm:prSet presAssocID="{9C1EF11E-C3D4-47CB-8FBD-E3A611104F71}" presName="rootText" presStyleLbl="node4" presStyleIdx="1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070F6-E522-433F-8799-3EB6DE567086}" type="pres">
      <dgm:prSet presAssocID="{9C1EF11E-C3D4-47CB-8FBD-E3A611104F71}" presName="rootConnector" presStyleLbl="node4" presStyleIdx="10" presStyleCnt="20"/>
      <dgm:spPr/>
      <dgm:t>
        <a:bodyPr/>
        <a:lstStyle/>
        <a:p>
          <a:endParaRPr lang="en-US"/>
        </a:p>
      </dgm:t>
    </dgm:pt>
    <dgm:pt modelId="{E5A50558-B11C-4373-B8FC-81D8DF7424B1}" type="pres">
      <dgm:prSet presAssocID="{9C1EF11E-C3D4-47CB-8FBD-E3A611104F71}" presName="hierChild4" presStyleCnt="0"/>
      <dgm:spPr/>
    </dgm:pt>
    <dgm:pt modelId="{2D46289B-0DF2-4670-AE09-1D664D531FD5}" type="pres">
      <dgm:prSet presAssocID="{9C1EF11E-C3D4-47CB-8FBD-E3A611104F71}" presName="hierChild5" presStyleCnt="0"/>
      <dgm:spPr/>
    </dgm:pt>
    <dgm:pt modelId="{A347097B-2DC5-4D48-A849-9BB385B2578D}" type="pres">
      <dgm:prSet presAssocID="{C7013F92-3E5F-4712-BB4B-A1965F989D95}" presName="Name37" presStyleLbl="parChTrans1D4" presStyleIdx="11" presStyleCnt="20"/>
      <dgm:spPr/>
      <dgm:t>
        <a:bodyPr/>
        <a:lstStyle/>
        <a:p>
          <a:endParaRPr lang="en-US"/>
        </a:p>
      </dgm:t>
    </dgm:pt>
    <dgm:pt modelId="{1A338C72-0791-4368-9D80-48C52C67C692}" type="pres">
      <dgm:prSet presAssocID="{90CA5616-12A4-4474-BF27-8C3E69EE101C}" presName="hierRoot2" presStyleCnt="0">
        <dgm:presLayoutVars>
          <dgm:hierBranch val="init"/>
        </dgm:presLayoutVars>
      </dgm:prSet>
      <dgm:spPr/>
    </dgm:pt>
    <dgm:pt modelId="{CE99FC62-76D6-42DA-937E-924909F196FE}" type="pres">
      <dgm:prSet presAssocID="{90CA5616-12A4-4474-BF27-8C3E69EE101C}" presName="rootComposite" presStyleCnt="0"/>
      <dgm:spPr/>
    </dgm:pt>
    <dgm:pt modelId="{6BDE095A-82B6-4656-B654-C1CD7988FC49}" type="pres">
      <dgm:prSet presAssocID="{90CA5616-12A4-4474-BF27-8C3E69EE101C}" presName="rootText" presStyleLbl="node4" presStyleIdx="1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4443A4-7A8D-40A2-B7D2-9725D5EC5C3E}" type="pres">
      <dgm:prSet presAssocID="{90CA5616-12A4-4474-BF27-8C3E69EE101C}" presName="rootConnector" presStyleLbl="node4" presStyleIdx="11" presStyleCnt="20"/>
      <dgm:spPr/>
      <dgm:t>
        <a:bodyPr/>
        <a:lstStyle/>
        <a:p>
          <a:endParaRPr lang="en-US"/>
        </a:p>
      </dgm:t>
    </dgm:pt>
    <dgm:pt modelId="{ABF7D7DF-0621-4429-9440-92C4B7B50530}" type="pres">
      <dgm:prSet presAssocID="{90CA5616-12A4-4474-BF27-8C3E69EE101C}" presName="hierChild4" presStyleCnt="0"/>
      <dgm:spPr/>
    </dgm:pt>
    <dgm:pt modelId="{AA347F3F-C216-4924-B67A-69727A7FC8FA}" type="pres">
      <dgm:prSet presAssocID="{90CA5616-12A4-4474-BF27-8C3E69EE101C}" presName="hierChild5" presStyleCnt="0"/>
      <dgm:spPr/>
    </dgm:pt>
    <dgm:pt modelId="{C98E0F9B-AC6A-4C6C-9F27-E312DE0D0450}" type="pres">
      <dgm:prSet presAssocID="{4D6F7BFE-6AA6-46D1-845D-34073FCB2E69}" presName="Name37" presStyleLbl="parChTrans1D4" presStyleIdx="12" presStyleCnt="20"/>
      <dgm:spPr/>
      <dgm:t>
        <a:bodyPr/>
        <a:lstStyle/>
        <a:p>
          <a:endParaRPr lang="en-US"/>
        </a:p>
      </dgm:t>
    </dgm:pt>
    <dgm:pt modelId="{F1E6D42F-B352-4B6F-A94F-39EE13B784A5}" type="pres">
      <dgm:prSet presAssocID="{04D82BBF-1FDB-4416-9A2E-C839A24EE4E3}" presName="hierRoot2" presStyleCnt="0">
        <dgm:presLayoutVars>
          <dgm:hierBranch val="init"/>
        </dgm:presLayoutVars>
      </dgm:prSet>
      <dgm:spPr/>
    </dgm:pt>
    <dgm:pt modelId="{2E374C10-7B91-494C-9628-2363AC0FE09D}" type="pres">
      <dgm:prSet presAssocID="{04D82BBF-1FDB-4416-9A2E-C839A24EE4E3}" presName="rootComposite" presStyleCnt="0"/>
      <dgm:spPr/>
    </dgm:pt>
    <dgm:pt modelId="{E60ABC3B-5719-4EF8-80AC-25E1693BB89A}" type="pres">
      <dgm:prSet presAssocID="{04D82BBF-1FDB-4416-9A2E-C839A24EE4E3}" presName="rootText" presStyleLbl="node4" presStyleIdx="1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EEA521-7DDD-4A93-9AC5-0EBC1AD54A00}" type="pres">
      <dgm:prSet presAssocID="{04D82BBF-1FDB-4416-9A2E-C839A24EE4E3}" presName="rootConnector" presStyleLbl="node4" presStyleIdx="12" presStyleCnt="20"/>
      <dgm:spPr/>
      <dgm:t>
        <a:bodyPr/>
        <a:lstStyle/>
        <a:p>
          <a:endParaRPr lang="en-US"/>
        </a:p>
      </dgm:t>
    </dgm:pt>
    <dgm:pt modelId="{786E8DE0-A107-46C2-AAD3-0440B5C0FFD9}" type="pres">
      <dgm:prSet presAssocID="{04D82BBF-1FDB-4416-9A2E-C839A24EE4E3}" presName="hierChild4" presStyleCnt="0"/>
      <dgm:spPr/>
    </dgm:pt>
    <dgm:pt modelId="{C6E7FBDD-5650-487E-B6EC-7BA72374C9CB}" type="pres">
      <dgm:prSet presAssocID="{04D82BBF-1FDB-4416-9A2E-C839A24EE4E3}" presName="hierChild5" presStyleCnt="0"/>
      <dgm:spPr/>
    </dgm:pt>
    <dgm:pt modelId="{00060DF8-9244-4ECD-9749-BCFF19A31A65}" type="pres">
      <dgm:prSet presAssocID="{0530570A-C874-43C6-9BD4-DB520ECB5DC6}" presName="Name37" presStyleLbl="parChTrans1D4" presStyleIdx="13" presStyleCnt="20"/>
      <dgm:spPr/>
      <dgm:t>
        <a:bodyPr/>
        <a:lstStyle/>
        <a:p>
          <a:endParaRPr lang="en-US"/>
        </a:p>
      </dgm:t>
    </dgm:pt>
    <dgm:pt modelId="{CB506E8B-E59E-44A2-B521-AF2154D501BF}" type="pres">
      <dgm:prSet presAssocID="{8CCDC293-11C5-420F-BAFD-B0F5C02310C3}" presName="hierRoot2" presStyleCnt="0">
        <dgm:presLayoutVars>
          <dgm:hierBranch val="init"/>
        </dgm:presLayoutVars>
      </dgm:prSet>
      <dgm:spPr/>
    </dgm:pt>
    <dgm:pt modelId="{DEA12418-109A-40D6-962C-F2D666A2E63A}" type="pres">
      <dgm:prSet presAssocID="{8CCDC293-11C5-420F-BAFD-B0F5C02310C3}" presName="rootComposite" presStyleCnt="0"/>
      <dgm:spPr/>
    </dgm:pt>
    <dgm:pt modelId="{221DFE95-47BA-434E-8978-B90C92973AC8}" type="pres">
      <dgm:prSet presAssocID="{8CCDC293-11C5-420F-BAFD-B0F5C02310C3}" presName="rootText" presStyleLbl="node4" presStyleIdx="1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26828-BA26-4BF4-A139-5FA13F43F822}" type="pres">
      <dgm:prSet presAssocID="{8CCDC293-11C5-420F-BAFD-B0F5C02310C3}" presName="rootConnector" presStyleLbl="node4" presStyleIdx="13" presStyleCnt="20"/>
      <dgm:spPr/>
      <dgm:t>
        <a:bodyPr/>
        <a:lstStyle/>
        <a:p>
          <a:endParaRPr lang="en-US"/>
        </a:p>
      </dgm:t>
    </dgm:pt>
    <dgm:pt modelId="{CCD46C06-ED2E-46A3-B1E6-6BE405B244F4}" type="pres">
      <dgm:prSet presAssocID="{8CCDC293-11C5-420F-BAFD-B0F5C02310C3}" presName="hierChild4" presStyleCnt="0"/>
      <dgm:spPr/>
    </dgm:pt>
    <dgm:pt modelId="{3FA0000E-6251-41A9-903D-825A4BBEFD93}" type="pres">
      <dgm:prSet presAssocID="{8CCDC293-11C5-420F-BAFD-B0F5C02310C3}" presName="hierChild5" presStyleCnt="0"/>
      <dgm:spPr/>
    </dgm:pt>
    <dgm:pt modelId="{D5AEA895-0CB7-497C-BCCD-C811C871836F}" type="pres">
      <dgm:prSet presAssocID="{DAA968FA-4E80-40C3-9B10-A491FDCD2758}" presName="hierChild5" presStyleCnt="0"/>
      <dgm:spPr/>
    </dgm:pt>
    <dgm:pt modelId="{27C45BBD-BF2A-4FF6-953A-050DDBDAA48D}" type="pres">
      <dgm:prSet presAssocID="{18F2809C-3B8D-4A9B-BE1F-54A69320AAAB}" presName="hierChild5" presStyleCnt="0"/>
      <dgm:spPr/>
    </dgm:pt>
    <dgm:pt modelId="{8044215F-6509-4DBA-8C18-A6A2CAF8E126}" type="pres">
      <dgm:prSet presAssocID="{94BD09FE-C305-46D8-B267-52328EBEEA1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26C18E6-59F3-4497-996F-E2ED5031C897}" type="pres">
      <dgm:prSet presAssocID="{9F033083-8696-4AF5-880A-DE7A4C474014}" presName="hierRoot2" presStyleCnt="0">
        <dgm:presLayoutVars>
          <dgm:hierBranch val="init"/>
        </dgm:presLayoutVars>
      </dgm:prSet>
      <dgm:spPr/>
    </dgm:pt>
    <dgm:pt modelId="{B57F5A7E-D062-43F8-B2AA-351D4301A952}" type="pres">
      <dgm:prSet presAssocID="{9F033083-8696-4AF5-880A-DE7A4C474014}" presName="rootComposite" presStyleCnt="0"/>
      <dgm:spPr/>
    </dgm:pt>
    <dgm:pt modelId="{FD17BE3C-2A24-479C-8F92-BD3F4C94A2A3}" type="pres">
      <dgm:prSet presAssocID="{9F033083-8696-4AF5-880A-DE7A4C47401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7AD6C-06E4-4AE8-9C02-9187C4CDA34E}" type="pres">
      <dgm:prSet presAssocID="{9F033083-8696-4AF5-880A-DE7A4C474014}" presName="rootConnector" presStyleLbl="node2" presStyleIdx="3" presStyleCnt="4"/>
      <dgm:spPr/>
      <dgm:t>
        <a:bodyPr/>
        <a:lstStyle/>
        <a:p>
          <a:endParaRPr lang="en-US"/>
        </a:p>
      </dgm:t>
    </dgm:pt>
    <dgm:pt modelId="{EE7FD58E-DAC2-4803-A76D-E3657427925A}" type="pres">
      <dgm:prSet presAssocID="{9F033083-8696-4AF5-880A-DE7A4C474014}" presName="hierChild4" presStyleCnt="0"/>
      <dgm:spPr/>
    </dgm:pt>
    <dgm:pt modelId="{215D86C7-B726-435E-94D8-EACE0D2C2868}" type="pres">
      <dgm:prSet presAssocID="{230E8EDC-4EC0-449F-8A51-75FCB8785A55}" presName="Name37" presStyleLbl="parChTrans1D3" presStyleIdx="6" presStyleCnt="8"/>
      <dgm:spPr/>
      <dgm:t>
        <a:bodyPr/>
        <a:lstStyle/>
        <a:p>
          <a:endParaRPr lang="en-US"/>
        </a:p>
      </dgm:t>
    </dgm:pt>
    <dgm:pt modelId="{CD2B728E-4802-437B-93EE-249A671D4E8A}" type="pres">
      <dgm:prSet presAssocID="{7747BAAE-DB9D-4A2E-BE13-0E486030486E}" presName="hierRoot2" presStyleCnt="0">
        <dgm:presLayoutVars>
          <dgm:hierBranch val="init"/>
        </dgm:presLayoutVars>
      </dgm:prSet>
      <dgm:spPr/>
    </dgm:pt>
    <dgm:pt modelId="{0E4E8779-4736-4EAB-A841-1BF3EF7AA53F}" type="pres">
      <dgm:prSet presAssocID="{7747BAAE-DB9D-4A2E-BE13-0E486030486E}" presName="rootComposite" presStyleCnt="0"/>
      <dgm:spPr/>
    </dgm:pt>
    <dgm:pt modelId="{1E1610D0-426D-436B-AA13-8A091C899E63}" type="pres">
      <dgm:prSet presAssocID="{7747BAAE-DB9D-4A2E-BE13-0E486030486E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C8B597-D851-4E5A-AEF6-8CC2C34381EA}" type="pres">
      <dgm:prSet presAssocID="{7747BAAE-DB9D-4A2E-BE13-0E486030486E}" presName="rootConnector" presStyleLbl="node3" presStyleIdx="6" presStyleCnt="8"/>
      <dgm:spPr/>
      <dgm:t>
        <a:bodyPr/>
        <a:lstStyle/>
        <a:p>
          <a:endParaRPr lang="en-US"/>
        </a:p>
      </dgm:t>
    </dgm:pt>
    <dgm:pt modelId="{A9B04530-4843-4B4D-B3A5-9ECA4807B25E}" type="pres">
      <dgm:prSet presAssocID="{7747BAAE-DB9D-4A2E-BE13-0E486030486E}" presName="hierChild4" presStyleCnt="0"/>
      <dgm:spPr/>
    </dgm:pt>
    <dgm:pt modelId="{3C925436-C7ED-4C0B-A18A-A6B79293B4C5}" type="pres">
      <dgm:prSet presAssocID="{3B5C2B4B-9780-41C6-8675-1B986630E2C5}" presName="Name37" presStyleLbl="parChTrans1D4" presStyleIdx="14" presStyleCnt="20"/>
      <dgm:spPr/>
      <dgm:t>
        <a:bodyPr/>
        <a:lstStyle/>
        <a:p>
          <a:endParaRPr lang="en-US"/>
        </a:p>
      </dgm:t>
    </dgm:pt>
    <dgm:pt modelId="{EAE52355-4B0C-484F-81F3-EF663F2C0103}" type="pres">
      <dgm:prSet presAssocID="{43C0CB24-4ECF-48AD-816B-53DCD9028BA7}" presName="hierRoot2" presStyleCnt="0">
        <dgm:presLayoutVars>
          <dgm:hierBranch val="init"/>
        </dgm:presLayoutVars>
      </dgm:prSet>
      <dgm:spPr/>
    </dgm:pt>
    <dgm:pt modelId="{00CA34C4-3CC0-4A2F-A523-9B7F6B218364}" type="pres">
      <dgm:prSet presAssocID="{43C0CB24-4ECF-48AD-816B-53DCD9028BA7}" presName="rootComposite" presStyleCnt="0"/>
      <dgm:spPr/>
    </dgm:pt>
    <dgm:pt modelId="{3E602A84-D77D-47BD-99AD-4EF733CF8AC8}" type="pres">
      <dgm:prSet presAssocID="{43C0CB24-4ECF-48AD-816B-53DCD9028BA7}" presName="rootText" presStyleLbl="node4" presStyleIdx="1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76903-AC62-4F37-80A8-A4DEFC73913B}" type="pres">
      <dgm:prSet presAssocID="{43C0CB24-4ECF-48AD-816B-53DCD9028BA7}" presName="rootConnector" presStyleLbl="node4" presStyleIdx="14" presStyleCnt="20"/>
      <dgm:spPr/>
      <dgm:t>
        <a:bodyPr/>
        <a:lstStyle/>
        <a:p>
          <a:endParaRPr lang="en-US"/>
        </a:p>
      </dgm:t>
    </dgm:pt>
    <dgm:pt modelId="{152C8BF1-E17A-4E22-A11E-A28E5DA55718}" type="pres">
      <dgm:prSet presAssocID="{43C0CB24-4ECF-48AD-816B-53DCD9028BA7}" presName="hierChild4" presStyleCnt="0"/>
      <dgm:spPr/>
    </dgm:pt>
    <dgm:pt modelId="{F69B56B2-A4F7-4D50-8D0D-CF731933C7C0}" type="pres">
      <dgm:prSet presAssocID="{43C0CB24-4ECF-48AD-816B-53DCD9028BA7}" presName="hierChild5" presStyleCnt="0"/>
      <dgm:spPr/>
    </dgm:pt>
    <dgm:pt modelId="{0B93C158-992E-4879-BC38-5663B712AC28}" type="pres">
      <dgm:prSet presAssocID="{769025D0-6040-431B-A17E-4F87F963FB66}" presName="Name37" presStyleLbl="parChTrans1D4" presStyleIdx="15" presStyleCnt="20"/>
      <dgm:spPr/>
      <dgm:t>
        <a:bodyPr/>
        <a:lstStyle/>
        <a:p>
          <a:endParaRPr lang="en-US"/>
        </a:p>
      </dgm:t>
    </dgm:pt>
    <dgm:pt modelId="{EDC89BE3-DF81-46BF-87F8-1F60D2059FE4}" type="pres">
      <dgm:prSet presAssocID="{1C2C846B-5055-4C04-9A03-307572A59A20}" presName="hierRoot2" presStyleCnt="0">
        <dgm:presLayoutVars>
          <dgm:hierBranch val="init"/>
        </dgm:presLayoutVars>
      </dgm:prSet>
      <dgm:spPr/>
    </dgm:pt>
    <dgm:pt modelId="{CA7DDD75-7DDD-4484-B483-C2E52BE345C9}" type="pres">
      <dgm:prSet presAssocID="{1C2C846B-5055-4C04-9A03-307572A59A20}" presName="rootComposite" presStyleCnt="0"/>
      <dgm:spPr/>
    </dgm:pt>
    <dgm:pt modelId="{7A66E741-4606-4F23-BA93-11228062319A}" type="pres">
      <dgm:prSet presAssocID="{1C2C846B-5055-4C04-9A03-307572A59A20}" presName="rootText" presStyleLbl="node4" presStyleIdx="1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BA297-AAFD-4F25-BACD-1475CF295D9B}" type="pres">
      <dgm:prSet presAssocID="{1C2C846B-5055-4C04-9A03-307572A59A20}" presName="rootConnector" presStyleLbl="node4" presStyleIdx="15" presStyleCnt="20"/>
      <dgm:spPr/>
      <dgm:t>
        <a:bodyPr/>
        <a:lstStyle/>
        <a:p>
          <a:endParaRPr lang="en-US"/>
        </a:p>
      </dgm:t>
    </dgm:pt>
    <dgm:pt modelId="{C84F3442-FE67-4292-889E-479C2432B060}" type="pres">
      <dgm:prSet presAssocID="{1C2C846B-5055-4C04-9A03-307572A59A20}" presName="hierChild4" presStyleCnt="0"/>
      <dgm:spPr/>
    </dgm:pt>
    <dgm:pt modelId="{286C65AE-260B-4AA1-A0FA-D0A421C1490D}" type="pres">
      <dgm:prSet presAssocID="{1C2C846B-5055-4C04-9A03-307572A59A20}" presName="hierChild5" presStyleCnt="0"/>
      <dgm:spPr/>
    </dgm:pt>
    <dgm:pt modelId="{B68064B4-7275-4F27-A813-984865197182}" type="pres">
      <dgm:prSet presAssocID="{9A14B5A0-D309-4FCF-921B-244D45041AD3}" presName="Name37" presStyleLbl="parChTrans1D4" presStyleIdx="16" presStyleCnt="20"/>
      <dgm:spPr/>
      <dgm:t>
        <a:bodyPr/>
        <a:lstStyle/>
        <a:p>
          <a:endParaRPr lang="en-US"/>
        </a:p>
      </dgm:t>
    </dgm:pt>
    <dgm:pt modelId="{3D7FE79D-2155-417F-A362-5F06672F9245}" type="pres">
      <dgm:prSet presAssocID="{D76493DB-1F4F-4430-A99D-9ECD059BB315}" presName="hierRoot2" presStyleCnt="0">
        <dgm:presLayoutVars>
          <dgm:hierBranch val="init"/>
        </dgm:presLayoutVars>
      </dgm:prSet>
      <dgm:spPr/>
    </dgm:pt>
    <dgm:pt modelId="{C729AFD4-E7C9-4DEC-8070-7AE3B413C066}" type="pres">
      <dgm:prSet presAssocID="{D76493DB-1F4F-4430-A99D-9ECD059BB315}" presName="rootComposite" presStyleCnt="0"/>
      <dgm:spPr/>
    </dgm:pt>
    <dgm:pt modelId="{017E4CCD-7D85-49D2-98EE-E0F12212ECD2}" type="pres">
      <dgm:prSet presAssocID="{D76493DB-1F4F-4430-A99D-9ECD059BB315}" presName="rootText" presStyleLbl="node4" presStyleIdx="1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1E001-9853-4A0F-9CC8-DDC00ACA038E}" type="pres">
      <dgm:prSet presAssocID="{D76493DB-1F4F-4430-A99D-9ECD059BB315}" presName="rootConnector" presStyleLbl="node4" presStyleIdx="16" presStyleCnt="20"/>
      <dgm:spPr/>
      <dgm:t>
        <a:bodyPr/>
        <a:lstStyle/>
        <a:p>
          <a:endParaRPr lang="en-US"/>
        </a:p>
      </dgm:t>
    </dgm:pt>
    <dgm:pt modelId="{09004171-B81C-48C7-8098-8D1C3BDE26CC}" type="pres">
      <dgm:prSet presAssocID="{D76493DB-1F4F-4430-A99D-9ECD059BB315}" presName="hierChild4" presStyleCnt="0"/>
      <dgm:spPr/>
    </dgm:pt>
    <dgm:pt modelId="{07DD948F-A0C9-496C-BBB6-E767B482B536}" type="pres">
      <dgm:prSet presAssocID="{D76493DB-1F4F-4430-A99D-9ECD059BB315}" presName="hierChild5" presStyleCnt="0"/>
      <dgm:spPr/>
    </dgm:pt>
    <dgm:pt modelId="{5FF45AA9-F04C-4AE1-AFFC-2028257829EF}" type="pres">
      <dgm:prSet presAssocID="{7A3CE1C0-5CD5-4C6F-9042-91EEB2C9B196}" presName="Name37" presStyleLbl="parChTrans1D4" presStyleIdx="17" presStyleCnt="20"/>
      <dgm:spPr/>
      <dgm:t>
        <a:bodyPr/>
        <a:lstStyle/>
        <a:p>
          <a:endParaRPr lang="en-US"/>
        </a:p>
      </dgm:t>
    </dgm:pt>
    <dgm:pt modelId="{D1EB1E01-2DC1-4EDB-A10B-8D113A0AA266}" type="pres">
      <dgm:prSet presAssocID="{6AF9D84C-49DA-4B07-8D46-1A07349C9621}" presName="hierRoot2" presStyleCnt="0">
        <dgm:presLayoutVars>
          <dgm:hierBranch val="init"/>
        </dgm:presLayoutVars>
      </dgm:prSet>
      <dgm:spPr/>
    </dgm:pt>
    <dgm:pt modelId="{477A1572-6C2F-44CF-B35F-1AA879E8685F}" type="pres">
      <dgm:prSet presAssocID="{6AF9D84C-49DA-4B07-8D46-1A07349C9621}" presName="rootComposite" presStyleCnt="0"/>
      <dgm:spPr/>
    </dgm:pt>
    <dgm:pt modelId="{824CFEAE-F07B-4CAA-9DE0-D7CAF6FBF20C}" type="pres">
      <dgm:prSet presAssocID="{6AF9D84C-49DA-4B07-8D46-1A07349C9621}" presName="rootText" presStyleLbl="node4" presStyleIdx="1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C525D-22B0-40B7-980E-2DF18C56CDA9}" type="pres">
      <dgm:prSet presAssocID="{6AF9D84C-49DA-4B07-8D46-1A07349C9621}" presName="rootConnector" presStyleLbl="node4" presStyleIdx="17" presStyleCnt="20"/>
      <dgm:spPr/>
      <dgm:t>
        <a:bodyPr/>
        <a:lstStyle/>
        <a:p>
          <a:endParaRPr lang="en-US"/>
        </a:p>
      </dgm:t>
    </dgm:pt>
    <dgm:pt modelId="{9CB8E2C1-DAEE-481B-A8F8-DF68AEF4FB23}" type="pres">
      <dgm:prSet presAssocID="{6AF9D84C-49DA-4B07-8D46-1A07349C9621}" presName="hierChild4" presStyleCnt="0"/>
      <dgm:spPr/>
    </dgm:pt>
    <dgm:pt modelId="{6A5E70D4-6214-48B6-9FAD-E6754D27CEC5}" type="pres">
      <dgm:prSet presAssocID="{6AF9D84C-49DA-4B07-8D46-1A07349C9621}" presName="hierChild5" presStyleCnt="0"/>
      <dgm:spPr/>
    </dgm:pt>
    <dgm:pt modelId="{CA8D4ADB-3D0D-4845-9791-EA079651440B}" type="pres">
      <dgm:prSet presAssocID="{7747BAAE-DB9D-4A2E-BE13-0E486030486E}" presName="hierChild5" presStyleCnt="0"/>
      <dgm:spPr/>
    </dgm:pt>
    <dgm:pt modelId="{54C36FD5-F0A6-4422-8B73-FAE11BCCEF80}" type="pres">
      <dgm:prSet presAssocID="{21525038-2165-46FB-8BB8-077554BC170C}" presName="Name37" presStyleLbl="parChTrans1D3" presStyleIdx="7" presStyleCnt="8"/>
      <dgm:spPr/>
      <dgm:t>
        <a:bodyPr/>
        <a:lstStyle/>
        <a:p>
          <a:endParaRPr lang="en-US"/>
        </a:p>
      </dgm:t>
    </dgm:pt>
    <dgm:pt modelId="{86C308C2-4B5A-425D-ABF1-1BE42FFA80C9}" type="pres">
      <dgm:prSet presAssocID="{8BB224CF-E81D-4B29-8723-DBEE8172C0DB}" presName="hierRoot2" presStyleCnt="0">
        <dgm:presLayoutVars>
          <dgm:hierBranch val="init"/>
        </dgm:presLayoutVars>
      </dgm:prSet>
      <dgm:spPr/>
    </dgm:pt>
    <dgm:pt modelId="{22A3E40B-DE1E-441A-8945-EBDE716795CC}" type="pres">
      <dgm:prSet presAssocID="{8BB224CF-E81D-4B29-8723-DBEE8172C0DB}" presName="rootComposite" presStyleCnt="0"/>
      <dgm:spPr/>
    </dgm:pt>
    <dgm:pt modelId="{7135F63B-9B82-4D98-A282-B366B9A9C9A9}" type="pres">
      <dgm:prSet presAssocID="{8BB224CF-E81D-4B29-8723-DBEE8172C0DB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20ED43-A638-49E8-83E5-462926D8EF22}" type="pres">
      <dgm:prSet presAssocID="{8BB224CF-E81D-4B29-8723-DBEE8172C0DB}" presName="rootConnector" presStyleLbl="node3" presStyleIdx="7" presStyleCnt="8"/>
      <dgm:spPr/>
      <dgm:t>
        <a:bodyPr/>
        <a:lstStyle/>
        <a:p>
          <a:endParaRPr lang="en-US"/>
        </a:p>
      </dgm:t>
    </dgm:pt>
    <dgm:pt modelId="{BD91F137-AF97-4561-8557-64C6C53C67DC}" type="pres">
      <dgm:prSet presAssocID="{8BB224CF-E81D-4B29-8723-DBEE8172C0DB}" presName="hierChild4" presStyleCnt="0"/>
      <dgm:spPr/>
    </dgm:pt>
    <dgm:pt modelId="{42CDF4D8-26F8-4744-A08E-AC9F8863E847}" type="pres">
      <dgm:prSet presAssocID="{5ADE5A4A-0EC6-406D-BDAF-64246F4475E3}" presName="Name37" presStyleLbl="parChTrans1D4" presStyleIdx="18" presStyleCnt="20"/>
      <dgm:spPr/>
      <dgm:t>
        <a:bodyPr/>
        <a:lstStyle/>
        <a:p>
          <a:endParaRPr lang="en-US"/>
        </a:p>
      </dgm:t>
    </dgm:pt>
    <dgm:pt modelId="{7222EB8F-C415-45CC-8FD5-4329B560B3F6}" type="pres">
      <dgm:prSet presAssocID="{241F4680-CE3C-4A67-99CE-6DC5DF4FF77D}" presName="hierRoot2" presStyleCnt="0">
        <dgm:presLayoutVars>
          <dgm:hierBranch val="init"/>
        </dgm:presLayoutVars>
      </dgm:prSet>
      <dgm:spPr/>
    </dgm:pt>
    <dgm:pt modelId="{5AF45496-1092-453F-96D9-F5420A8DF47B}" type="pres">
      <dgm:prSet presAssocID="{241F4680-CE3C-4A67-99CE-6DC5DF4FF77D}" presName="rootComposite" presStyleCnt="0"/>
      <dgm:spPr/>
    </dgm:pt>
    <dgm:pt modelId="{46F4E91B-20A8-424A-9DC2-2FCA00BD7336}" type="pres">
      <dgm:prSet presAssocID="{241F4680-CE3C-4A67-99CE-6DC5DF4FF77D}" presName="rootText" presStyleLbl="node4" presStyleIdx="1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AE613-8878-4437-934D-F1798C0B5371}" type="pres">
      <dgm:prSet presAssocID="{241F4680-CE3C-4A67-99CE-6DC5DF4FF77D}" presName="rootConnector" presStyleLbl="node4" presStyleIdx="18" presStyleCnt="20"/>
      <dgm:spPr/>
      <dgm:t>
        <a:bodyPr/>
        <a:lstStyle/>
        <a:p>
          <a:endParaRPr lang="en-US"/>
        </a:p>
      </dgm:t>
    </dgm:pt>
    <dgm:pt modelId="{870412AE-FF1C-4B1C-8656-196100E6ECE5}" type="pres">
      <dgm:prSet presAssocID="{241F4680-CE3C-4A67-99CE-6DC5DF4FF77D}" presName="hierChild4" presStyleCnt="0"/>
      <dgm:spPr/>
    </dgm:pt>
    <dgm:pt modelId="{29AF6BC2-0C95-48C9-B3E3-E4466C62EC47}" type="pres">
      <dgm:prSet presAssocID="{241F4680-CE3C-4A67-99CE-6DC5DF4FF77D}" presName="hierChild5" presStyleCnt="0"/>
      <dgm:spPr/>
    </dgm:pt>
    <dgm:pt modelId="{31C90844-ACD0-4219-9610-1213714C7F7F}" type="pres">
      <dgm:prSet presAssocID="{A1C06DB5-026E-41CD-BB32-59E8FF83341D}" presName="Name37" presStyleLbl="parChTrans1D4" presStyleIdx="19" presStyleCnt="20"/>
      <dgm:spPr/>
      <dgm:t>
        <a:bodyPr/>
        <a:lstStyle/>
        <a:p>
          <a:endParaRPr lang="en-US"/>
        </a:p>
      </dgm:t>
    </dgm:pt>
    <dgm:pt modelId="{026BE8DF-059C-47C5-9938-CAD2A16B5E5B}" type="pres">
      <dgm:prSet presAssocID="{045262B4-8C8D-489B-84D3-3A6226BCFB6C}" presName="hierRoot2" presStyleCnt="0">
        <dgm:presLayoutVars>
          <dgm:hierBranch val="init"/>
        </dgm:presLayoutVars>
      </dgm:prSet>
      <dgm:spPr/>
    </dgm:pt>
    <dgm:pt modelId="{B59010DC-1C2F-433F-B1AB-833E37153468}" type="pres">
      <dgm:prSet presAssocID="{045262B4-8C8D-489B-84D3-3A6226BCFB6C}" presName="rootComposite" presStyleCnt="0"/>
      <dgm:spPr/>
    </dgm:pt>
    <dgm:pt modelId="{F49286E0-D9FD-4525-8E02-DDB2A8D142B3}" type="pres">
      <dgm:prSet presAssocID="{045262B4-8C8D-489B-84D3-3A6226BCFB6C}" presName="rootText" presStyleLbl="node4" presStyleIdx="1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618FB5-5947-41A1-9CF0-56B09FA9BCE6}" type="pres">
      <dgm:prSet presAssocID="{045262B4-8C8D-489B-84D3-3A6226BCFB6C}" presName="rootConnector" presStyleLbl="node4" presStyleIdx="19" presStyleCnt="20"/>
      <dgm:spPr/>
      <dgm:t>
        <a:bodyPr/>
        <a:lstStyle/>
        <a:p>
          <a:endParaRPr lang="en-US"/>
        </a:p>
      </dgm:t>
    </dgm:pt>
    <dgm:pt modelId="{FBA83D74-CA06-408A-8052-6526CB1F34FF}" type="pres">
      <dgm:prSet presAssocID="{045262B4-8C8D-489B-84D3-3A6226BCFB6C}" presName="hierChild4" presStyleCnt="0"/>
      <dgm:spPr/>
    </dgm:pt>
    <dgm:pt modelId="{1ADC4833-EC2C-4E70-9A6B-8E6DE749986C}" type="pres">
      <dgm:prSet presAssocID="{045262B4-8C8D-489B-84D3-3A6226BCFB6C}" presName="hierChild5" presStyleCnt="0"/>
      <dgm:spPr/>
    </dgm:pt>
    <dgm:pt modelId="{5641BB26-6931-4887-9314-D91536B60F0B}" type="pres">
      <dgm:prSet presAssocID="{8BB224CF-E81D-4B29-8723-DBEE8172C0DB}" presName="hierChild5" presStyleCnt="0"/>
      <dgm:spPr/>
    </dgm:pt>
    <dgm:pt modelId="{3C1A5DB5-81D1-4C50-8E22-8FE181A16D7D}" type="pres">
      <dgm:prSet presAssocID="{9F033083-8696-4AF5-880A-DE7A4C474014}" presName="hierChild5" presStyleCnt="0"/>
      <dgm:spPr/>
    </dgm:pt>
    <dgm:pt modelId="{2201AAAB-D240-4A50-B127-41A74B29827A}" type="pres">
      <dgm:prSet presAssocID="{9C7C9DA0-32DA-485C-A13F-56E126E2BC8B}" presName="hierChild3" presStyleCnt="0"/>
      <dgm:spPr/>
    </dgm:pt>
  </dgm:ptLst>
  <dgm:cxnLst>
    <dgm:cxn modelId="{726EDCB7-DFFE-45DD-9D9C-153ADD40415C}" srcId="{268EAE98-3F53-4405-884E-580802581EF6}" destId="{9C7C9DA0-32DA-485C-A13F-56E126E2BC8B}" srcOrd="0" destOrd="0" parTransId="{A13BCF60-500B-4276-8824-88C158E6F5F9}" sibTransId="{4042C512-1269-4AE1-A6D7-A2DA3A5D1065}"/>
    <dgm:cxn modelId="{1511D98C-C0A8-431E-84B7-21A5E29E2D06}" type="presOf" srcId="{A84F14FD-2ACF-4346-9BF1-5D8A97524692}" destId="{C69C52FF-4886-4500-BC9C-4590DC4B19CB}" srcOrd="0" destOrd="0" presId="urn:microsoft.com/office/officeart/2005/8/layout/orgChart1"/>
    <dgm:cxn modelId="{E039A138-8F3C-4B7D-8534-EB8C9BA5516B}" type="presOf" srcId="{0F4B8D7B-285A-49C2-9247-AA1F5F01DCFD}" destId="{4A2B0919-AC3A-47A2-9712-C5D5705D67CE}" srcOrd="1" destOrd="0" presId="urn:microsoft.com/office/officeart/2005/8/layout/orgChart1"/>
    <dgm:cxn modelId="{918881EF-A00D-453D-A708-B731C6986A56}" srcId="{ABBACC73-577C-4690-A92A-F8ACEE142469}" destId="{86F6CC56-FE5F-4F52-832E-1037D372C0DE}" srcOrd="0" destOrd="0" parTransId="{8B675403-CC82-45E3-A23E-803776EC14FB}" sibTransId="{106DE749-B7BE-43F5-8B8D-DC8FCCF465D7}"/>
    <dgm:cxn modelId="{284B315B-96A8-4F77-A943-DF661A373871}" type="presOf" srcId="{124C9FBA-6272-4631-A515-8566CFCC2264}" destId="{C9FFF0F6-9C10-4B59-B599-F8AF836797CF}" srcOrd="0" destOrd="0" presId="urn:microsoft.com/office/officeart/2005/8/layout/orgChart1"/>
    <dgm:cxn modelId="{BCE6D877-B2E0-4EE0-BB32-5B1E8AD8F774}" type="presOf" srcId="{0317FAE8-B183-4EFB-AF21-B36DB19ADF5D}" destId="{944633B3-B6D0-4D5B-8A7E-C492E07EA341}" srcOrd="1" destOrd="0" presId="urn:microsoft.com/office/officeart/2005/8/layout/orgChart1"/>
    <dgm:cxn modelId="{24EA1649-5335-4DF7-A7CB-2EFEBE71A78E}" type="presOf" srcId="{2A3181EB-4680-4F8C-AE69-9A80C279CFEC}" destId="{8BA97D70-F0A1-4FFD-B456-A55AB1DDD6C7}" srcOrd="0" destOrd="0" presId="urn:microsoft.com/office/officeart/2005/8/layout/orgChart1"/>
    <dgm:cxn modelId="{6F8134BE-969B-4C05-9987-8556B7A5F11C}" type="presOf" srcId="{1C2C846B-5055-4C04-9A03-307572A59A20}" destId="{38EBA297-AAFD-4F25-BACD-1475CF295D9B}" srcOrd="1" destOrd="0" presId="urn:microsoft.com/office/officeart/2005/8/layout/orgChart1"/>
    <dgm:cxn modelId="{1D380565-90B5-4E39-8E11-97319B62BD71}" srcId="{7A294378-2A3B-415E-A9FA-1FAB70B7BBBB}" destId="{56AC2B53-8D15-490C-950A-3A98444CD922}" srcOrd="0" destOrd="0" parTransId="{A84F14FD-2ACF-4346-9BF1-5D8A97524692}" sibTransId="{7648718E-E8AF-4FCB-BD0A-464E0EEAF9C5}"/>
    <dgm:cxn modelId="{11196298-8E45-4865-A210-E195ACBB30B5}" type="presOf" srcId="{04D82BBF-1FDB-4416-9A2E-C839A24EE4E3}" destId="{ACEEA521-7DDD-4A93-9AC5-0EBC1AD54A00}" srcOrd="1" destOrd="0" presId="urn:microsoft.com/office/officeart/2005/8/layout/orgChart1"/>
    <dgm:cxn modelId="{662133B3-D1A2-4F89-8025-019AF90F4983}" type="presOf" srcId="{90CA5616-12A4-4474-BF27-8C3E69EE101C}" destId="{6BDE095A-82B6-4656-B654-C1CD7988FC49}" srcOrd="0" destOrd="0" presId="urn:microsoft.com/office/officeart/2005/8/layout/orgChart1"/>
    <dgm:cxn modelId="{41771710-EC16-4EAE-B1BA-2AB2FAA37370}" type="presOf" srcId="{9C7C9DA0-32DA-485C-A13F-56E126E2BC8B}" destId="{11BDB6FA-B3F0-4623-BB18-E2FA754CB8AD}" srcOrd="0" destOrd="0" presId="urn:microsoft.com/office/officeart/2005/8/layout/orgChart1"/>
    <dgm:cxn modelId="{0EBD0D93-4182-469B-AA9B-0EE81D290374}" type="presOf" srcId="{21525038-2165-46FB-8BB8-077554BC170C}" destId="{54C36FD5-F0A6-4422-8B73-FAE11BCCEF80}" srcOrd="0" destOrd="0" presId="urn:microsoft.com/office/officeart/2005/8/layout/orgChart1"/>
    <dgm:cxn modelId="{7641655E-8EC6-4FB5-89A4-189FAEDF6CD0}" srcId="{E908E6B2-6E7E-4126-8181-30FD0ACE2BD6}" destId="{9C36EDFD-EF3F-4168-A23A-734E584F2A8E}" srcOrd="2" destOrd="0" parTransId="{7C4EE68B-4BDB-4D3F-9054-87BA27CF48E0}" sibTransId="{D2E24A84-7FE5-4A12-971B-3DC23F8D1935}"/>
    <dgm:cxn modelId="{629432B0-D925-43A1-8DDA-6C3AC6BF0D02}" srcId="{DAA968FA-4E80-40C3-9B10-A491FDCD2758}" destId="{90CA5616-12A4-4474-BF27-8C3E69EE101C}" srcOrd="1" destOrd="0" parTransId="{C7013F92-3E5F-4712-BB4B-A1965F989D95}" sibTransId="{D68AAE13-F82C-4CDA-82DE-643B4DF36791}"/>
    <dgm:cxn modelId="{1AFBC922-28D5-4148-B953-3F7C5FC1E7E2}" srcId="{9F033083-8696-4AF5-880A-DE7A4C474014}" destId="{7747BAAE-DB9D-4A2E-BE13-0E486030486E}" srcOrd="0" destOrd="0" parTransId="{230E8EDC-4EC0-449F-8A51-75FCB8785A55}" sibTransId="{99DBE71B-636D-4758-A994-B25BB24BB381}"/>
    <dgm:cxn modelId="{ED804837-C07D-484A-96F2-1D87CAF74406}" type="presOf" srcId="{7A3CE1C0-5CD5-4C6F-9042-91EEB2C9B196}" destId="{5FF45AA9-F04C-4AE1-AFFC-2028257829EF}" srcOrd="0" destOrd="0" presId="urn:microsoft.com/office/officeart/2005/8/layout/orgChart1"/>
    <dgm:cxn modelId="{436908EC-7BDF-4570-BBA1-24DE8126F54B}" srcId="{18F2809C-3B8D-4A9B-BE1F-54A69320AAAB}" destId="{7A294378-2A3B-415E-A9FA-1FAB70B7BBBB}" srcOrd="0" destOrd="0" parTransId="{4BE79E92-512D-4D9B-9EB0-9A939A77FF12}" sibTransId="{355E9A66-6D87-4787-9A92-3940B253D546}"/>
    <dgm:cxn modelId="{2728A6AE-94A9-46BF-858A-E92CBF950A57}" type="presOf" srcId="{003C0A96-08C2-49F5-AE9D-9334D68BF503}" destId="{E3C8CB90-7B1E-4777-8459-EAF2A155D680}" srcOrd="1" destOrd="0" presId="urn:microsoft.com/office/officeart/2005/8/layout/orgChart1"/>
    <dgm:cxn modelId="{DCED99A2-67EB-4E9C-9D23-8F259957975D}" srcId="{9C7C9DA0-32DA-485C-A13F-56E126E2BC8B}" destId="{C9CC7C9C-917F-4EBA-BCBD-BF87CAC172EB}" srcOrd="0" destOrd="0" parTransId="{124C9FBA-6272-4631-A515-8566CFCC2264}" sibTransId="{F043588E-3974-449B-99FC-D006AFD8CA4F}"/>
    <dgm:cxn modelId="{BD1BF4BC-26B5-4E82-B214-82372C81229B}" type="presOf" srcId="{90CA5616-12A4-4474-BF27-8C3E69EE101C}" destId="{2A4443A4-7A8D-40A2-B7D2-9725D5EC5C3E}" srcOrd="1" destOrd="0" presId="urn:microsoft.com/office/officeart/2005/8/layout/orgChart1"/>
    <dgm:cxn modelId="{90A96DF2-26E8-4572-B495-961449582C4E}" srcId="{5A84EB76-3D14-4E6A-A2A8-DF097FBB1C21}" destId="{0F4B8D7B-285A-49C2-9247-AA1F5F01DCFD}" srcOrd="0" destOrd="0" parTransId="{C929E107-AA31-492F-9195-C3F76FFEC707}" sibTransId="{BB7EEA5E-8329-43F9-8EA3-DEE364AFB8DF}"/>
    <dgm:cxn modelId="{8748B528-8DFD-4CEF-90F4-C541A5178FCD}" srcId="{8BB224CF-E81D-4B29-8723-DBEE8172C0DB}" destId="{241F4680-CE3C-4A67-99CE-6DC5DF4FF77D}" srcOrd="0" destOrd="0" parTransId="{5ADE5A4A-0EC6-406D-BDAF-64246F4475E3}" sibTransId="{2C68F552-FA09-45B8-BDAA-2C8DDA13E454}"/>
    <dgm:cxn modelId="{578F44A0-1D37-46EE-802A-DD2039BC441F}" type="presOf" srcId="{8BB224CF-E81D-4B29-8723-DBEE8172C0DB}" destId="{B320ED43-A638-49E8-83E5-462926D8EF22}" srcOrd="1" destOrd="0" presId="urn:microsoft.com/office/officeart/2005/8/layout/orgChart1"/>
    <dgm:cxn modelId="{B53C7B48-7F58-4A24-A385-C436ABD2B479}" srcId="{18F2809C-3B8D-4A9B-BE1F-54A69320AAAB}" destId="{DAA968FA-4E80-40C3-9B10-A491FDCD2758}" srcOrd="1" destOrd="0" parTransId="{BFE31EBB-2EEE-4C44-8FFF-DBA14B53081F}" sibTransId="{F07CA017-2C44-45B4-9045-F7A66064B2E6}"/>
    <dgm:cxn modelId="{9AD31CEE-CBC1-43A5-83DB-FB27E07D9955}" type="presOf" srcId="{16AB1396-0DD9-4945-8908-7389C5B9A041}" destId="{F5DBC2BF-F8E0-4BE1-A5F2-5C0576205F88}" srcOrd="0" destOrd="0" presId="urn:microsoft.com/office/officeart/2005/8/layout/orgChart1"/>
    <dgm:cxn modelId="{15159870-E510-446A-8DB7-5F81402F083E}" srcId="{DAA968FA-4E80-40C3-9B10-A491FDCD2758}" destId="{8CCDC293-11C5-420F-BAFD-B0F5C02310C3}" srcOrd="3" destOrd="0" parTransId="{0530570A-C874-43C6-9BD4-DB520ECB5DC6}" sibTransId="{EA64C0D4-BC97-4A5D-BD57-E22553A6AEFB}"/>
    <dgm:cxn modelId="{4E7AED93-BBED-4CBE-8653-935427081828}" srcId="{9C7C9DA0-32DA-485C-A13F-56E126E2BC8B}" destId="{DE67FC70-CB0E-436B-A936-B1EFB77828A4}" srcOrd="1" destOrd="0" parTransId="{CB71A8F3-1E53-4085-B1EC-41E64D267799}" sibTransId="{76F6B1EE-AED5-4554-A15C-B0C2F4C9287A}"/>
    <dgm:cxn modelId="{95A787A3-EDD4-4892-B158-1671608AE588}" srcId="{7747BAAE-DB9D-4A2E-BE13-0E486030486E}" destId="{D76493DB-1F4F-4430-A99D-9ECD059BB315}" srcOrd="2" destOrd="0" parTransId="{9A14B5A0-D309-4FCF-921B-244D45041AD3}" sibTransId="{7A368E51-0736-4CDD-A111-B9FA577D68D6}"/>
    <dgm:cxn modelId="{ED0AEE0E-3667-4E95-B7A5-A2235A13EEB2}" type="presOf" srcId="{8C33CFD3-016D-4085-9E09-336E1BEB891E}" destId="{7439F137-6CA9-47EC-AB35-E7EC5D203B21}" srcOrd="0" destOrd="0" presId="urn:microsoft.com/office/officeart/2005/8/layout/orgChart1"/>
    <dgm:cxn modelId="{E4DA530D-EF18-4C68-B397-60917E31CF9B}" type="presOf" srcId="{DE67FC70-CB0E-436B-A936-B1EFB77828A4}" destId="{365E315F-167D-4BE4-A5CB-732DAE9E1825}" srcOrd="0" destOrd="0" presId="urn:microsoft.com/office/officeart/2005/8/layout/orgChart1"/>
    <dgm:cxn modelId="{10A6D443-0962-4B71-87D8-1CBF7E6940AE}" type="presOf" srcId="{8CCDC293-11C5-420F-BAFD-B0F5C02310C3}" destId="{221DFE95-47BA-434E-8978-B90C92973AC8}" srcOrd="0" destOrd="0" presId="urn:microsoft.com/office/officeart/2005/8/layout/orgChart1"/>
    <dgm:cxn modelId="{5D4001A6-8729-49D2-9DB0-E580DC116CF4}" type="presOf" srcId="{4D6F7BFE-6AA6-46D1-845D-34073FCB2E69}" destId="{C98E0F9B-AC6A-4C6C-9F27-E312DE0D0450}" srcOrd="0" destOrd="0" presId="urn:microsoft.com/office/officeart/2005/8/layout/orgChart1"/>
    <dgm:cxn modelId="{51DC08C2-01BE-4595-B8DF-9FAFEDC94339}" type="presOf" srcId="{E8C7220F-B03D-4656-A131-730D68549065}" destId="{806F7A05-8310-418A-B7F1-47A7C3087E0F}" srcOrd="0" destOrd="0" presId="urn:microsoft.com/office/officeart/2005/8/layout/orgChart1"/>
    <dgm:cxn modelId="{0545F706-EDE9-406B-9633-E89B65D3D91A}" srcId="{E908E6B2-6E7E-4126-8181-30FD0ACE2BD6}" destId="{91810A01-8831-4522-A6A2-5164E61E9D22}" srcOrd="3" destOrd="0" parTransId="{E8C6DFD9-D93F-497B-8B4F-4DD837F67305}" sibTransId="{3D33E495-0649-43C8-852F-A1B7FA45EACD}"/>
    <dgm:cxn modelId="{CF1F4783-6725-4E4A-A7CC-2814286CF3A4}" srcId="{E908E6B2-6E7E-4126-8181-30FD0ACE2BD6}" destId="{003C0A96-08C2-49F5-AE9D-9334D68BF503}" srcOrd="1" destOrd="0" parTransId="{867892FA-B2E4-40CB-8E9E-E198775ABB2B}" sibTransId="{5BCE0C69-360D-47DC-99C3-44353A02A736}"/>
    <dgm:cxn modelId="{4BB8DBA1-FA6D-4EE4-8AE0-F326846544B2}" type="presOf" srcId="{B3DA580C-B93C-4454-B071-64E1E1A708EF}" destId="{5A1D6F57-3E2E-411D-9CDE-57AB7040C6B7}" srcOrd="0" destOrd="0" presId="urn:microsoft.com/office/officeart/2005/8/layout/orgChart1"/>
    <dgm:cxn modelId="{FE171D91-FF26-47E6-B03C-B755762452AC}" type="presOf" srcId="{045262B4-8C8D-489B-84D3-3A6226BCFB6C}" destId="{F49286E0-D9FD-4525-8E02-DDB2A8D142B3}" srcOrd="0" destOrd="0" presId="urn:microsoft.com/office/officeart/2005/8/layout/orgChart1"/>
    <dgm:cxn modelId="{3B3C3CB0-FCA9-43D2-A791-78DF2C58CAD9}" type="presOf" srcId="{DAA968FA-4E80-40C3-9B10-A491FDCD2758}" destId="{744267FC-A8F6-469D-B5C7-75CA45F21B16}" srcOrd="0" destOrd="0" presId="urn:microsoft.com/office/officeart/2005/8/layout/orgChart1"/>
    <dgm:cxn modelId="{F601BEB9-35FE-49F2-A238-5C2D4A63FFCF}" srcId="{7747BAAE-DB9D-4A2E-BE13-0E486030486E}" destId="{6AF9D84C-49DA-4B07-8D46-1A07349C9621}" srcOrd="3" destOrd="0" parTransId="{7A3CE1C0-5CD5-4C6F-9042-91EEB2C9B196}" sibTransId="{87B51B5F-584D-48A5-9CB7-AF7BCA7AE4CD}"/>
    <dgm:cxn modelId="{E00F7CAC-C17C-4F26-9E13-4BAB276906BB}" srcId="{E908E6B2-6E7E-4126-8181-30FD0ACE2BD6}" destId="{29EC78D6-3080-4041-A8C6-C609A2E96823}" srcOrd="0" destOrd="0" parTransId="{16AB1396-0DD9-4945-8908-7389C5B9A041}" sibTransId="{13AD871D-EC90-42C0-BE33-AD143A72E317}"/>
    <dgm:cxn modelId="{E88F3399-64BC-4A86-8DAA-8BF3921A60B0}" srcId="{7747BAAE-DB9D-4A2E-BE13-0E486030486E}" destId="{1C2C846B-5055-4C04-9A03-307572A59A20}" srcOrd="1" destOrd="0" parTransId="{769025D0-6040-431B-A17E-4F87F963FB66}" sibTransId="{28641E0D-18B1-4C6E-8CAB-53D0F90E7C39}"/>
    <dgm:cxn modelId="{2013C158-8B0E-4CCA-A770-771DAA9C4ADD}" type="presOf" srcId="{18F2809C-3B8D-4A9B-BE1F-54A69320AAAB}" destId="{4B576956-4833-4D39-B41F-DD50D5542E51}" srcOrd="1" destOrd="0" presId="urn:microsoft.com/office/officeart/2005/8/layout/orgChart1"/>
    <dgm:cxn modelId="{F4A929D4-2074-49E8-9190-3EAB4DF6AD39}" type="presOf" srcId="{385B5411-3A86-4049-8B26-BA79A183A183}" destId="{99BA0DFF-E51D-4854-B490-BDB9215F9F49}" srcOrd="0" destOrd="0" presId="urn:microsoft.com/office/officeart/2005/8/layout/orgChart1"/>
    <dgm:cxn modelId="{1379A1DD-B616-4E93-BD4B-298422CCBC27}" type="presOf" srcId="{7A294378-2A3B-415E-A9FA-1FAB70B7BBBB}" destId="{AC6B4AC9-BC6B-49FC-A2D5-AF30760AA562}" srcOrd="1" destOrd="0" presId="urn:microsoft.com/office/officeart/2005/8/layout/orgChart1"/>
    <dgm:cxn modelId="{72B1047D-D618-45AA-80D4-E5243B1D9422}" type="presOf" srcId="{B16C0BAF-597C-468A-A547-809E81838E29}" destId="{5B8165FF-F893-4F70-94AD-3264C336E718}" srcOrd="0" destOrd="0" presId="urn:microsoft.com/office/officeart/2005/8/layout/orgChart1"/>
    <dgm:cxn modelId="{3104FFE0-A1A5-4A0B-8A48-88DB2F4E07D7}" type="presOf" srcId="{180673A6-9034-4BDD-B1C7-10C5366AD093}" destId="{EA171FE3-CE67-4BBE-9CCD-22519A4B3A1A}" srcOrd="0" destOrd="0" presId="urn:microsoft.com/office/officeart/2005/8/layout/orgChart1"/>
    <dgm:cxn modelId="{6022DC75-D667-49AA-98C9-E811FF696B46}" type="presOf" srcId="{43C0CB24-4ECF-48AD-816B-53DCD9028BA7}" destId="{3E602A84-D77D-47BD-99AD-4EF733CF8AC8}" srcOrd="0" destOrd="0" presId="urn:microsoft.com/office/officeart/2005/8/layout/orgChart1"/>
    <dgm:cxn modelId="{43299E07-885B-4C73-BC06-ACF2B6E069E1}" type="presOf" srcId="{241F4680-CE3C-4A67-99CE-6DC5DF4FF77D}" destId="{CC0AE613-8878-4437-934D-F1798C0B5371}" srcOrd="1" destOrd="0" presId="urn:microsoft.com/office/officeart/2005/8/layout/orgChart1"/>
    <dgm:cxn modelId="{9509ECCA-F98D-46A5-9DB9-CB4CB63263F0}" type="presOf" srcId="{9C36EDFD-EF3F-4168-A23A-734E584F2A8E}" destId="{420783AE-B6FC-48D0-8987-E302819B0D4C}" srcOrd="1" destOrd="0" presId="urn:microsoft.com/office/officeart/2005/8/layout/orgChart1"/>
    <dgm:cxn modelId="{202EFC2D-08EF-4AC7-86B4-6611B176F3D1}" type="presOf" srcId="{94BD09FE-C305-46D8-B267-52328EBEEA18}" destId="{8044215F-6509-4DBA-8C18-A6A2CAF8E126}" srcOrd="0" destOrd="0" presId="urn:microsoft.com/office/officeart/2005/8/layout/orgChart1"/>
    <dgm:cxn modelId="{6F0246A5-F240-4327-AEB2-CDB59AB3D0E4}" type="presOf" srcId="{9A14B5A0-D309-4FCF-921B-244D45041AD3}" destId="{B68064B4-7275-4F27-A813-984865197182}" srcOrd="0" destOrd="0" presId="urn:microsoft.com/office/officeart/2005/8/layout/orgChart1"/>
    <dgm:cxn modelId="{28EC60BD-04E5-4D09-9C94-269E8FB6CD96}" type="presOf" srcId="{9C1EF11E-C3D4-47CB-8FBD-E3A611104F71}" destId="{3A216E1E-8DEE-48DF-B50B-123C073A063F}" srcOrd="0" destOrd="0" presId="urn:microsoft.com/office/officeart/2005/8/layout/orgChart1"/>
    <dgm:cxn modelId="{0ED7A8FF-F5AD-4663-A31D-E616F47CA0E9}" type="presOf" srcId="{E908E6B2-6E7E-4126-8181-30FD0ACE2BD6}" destId="{3DAB3C36-032D-4C5B-A863-D79FC2424977}" srcOrd="1" destOrd="0" presId="urn:microsoft.com/office/officeart/2005/8/layout/orgChart1"/>
    <dgm:cxn modelId="{C254A5A8-B0BB-49F6-8A71-555295F2902D}" type="presOf" srcId="{C9CC7C9C-917F-4EBA-BCBD-BF87CAC172EB}" destId="{FDC15ABB-F2E5-45D4-9EFE-1DAB39D43527}" srcOrd="1" destOrd="0" presId="urn:microsoft.com/office/officeart/2005/8/layout/orgChart1"/>
    <dgm:cxn modelId="{4AEBFDBE-9756-415F-937F-EB083C133D1D}" srcId="{7747BAAE-DB9D-4A2E-BE13-0E486030486E}" destId="{43C0CB24-4ECF-48AD-816B-53DCD9028BA7}" srcOrd="0" destOrd="0" parTransId="{3B5C2B4B-9780-41C6-8675-1B986630E2C5}" sibTransId="{08AFE55E-D143-4C5C-891E-D0D5FA0DB39A}"/>
    <dgm:cxn modelId="{AF3C4CB3-3C97-4FE3-B704-B5DF55A921B6}" srcId="{9C7C9DA0-32DA-485C-A13F-56E126E2BC8B}" destId="{9F033083-8696-4AF5-880A-DE7A4C474014}" srcOrd="3" destOrd="0" parTransId="{94BD09FE-C305-46D8-B267-52328EBEEA18}" sibTransId="{424059F0-5216-4FED-9AE3-85BC924FA5C6}"/>
    <dgm:cxn modelId="{341AB5D8-80EF-4E52-9FB9-C73DA10BD996}" type="presOf" srcId="{8BB224CF-E81D-4B29-8723-DBEE8172C0DB}" destId="{7135F63B-9B82-4D98-A282-B366B9A9C9A9}" srcOrd="0" destOrd="0" presId="urn:microsoft.com/office/officeart/2005/8/layout/orgChart1"/>
    <dgm:cxn modelId="{3A7AC8F0-B0B3-4EBC-A04C-E2FF17C4A3C0}" type="presOf" srcId="{29EC78D6-3080-4041-A8C6-C609A2E96823}" destId="{6E1058A0-799F-419D-BA67-5027A9156B8D}" srcOrd="0" destOrd="0" presId="urn:microsoft.com/office/officeart/2005/8/layout/orgChart1"/>
    <dgm:cxn modelId="{444EBCDF-0533-4DDF-B911-ED242C2A1259}" type="presOf" srcId="{E908E6B2-6E7E-4126-8181-30FD0ACE2BD6}" destId="{90913504-4479-4CB1-8B65-4B3097A05D33}" srcOrd="0" destOrd="0" presId="urn:microsoft.com/office/officeart/2005/8/layout/orgChart1"/>
    <dgm:cxn modelId="{2D18462C-DE84-4A0D-987F-65C95237547A}" type="presOf" srcId="{ABBACC73-577C-4690-A92A-F8ACEE142469}" destId="{2C9DA4AC-E433-4C48-83A6-CB9BA7B2FC42}" srcOrd="1" destOrd="0" presId="urn:microsoft.com/office/officeart/2005/8/layout/orgChart1"/>
    <dgm:cxn modelId="{F1F07C94-2D82-4C5E-A6CB-BBE240532C5D}" srcId="{B3DA580C-B93C-4454-B071-64E1E1A708EF}" destId="{385B5411-3A86-4049-8B26-BA79A183A183}" srcOrd="0" destOrd="0" parTransId="{C58836F9-E7E9-4C26-9949-D8554794FFB9}" sibTransId="{34195A56-E3E2-4483-9600-11141D6F944E}"/>
    <dgm:cxn modelId="{12102511-7C80-4382-8B8C-B08B15588007}" srcId="{ABBACC73-577C-4690-A92A-F8ACEE142469}" destId="{2A3181EB-4680-4F8C-AE69-9A80C279CFEC}" srcOrd="1" destOrd="0" parTransId="{E8C7220F-B03D-4656-A131-730D68549065}" sibTransId="{6EC604F1-11F4-4A45-8968-28E0585A9229}"/>
    <dgm:cxn modelId="{F3DC4A53-0149-49DF-AD92-BA455BB2ACDA}" type="presOf" srcId="{A1C06DB5-026E-41CD-BB32-59E8FF83341D}" destId="{31C90844-ACD0-4219-9610-1213714C7F7F}" srcOrd="0" destOrd="0" presId="urn:microsoft.com/office/officeart/2005/8/layout/orgChart1"/>
    <dgm:cxn modelId="{9F3F691C-DEF9-4E60-9DBF-FC61EF481AF7}" type="presOf" srcId="{B3DA580C-B93C-4454-B071-64E1E1A708EF}" destId="{FE46E5FF-3B3D-468D-88DB-AB99CDCFD2E3}" srcOrd="1" destOrd="0" presId="urn:microsoft.com/office/officeart/2005/8/layout/orgChart1"/>
    <dgm:cxn modelId="{C8C26D59-60F9-4E4D-9863-76B1EA577484}" srcId="{C9CC7C9C-917F-4EBA-BCBD-BF87CAC172EB}" destId="{E908E6B2-6E7E-4126-8181-30FD0ACE2BD6}" srcOrd="0" destOrd="0" parTransId="{0C86E3FD-AA38-47B3-A921-50C9210045D8}" sibTransId="{1E23AB49-393D-4D98-84B3-2170AE03BEEE}"/>
    <dgm:cxn modelId="{F8F9B1D8-7AC7-438F-B280-D6DFE7A032D2}" type="presOf" srcId="{5A84EB76-3D14-4E6A-A2A8-DF097FBB1C21}" destId="{AA05A4DD-F5C9-4A23-A42E-6E897C243715}" srcOrd="0" destOrd="0" presId="urn:microsoft.com/office/officeart/2005/8/layout/orgChart1"/>
    <dgm:cxn modelId="{28918311-C78D-4E3B-9569-30F686B08218}" type="presOf" srcId="{9F033083-8696-4AF5-880A-DE7A4C474014}" destId="{8D77AD6C-06E4-4AE8-9C02-9187C4CDA34E}" srcOrd="1" destOrd="0" presId="urn:microsoft.com/office/officeart/2005/8/layout/orgChart1"/>
    <dgm:cxn modelId="{6D05E5CA-BB20-4771-907B-833F409546AD}" type="presOf" srcId="{5ADE5A4A-0EC6-406D-BDAF-64246F4475E3}" destId="{42CDF4D8-26F8-4744-A08E-AC9F8863E847}" srcOrd="0" destOrd="0" presId="urn:microsoft.com/office/officeart/2005/8/layout/orgChart1"/>
    <dgm:cxn modelId="{43977D0B-657A-4FC9-A48E-4B8649BD3B69}" type="presOf" srcId="{268EAE98-3F53-4405-884E-580802581EF6}" destId="{DD48BBE7-4816-4E14-87A4-E70A9A67D2B9}" srcOrd="0" destOrd="0" presId="urn:microsoft.com/office/officeart/2005/8/layout/orgChart1"/>
    <dgm:cxn modelId="{DE52692A-EC70-4B15-B513-ED33BD9026EB}" type="presOf" srcId="{DAA968FA-4E80-40C3-9B10-A491FDCD2758}" destId="{E2E9F4D1-4113-402D-B340-8363C4817E0F}" srcOrd="1" destOrd="0" presId="urn:microsoft.com/office/officeart/2005/8/layout/orgChart1"/>
    <dgm:cxn modelId="{192220A7-79CB-464B-A89D-F3FCDA752D73}" type="presOf" srcId="{C58836F9-E7E9-4C26-9949-D8554794FFB9}" destId="{F574745F-3D02-4066-B3EE-B782D343ED12}" srcOrd="0" destOrd="0" presId="urn:microsoft.com/office/officeart/2005/8/layout/orgChart1"/>
    <dgm:cxn modelId="{ABCCA0DF-E771-40DE-AB69-699462F683D1}" type="presOf" srcId="{6AF9D84C-49DA-4B07-8D46-1A07349C9621}" destId="{B0EC525D-22B0-40B7-980E-2DF18C56CDA9}" srcOrd="1" destOrd="0" presId="urn:microsoft.com/office/officeart/2005/8/layout/orgChart1"/>
    <dgm:cxn modelId="{BD3EE393-9F77-4737-933F-AE4995C68F23}" srcId="{DE67FC70-CB0E-436B-A936-B1EFB77828A4}" destId="{B3DA580C-B93C-4454-B071-64E1E1A708EF}" srcOrd="1" destOrd="0" parTransId="{B16C0BAF-597C-468A-A547-809E81838E29}" sibTransId="{F83790F1-4581-4469-BD5C-C82EE850E5C5}"/>
    <dgm:cxn modelId="{4591FEDD-50A9-47C9-B62E-BF93F5374AA3}" type="presOf" srcId="{9C36EDFD-EF3F-4168-A23A-734E584F2A8E}" destId="{4F472C89-1DF4-4A8A-A959-F098CD7B7113}" srcOrd="0" destOrd="0" presId="urn:microsoft.com/office/officeart/2005/8/layout/orgChart1"/>
    <dgm:cxn modelId="{34F98731-E430-4332-8D4C-F71A533015B5}" type="presOf" srcId="{BFE31EBB-2EEE-4C44-8FFF-DBA14B53081F}" destId="{C37C5EDA-6919-42EC-8066-7FF81FCB8E13}" srcOrd="0" destOrd="0" presId="urn:microsoft.com/office/officeart/2005/8/layout/orgChart1"/>
    <dgm:cxn modelId="{C6335D14-1E41-436A-8E76-881BC48BE81C}" type="presOf" srcId="{867892FA-B2E4-40CB-8E9E-E198775ABB2B}" destId="{411A911E-8D2F-499E-83F7-B82E12753A62}" srcOrd="0" destOrd="0" presId="urn:microsoft.com/office/officeart/2005/8/layout/orgChart1"/>
    <dgm:cxn modelId="{1330C0DE-A95A-4CB2-BE8C-49B88C96F42B}" type="presOf" srcId="{2A3181EB-4680-4F8C-AE69-9A80C279CFEC}" destId="{BE506A4C-DDDF-4D2E-B768-184445A7207D}" srcOrd="1" destOrd="0" presId="urn:microsoft.com/office/officeart/2005/8/layout/orgChart1"/>
    <dgm:cxn modelId="{207BB61C-D806-4784-A729-BC0D8894B519}" type="presOf" srcId="{18F2809C-3B8D-4A9B-BE1F-54A69320AAAB}" destId="{24E04F49-275D-4956-AF80-EDA21470E193}" srcOrd="0" destOrd="0" presId="urn:microsoft.com/office/officeart/2005/8/layout/orgChart1"/>
    <dgm:cxn modelId="{E4657ADC-61CE-4226-87AD-6A937EBB9FC4}" type="presOf" srcId="{0317FAE8-B183-4EFB-AF21-B36DB19ADF5D}" destId="{5B7DDF5C-C2D6-47B0-9196-FA44DF5FEC99}" srcOrd="0" destOrd="0" presId="urn:microsoft.com/office/officeart/2005/8/layout/orgChart1"/>
    <dgm:cxn modelId="{965FF4B8-51CD-4425-ACD0-C8B4768E6D6D}" type="presOf" srcId="{C7013F92-3E5F-4712-BB4B-A1965F989D95}" destId="{A347097B-2DC5-4D48-A849-9BB385B2578D}" srcOrd="0" destOrd="0" presId="urn:microsoft.com/office/officeart/2005/8/layout/orgChart1"/>
    <dgm:cxn modelId="{A89258E0-995F-47ED-9F64-9B1FE267F035}" type="presOf" srcId="{9C7C9DA0-32DA-485C-A13F-56E126E2BC8B}" destId="{E241BAFD-2E9B-4C92-81DF-C3D965576E86}" srcOrd="1" destOrd="0" presId="urn:microsoft.com/office/officeart/2005/8/layout/orgChart1"/>
    <dgm:cxn modelId="{3E8DE17E-E9E5-4492-BE12-BA1D8EA6BE72}" type="presOf" srcId="{6AF9D84C-49DA-4B07-8D46-1A07349C9621}" destId="{824CFEAE-F07B-4CAA-9DE0-D7CAF6FBF20C}" srcOrd="0" destOrd="0" presId="urn:microsoft.com/office/officeart/2005/8/layout/orgChart1"/>
    <dgm:cxn modelId="{C2396D08-3303-4BD9-AD3C-9337BDBD2AFF}" type="presOf" srcId="{9F033083-8696-4AF5-880A-DE7A4C474014}" destId="{FD17BE3C-2A24-479C-8F92-BD3F4C94A2A3}" srcOrd="0" destOrd="0" presId="urn:microsoft.com/office/officeart/2005/8/layout/orgChart1"/>
    <dgm:cxn modelId="{0EA66578-611A-4561-B4F2-858A5A7A5150}" type="presOf" srcId="{CB71A8F3-1E53-4085-B1EC-41E64D267799}" destId="{8167A084-42F2-4700-89F8-465425A03E83}" srcOrd="0" destOrd="0" presId="urn:microsoft.com/office/officeart/2005/8/layout/orgChart1"/>
    <dgm:cxn modelId="{C7599B75-CA85-4E70-B79F-D8ECD451D892}" type="presOf" srcId="{C9CC7C9C-917F-4EBA-BCBD-BF87CAC172EB}" destId="{4EAD3F29-B71F-40F7-A78C-307E1C4E8331}" srcOrd="0" destOrd="0" presId="urn:microsoft.com/office/officeart/2005/8/layout/orgChart1"/>
    <dgm:cxn modelId="{CF8E69B4-1274-40F6-91A5-73F0DEA6FC34}" type="presOf" srcId="{91810A01-8831-4522-A6A2-5164E61E9D22}" destId="{83ABB3A6-3E99-43AA-B18F-9A24AE1F2077}" srcOrd="0" destOrd="0" presId="urn:microsoft.com/office/officeart/2005/8/layout/orgChart1"/>
    <dgm:cxn modelId="{BEA765EB-DB7C-4D68-8722-7A570FCF5E21}" srcId="{C9CC7C9C-917F-4EBA-BCBD-BF87CAC172EB}" destId="{ABBACC73-577C-4690-A92A-F8ACEE142469}" srcOrd="1" destOrd="0" parTransId="{180673A6-9034-4BDD-B1C7-10C5366AD093}" sibTransId="{D0DCD4C4-A2C6-4FD5-80F6-EFB69C705CF2}"/>
    <dgm:cxn modelId="{839E998B-2105-4C11-AFA9-7FDE4E061EE7}" type="presOf" srcId="{8B675403-CC82-45E3-A23E-803776EC14FB}" destId="{9BF9B586-7A80-42C5-ACC9-17EDF5BC2461}" srcOrd="0" destOrd="0" presId="urn:microsoft.com/office/officeart/2005/8/layout/orgChart1"/>
    <dgm:cxn modelId="{AD73A55C-EE4C-44F0-8C5A-2E70A0894ACA}" type="presOf" srcId="{ABBACC73-577C-4690-A92A-F8ACEE142469}" destId="{2D82B1CF-4045-491F-BD61-4401B915206C}" srcOrd="0" destOrd="0" presId="urn:microsoft.com/office/officeart/2005/8/layout/orgChart1"/>
    <dgm:cxn modelId="{A32A1D9C-9745-4706-8D2F-D4B034CAB89D}" type="presOf" srcId="{0C86E3FD-AA38-47B3-A921-50C9210045D8}" destId="{DF597EF3-E8F2-4082-995E-CBB815428AEF}" srcOrd="0" destOrd="0" presId="urn:microsoft.com/office/officeart/2005/8/layout/orgChart1"/>
    <dgm:cxn modelId="{73774DC8-41F4-4C8D-88B9-21BC8DE46AAE}" type="presOf" srcId="{56AC2B53-8D15-490C-950A-3A98444CD922}" destId="{51244881-9EA6-4D79-843A-208266C83139}" srcOrd="1" destOrd="0" presId="urn:microsoft.com/office/officeart/2005/8/layout/orgChart1"/>
    <dgm:cxn modelId="{FDBF043B-82A0-4E51-AC02-47663BE81E0B}" srcId="{DAA968FA-4E80-40C3-9B10-A491FDCD2758}" destId="{9C1EF11E-C3D4-47CB-8FBD-E3A611104F71}" srcOrd="0" destOrd="0" parTransId="{8C33CFD3-016D-4085-9E09-336E1BEB891E}" sibTransId="{B439AEF5-73C8-4D1F-BD9A-2FE9496BF5CA}"/>
    <dgm:cxn modelId="{D8FAB7D5-3AEF-42FE-A094-2D2EB16CC2AD}" srcId="{9F033083-8696-4AF5-880A-DE7A4C474014}" destId="{8BB224CF-E81D-4B29-8723-DBEE8172C0DB}" srcOrd="1" destOrd="0" parTransId="{21525038-2165-46FB-8BB8-077554BC170C}" sibTransId="{846D9373-4864-4207-895B-9EE391E62FE2}"/>
    <dgm:cxn modelId="{E40827A6-7087-4AA9-AFFF-81E1F1DD65AE}" type="presOf" srcId="{241F4680-CE3C-4A67-99CE-6DC5DF4FF77D}" destId="{46F4E91B-20A8-424A-9DC2-2FCA00BD7336}" srcOrd="0" destOrd="0" presId="urn:microsoft.com/office/officeart/2005/8/layout/orgChart1"/>
    <dgm:cxn modelId="{6E17C0D0-AA85-4C22-ADAD-8778B6BE82E1}" type="presOf" srcId="{045262B4-8C8D-489B-84D3-3A6226BCFB6C}" destId="{4A618FB5-5947-41A1-9CF0-56B09FA9BCE6}" srcOrd="1" destOrd="0" presId="urn:microsoft.com/office/officeart/2005/8/layout/orgChart1"/>
    <dgm:cxn modelId="{506929B1-1EC5-4ABF-89D0-C3CBB66B0CA9}" type="presOf" srcId="{91810A01-8831-4522-A6A2-5164E61E9D22}" destId="{1EF7CAEB-25DC-4D64-87C8-6075BF12507F}" srcOrd="1" destOrd="0" presId="urn:microsoft.com/office/officeart/2005/8/layout/orgChart1"/>
    <dgm:cxn modelId="{A563F2E1-8E8C-4A86-935C-DF8E0CD34B02}" srcId="{DAA968FA-4E80-40C3-9B10-A491FDCD2758}" destId="{04D82BBF-1FDB-4416-9A2E-C839A24EE4E3}" srcOrd="2" destOrd="0" parTransId="{4D6F7BFE-6AA6-46D1-845D-34073FCB2E69}" sibTransId="{D7D38F32-0059-43CF-9018-142F6304EAD9}"/>
    <dgm:cxn modelId="{1BDB3CB7-C45F-49F0-A1C8-FA01B7AD237F}" type="presOf" srcId="{04D82BBF-1FDB-4416-9A2E-C839A24EE4E3}" destId="{E60ABC3B-5719-4EF8-80AC-25E1693BB89A}" srcOrd="0" destOrd="0" presId="urn:microsoft.com/office/officeart/2005/8/layout/orgChart1"/>
    <dgm:cxn modelId="{142C1DE0-3CC6-450F-8B7E-CD1038F40B3B}" type="presOf" srcId="{3B5C2B4B-9780-41C6-8675-1B986630E2C5}" destId="{3C925436-C7ED-4C0B-A18A-A6B79293B4C5}" srcOrd="0" destOrd="0" presId="urn:microsoft.com/office/officeart/2005/8/layout/orgChart1"/>
    <dgm:cxn modelId="{671D67B9-689C-4C86-BFE6-1E912C7E1B94}" type="presOf" srcId="{86F6CC56-FE5F-4F52-832E-1037D372C0DE}" destId="{94E95307-8C34-4FC8-9322-651B0545001C}" srcOrd="0" destOrd="0" presId="urn:microsoft.com/office/officeart/2005/8/layout/orgChart1"/>
    <dgm:cxn modelId="{93876B53-1FC8-43C6-AFD3-56DFEE2FAB4B}" type="presOf" srcId="{003C0A96-08C2-49F5-AE9D-9334D68BF503}" destId="{51312B13-36C3-4ACC-9F55-FFA6DDFE2ABC}" srcOrd="0" destOrd="0" presId="urn:microsoft.com/office/officeart/2005/8/layout/orgChart1"/>
    <dgm:cxn modelId="{12CF3F52-3C60-4DC6-849A-09AE3FEFC59C}" type="presOf" srcId="{7747BAAE-DB9D-4A2E-BE13-0E486030486E}" destId="{1E1610D0-426D-436B-AA13-8A091C899E63}" srcOrd="0" destOrd="0" presId="urn:microsoft.com/office/officeart/2005/8/layout/orgChart1"/>
    <dgm:cxn modelId="{D059F704-9DED-4098-9183-419C6C3EF85A}" srcId="{9C7C9DA0-32DA-485C-A13F-56E126E2BC8B}" destId="{18F2809C-3B8D-4A9B-BE1F-54A69320AAAB}" srcOrd="2" destOrd="0" parTransId="{DA54DDD0-909B-446C-A379-7B459EE00760}" sibTransId="{9A5E3B21-EF7F-4CFD-8BBB-3D3ABB2CA18B}"/>
    <dgm:cxn modelId="{58EB9473-10B6-40D0-92B5-8B459412DAF7}" type="presOf" srcId="{230E8EDC-4EC0-449F-8A51-75FCB8785A55}" destId="{215D86C7-B726-435E-94D8-EACE0D2C2868}" srcOrd="0" destOrd="0" presId="urn:microsoft.com/office/officeart/2005/8/layout/orgChart1"/>
    <dgm:cxn modelId="{1D44253D-C21E-434C-B3F1-B9FA3C438F20}" type="presOf" srcId="{86F6CC56-FE5F-4F52-832E-1037D372C0DE}" destId="{2752B983-D9A5-4674-ADFC-0615EC65345B}" srcOrd="1" destOrd="0" presId="urn:microsoft.com/office/officeart/2005/8/layout/orgChart1"/>
    <dgm:cxn modelId="{47622DA9-4780-4BB2-BE22-B48DDB6538F1}" type="presOf" srcId="{2BD8A911-9507-4581-BB10-9031929F4D3A}" destId="{46CA79C7-B9E6-4722-A021-586256676DEF}" srcOrd="0" destOrd="0" presId="urn:microsoft.com/office/officeart/2005/8/layout/orgChart1"/>
    <dgm:cxn modelId="{EF866D39-D9C8-4E3A-A0F9-FF05167297D1}" type="presOf" srcId="{C929E107-AA31-492F-9195-C3F76FFEC707}" destId="{373113C0-AA10-4755-A162-64EC773757EE}" srcOrd="0" destOrd="0" presId="urn:microsoft.com/office/officeart/2005/8/layout/orgChart1"/>
    <dgm:cxn modelId="{58010E2D-380D-4361-A43C-B08025620120}" srcId="{DE67FC70-CB0E-436B-A936-B1EFB77828A4}" destId="{5A84EB76-3D14-4E6A-A2A8-DF097FBB1C21}" srcOrd="0" destOrd="0" parTransId="{2BD8A911-9507-4581-BB10-9031929F4D3A}" sibTransId="{27E6EC6E-8788-41A5-82B1-5D78DCEECF3E}"/>
    <dgm:cxn modelId="{D133DBA9-7BAC-4FF9-937B-C2EAF250B660}" type="presOf" srcId="{385B5411-3A86-4049-8B26-BA79A183A183}" destId="{79F59897-EA6B-4707-A838-18E874457DB2}" srcOrd="1" destOrd="0" presId="urn:microsoft.com/office/officeart/2005/8/layout/orgChart1"/>
    <dgm:cxn modelId="{C3B3B59F-56D0-47D7-B1F4-FB04E4B00FA0}" type="presOf" srcId="{D76493DB-1F4F-4430-A99D-9ECD059BB315}" destId="{AEB1E001-9853-4A0F-9CC8-DDC00ACA038E}" srcOrd="1" destOrd="0" presId="urn:microsoft.com/office/officeart/2005/8/layout/orgChart1"/>
    <dgm:cxn modelId="{DD60AC5B-65FF-4E3B-B40C-114D2521D8CA}" type="presOf" srcId="{9AB6645E-0829-47BF-888C-F5368793A726}" destId="{7C29224B-DC35-48F3-ADDC-C90311D21EB8}" srcOrd="0" destOrd="0" presId="urn:microsoft.com/office/officeart/2005/8/layout/orgChart1"/>
    <dgm:cxn modelId="{8255FD30-2DD7-4B54-9F63-25F6D3C04F32}" type="presOf" srcId="{DE67FC70-CB0E-436B-A936-B1EFB77828A4}" destId="{3517A149-C1AF-458A-9D3B-0FB3E8694BB2}" srcOrd="1" destOrd="0" presId="urn:microsoft.com/office/officeart/2005/8/layout/orgChart1"/>
    <dgm:cxn modelId="{FDFE5174-2E61-4DA2-93A8-2EFF6D7F69BB}" type="presOf" srcId="{7A294378-2A3B-415E-A9FA-1FAB70B7BBBB}" destId="{F3D351B0-AAD9-4E31-B093-F9A3A558052F}" srcOrd="0" destOrd="0" presId="urn:microsoft.com/office/officeart/2005/8/layout/orgChart1"/>
    <dgm:cxn modelId="{2823D182-E4EF-4EA0-9EB4-A53D56BA49D1}" type="presOf" srcId="{7C4EE68B-4BDB-4D3F-9054-87BA27CF48E0}" destId="{A56EC05C-41E2-475C-9C81-08BC413A42A8}" srcOrd="0" destOrd="0" presId="urn:microsoft.com/office/officeart/2005/8/layout/orgChart1"/>
    <dgm:cxn modelId="{E10195EA-7D1B-48B2-A6BC-41BA1C3F03BE}" srcId="{B3DA580C-B93C-4454-B071-64E1E1A708EF}" destId="{0317FAE8-B183-4EFB-AF21-B36DB19ADF5D}" srcOrd="1" destOrd="0" parTransId="{9AB6645E-0829-47BF-888C-F5368793A726}" sibTransId="{E779C901-07A8-4E7D-BAA1-8AE8B36E0326}"/>
    <dgm:cxn modelId="{452856F1-6164-457E-BC82-30185E53C925}" type="presOf" srcId="{43C0CB24-4ECF-48AD-816B-53DCD9028BA7}" destId="{9A576903-AC62-4F37-80A8-A4DEFC73913B}" srcOrd="1" destOrd="0" presId="urn:microsoft.com/office/officeart/2005/8/layout/orgChart1"/>
    <dgm:cxn modelId="{A8A60035-5072-4DA6-9B97-B35D192DF8E4}" type="presOf" srcId="{D76493DB-1F4F-4430-A99D-9ECD059BB315}" destId="{017E4CCD-7D85-49D2-98EE-E0F12212ECD2}" srcOrd="0" destOrd="0" presId="urn:microsoft.com/office/officeart/2005/8/layout/orgChart1"/>
    <dgm:cxn modelId="{9D0C0068-16DB-4AC8-9C20-CBF2833A7F42}" type="presOf" srcId="{8CCDC293-11C5-420F-BAFD-B0F5C02310C3}" destId="{00526828-BA26-4BF4-A139-5FA13F43F822}" srcOrd="1" destOrd="0" presId="urn:microsoft.com/office/officeart/2005/8/layout/orgChart1"/>
    <dgm:cxn modelId="{821A7EC9-8D7E-4D93-99AF-E205E023839A}" type="presOf" srcId="{29EC78D6-3080-4041-A8C6-C609A2E96823}" destId="{FD6AAD88-7928-417A-B83B-C83FE3A7D99C}" srcOrd="1" destOrd="0" presId="urn:microsoft.com/office/officeart/2005/8/layout/orgChart1"/>
    <dgm:cxn modelId="{B5D88EA3-3969-42DF-A2FB-8E64B35412C1}" type="presOf" srcId="{DA54DDD0-909B-446C-A379-7B459EE00760}" destId="{3029F822-4718-4DC8-9047-F49F78516735}" srcOrd="0" destOrd="0" presId="urn:microsoft.com/office/officeart/2005/8/layout/orgChart1"/>
    <dgm:cxn modelId="{2D5A9C4A-FE96-4462-8E94-B093AAB75FB1}" type="presOf" srcId="{0F4B8D7B-285A-49C2-9247-AA1F5F01DCFD}" destId="{F4945682-EC85-4028-8768-AE5955BDFC36}" srcOrd="0" destOrd="0" presId="urn:microsoft.com/office/officeart/2005/8/layout/orgChart1"/>
    <dgm:cxn modelId="{7D4D779A-2B7C-43DC-8F2F-6A7415169E91}" type="presOf" srcId="{E8C6DFD9-D93F-497B-8B4F-4DD837F67305}" destId="{763B4EBC-D497-488C-A99C-FC0067D20825}" srcOrd="0" destOrd="0" presId="urn:microsoft.com/office/officeart/2005/8/layout/orgChart1"/>
    <dgm:cxn modelId="{249DF2B6-6E7F-49DC-BD2E-9B8F642AC774}" type="presOf" srcId="{769025D0-6040-431B-A17E-4F87F963FB66}" destId="{0B93C158-992E-4879-BC38-5663B712AC28}" srcOrd="0" destOrd="0" presId="urn:microsoft.com/office/officeart/2005/8/layout/orgChart1"/>
    <dgm:cxn modelId="{E49D1B35-5393-4A55-95BB-01AA1BB684B9}" type="presOf" srcId="{56AC2B53-8D15-490C-950A-3A98444CD922}" destId="{307E03F3-51D3-404F-98BB-0D78663002BA}" srcOrd="0" destOrd="0" presId="urn:microsoft.com/office/officeart/2005/8/layout/orgChart1"/>
    <dgm:cxn modelId="{48400A8A-AE16-4BEF-BDCB-2BB520CAC18B}" type="presOf" srcId="{1C2C846B-5055-4C04-9A03-307572A59A20}" destId="{7A66E741-4606-4F23-BA93-11228062319A}" srcOrd="0" destOrd="0" presId="urn:microsoft.com/office/officeart/2005/8/layout/orgChart1"/>
    <dgm:cxn modelId="{E073A828-6A5C-43B8-B60B-60199039376E}" srcId="{8BB224CF-E81D-4B29-8723-DBEE8172C0DB}" destId="{045262B4-8C8D-489B-84D3-3A6226BCFB6C}" srcOrd="1" destOrd="0" parTransId="{A1C06DB5-026E-41CD-BB32-59E8FF83341D}" sibTransId="{B2E3E8F4-CB1F-43EA-831C-4AEFD43E4672}"/>
    <dgm:cxn modelId="{6984112E-0087-4482-B9CA-DF5FC4575902}" type="presOf" srcId="{5A84EB76-3D14-4E6A-A2A8-DF097FBB1C21}" destId="{1189611F-CBA8-4F40-86CA-EEFE4618FE91}" srcOrd="1" destOrd="0" presId="urn:microsoft.com/office/officeart/2005/8/layout/orgChart1"/>
    <dgm:cxn modelId="{1966247D-83D6-433C-BFF0-97E168E06DC9}" type="presOf" srcId="{0530570A-C874-43C6-9BD4-DB520ECB5DC6}" destId="{00060DF8-9244-4ECD-9749-BCFF19A31A65}" srcOrd="0" destOrd="0" presId="urn:microsoft.com/office/officeart/2005/8/layout/orgChart1"/>
    <dgm:cxn modelId="{78FCECE3-D9A1-4A34-B2A9-58BB01C317BB}" type="presOf" srcId="{9C1EF11E-C3D4-47CB-8FBD-E3A611104F71}" destId="{327070F6-E522-433F-8799-3EB6DE567086}" srcOrd="1" destOrd="0" presId="urn:microsoft.com/office/officeart/2005/8/layout/orgChart1"/>
    <dgm:cxn modelId="{BB89D9DE-1902-4609-81D9-A93DEFF56B56}" type="presOf" srcId="{7747BAAE-DB9D-4A2E-BE13-0E486030486E}" destId="{DFC8B597-D851-4E5A-AEF6-8CC2C34381EA}" srcOrd="1" destOrd="0" presId="urn:microsoft.com/office/officeart/2005/8/layout/orgChart1"/>
    <dgm:cxn modelId="{8BCEB6CA-6172-426A-823F-ED2A90F3ACE4}" type="presOf" srcId="{4BE79E92-512D-4D9B-9EB0-9A939A77FF12}" destId="{622AE134-F916-4506-9D4F-A5F03C661438}" srcOrd="0" destOrd="0" presId="urn:microsoft.com/office/officeart/2005/8/layout/orgChart1"/>
    <dgm:cxn modelId="{26964440-703E-41E5-822E-E776987C1C5D}" type="presParOf" srcId="{DD48BBE7-4816-4E14-87A4-E70A9A67D2B9}" destId="{383EE9B8-51CB-4BC7-870F-44DFE1D616A6}" srcOrd="0" destOrd="0" presId="urn:microsoft.com/office/officeart/2005/8/layout/orgChart1"/>
    <dgm:cxn modelId="{85D47CE9-4E41-4F38-A2CF-E44EF2644F32}" type="presParOf" srcId="{383EE9B8-51CB-4BC7-870F-44DFE1D616A6}" destId="{32FA4F82-6D9F-46D2-9E6F-B875A9CF1892}" srcOrd="0" destOrd="0" presId="urn:microsoft.com/office/officeart/2005/8/layout/orgChart1"/>
    <dgm:cxn modelId="{20261D86-02D3-4EC8-AFB2-7CF4C8DFAE6F}" type="presParOf" srcId="{32FA4F82-6D9F-46D2-9E6F-B875A9CF1892}" destId="{11BDB6FA-B3F0-4623-BB18-E2FA754CB8AD}" srcOrd="0" destOrd="0" presId="urn:microsoft.com/office/officeart/2005/8/layout/orgChart1"/>
    <dgm:cxn modelId="{F54334F0-67FB-4306-86E0-C12281B10802}" type="presParOf" srcId="{32FA4F82-6D9F-46D2-9E6F-B875A9CF1892}" destId="{E241BAFD-2E9B-4C92-81DF-C3D965576E86}" srcOrd="1" destOrd="0" presId="urn:microsoft.com/office/officeart/2005/8/layout/orgChart1"/>
    <dgm:cxn modelId="{6A2AC69B-2E98-44EA-9DEE-A95E7C5B7A55}" type="presParOf" srcId="{383EE9B8-51CB-4BC7-870F-44DFE1D616A6}" destId="{0119E76E-4E95-4431-904F-B5268AE172A2}" srcOrd="1" destOrd="0" presId="urn:microsoft.com/office/officeart/2005/8/layout/orgChart1"/>
    <dgm:cxn modelId="{C0C4B58E-E018-4945-AE7D-11333AAA5DA4}" type="presParOf" srcId="{0119E76E-4E95-4431-904F-B5268AE172A2}" destId="{C9FFF0F6-9C10-4B59-B599-F8AF836797CF}" srcOrd="0" destOrd="0" presId="urn:microsoft.com/office/officeart/2005/8/layout/orgChart1"/>
    <dgm:cxn modelId="{D7228E25-C6A8-4034-ABF6-138D3B2A3020}" type="presParOf" srcId="{0119E76E-4E95-4431-904F-B5268AE172A2}" destId="{023C69F5-66D6-43D4-901D-CC15FBEA02D1}" srcOrd="1" destOrd="0" presId="urn:microsoft.com/office/officeart/2005/8/layout/orgChart1"/>
    <dgm:cxn modelId="{2B714B74-C53A-4B6E-A597-3BFD459EAA05}" type="presParOf" srcId="{023C69F5-66D6-43D4-901D-CC15FBEA02D1}" destId="{92EE7D3D-5F0F-4525-8FF1-190B2B6C756D}" srcOrd="0" destOrd="0" presId="urn:microsoft.com/office/officeart/2005/8/layout/orgChart1"/>
    <dgm:cxn modelId="{1CB3710E-EF89-47FF-A255-FC1BD597E20B}" type="presParOf" srcId="{92EE7D3D-5F0F-4525-8FF1-190B2B6C756D}" destId="{4EAD3F29-B71F-40F7-A78C-307E1C4E8331}" srcOrd="0" destOrd="0" presId="urn:microsoft.com/office/officeart/2005/8/layout/orgChart1"/>
    <dgm:cxn modelId="{7E93A2B9-73FB-45B2-A534-5DC41545A6C9}" type="presParOf" srcId="{92EE7D3D-5F0F-4525-8FF1-190B2B6C756D}" destId="{FDC15ABB-F2E5-45D4-9EFE-1DAB39D43527}" srcOrd="1" destOrd="0" presId="urn:microsoft.com/office/officeart/2005/8/layout/orgChart1"/>
    <dgm:cxn modelId="{7CB222A9-A52D-47F2-8BD3-6EB871358430}" type="presParOf" srcId="{023C69F5-66D6-43D4-901D-CC15FBEA02D1}" destId="{934C0712-62B3-4957-8000-EA97708AAD23}" srcOrd="1" destOrd="0" presId="urn:microsoft.com/office/officeart/2005/8/layout/orgChart1"/>
    <dgm:cxn modelId="{CFE18770-184C-4A09-A992-54F668249EF2}" type="presParOf" srcId="{934C0712-62B3-4957-8000-EA97708AAD23}" destId="{DF597EF3-E8F2-4082-995E-CBB815428AEF}" srcOrd="0" destOrd="0" presId="urn:microsoft.com/office/officeart/2005/8/layout/orgChart1"/>
    <dgm:cxn modelId="{1D7F5AE2-5C16-4CF4-99B8-BE84B3D21561}" type="presParOf" srcId="{934C0712-62B3-4957-8000-EA97708AAD23}" destId="{B8569593-158C-4F0E-8673-C6E0EA36BA2D}" srcOrd="1" destOrd="0" presId="urn:microsoft.com/office/officeart/2005/8/layout/orgChart1"/>
    <dgm:cxn modelId="{38094121-4703-44CA-8E1F-9876565AB072}" type="presParOf" srcId="{B8569593-158C-4F0E-8673-C6E0EA36BA2D}" destId="{546735EF-512F-4C5D-8A52-C4B5DD540138}" srcOrd="0" destOrd="0" presId="urn:microsoft.com/office/officeart/2005/8/layout/orgChart1"/>
    <dgm:cxn modelId="{97E56E8A-5307-458E-A127-E33F5F824921}" type="presParOf" srcId="{546735EF-512F-4C5D-8A52-C4B5DD540138}" destId="{90913504-4479-4CB1-8B65-4B3097A05D33}" srcOrd="0" destOrd="0" presId="urn:microsoft.com/office/officeart/2005/8/layout/orgChart1"/>
    <dgm:cxn modelId="{8148F849-A5D3-4222-99EB-678EB9E9460B}" type="presParOf" srcId="{546735EF-512F-4C5D-8A52-C4B5DD540138}" destId="{3DAB3C36-032D-4C5B-A863-D79FC2424977}" srcOrd="1" destOrd="0" presId="urn:microsoft.com/office/officeart/2005/8/layout/orgChart1"/>
    <dgm:cxn modelId="{01CA0570-0D00-4766-872E-D1A9B8E597C5}" type="presParOf" srcId="{B8569593-158C-4F0E-8673-C6E0EA36BA2D}" destId="{6C84DB42-20A2-400B-B0BB-2C5A824ED6D6}" srcOrd="1" destOrd="0" presId="urn:microsoft.com/office/officeart/2005/8/layout/orgChart1"/>
    <dgm:cxn modelId="{1F35D538-4B20-4D4B-B3E3-ECF8E1DC001D}" type="presParOf" srcId="{6C84DB42-20A2-400B-B0BB-2C5A824ED6D6}" destId="{F5DBC2BF-F8E0-4BE1-A5F2-5C0576205F88}" srcOrd="0" destOrd="0" presId="urn:microsoft.com/office/officeart/2005/8/layout/orgChart1"/>
    <dgm:cxn modelId="{E1B7662F-97B8-449D-9EBF-7D39364A6CFE}" type="presParOf" srcId="{6C84DB42-20A2-400B-B0BB-2C5A824ED6D6}" destId="{73C1BF93-9CC6-437C-9C15-7DF147032D47}" srcOrd="1" destOrd="0" presId="urn:microsoft.com/office/officeart/2005/8/layout/orgChart1"/>
    <dgm:cxn modelId="{E9BD1A04-93F4-49FF-B6F7-3195781501D3}" type="presParOf" srcId="{73C1BF93-9CC6-437C-9C15-7DF147032D47}" destId="{4992EA5F-AF43-4B14-97E9-2199F7C41B59}" srcOrd="0" destOrd="0" presId="urn:microsoft.com/office/officeart/2005/8/layout/orgChart1"/>
    <dgm:cxn modelId="{12059232-091D-4E38-BBAF-1BAE4763EB0A}" type="presParOf" srcId="{4992EA5F-AF43-4B14-97E9-2199F7C41B59}" destId="{6E1058A0-799F-419D-BA67-5027A9156B8D}" srcOrd="0" destOrd="0" presId="urn:microsoft.com/office/officeart/2005/8/layout/orgChart1"/>
    <dgm:cxn modelId="{F8163865-C790-4184-A333-B4262BE73BE2}" type="presParOf" srcId="{4992EA5F-AF43-4B14-97E9-2199F7C41B59}" destId="{FD6AAD88-7928-417A-B83B-C83FE3A7D99C}" srcOrd="1" destOrd="0" presId="urn:microsoft.com/office/officeart/2005/8/layout/orgChart1"/>
    <dgm:cxn modelId="{85E8D17C-1BC6-476B-8E54-F08AFAE2A247}" type="presParOf" srcId="{73C1BF93-9CC6-437C-9C15-7DF147032D47}" destId="{F61319B6-B08C-4FD0-9CB8-562BFA3D786B}" srcOrd="1" destOrd="0" presId="urn:microsoft.com/office/officeart/2005/8/layout/orgChart1"/>
    <dgm:cxn modelId="{8F3EBA36-12A6-4452-8C0E-F3AB36765E69}" type="presParOf" srcId="{73C1BF93-9CC6-437C-9C15-7DF147032D47}" destId="{DFF43A28-5CD7-4FE0-84EE-7F7EE306E02A}" srcOrd="2" destOrd="0" presId="urn:microsoft.com/office/officeart/2005/8/layout/orgChart1"/>
    <dgm:cxn modelId="{8603ACFC-B1D7-4084-AA9C-2EFA88C57AB4}" type="presParOf" srcId="{6C84DB42-20A2-400B-B0BB-2C5A824ED6D6}" destId="{411A911E-8D2F-499E-83F7-B82E12753A62}" srcOrd="2" destOrd="0" presId="urn:microsoft.com/office/officeart/2005/8/layout/orgChart1"/>
    <dgm:cxn modelId="{C277BE58-FD22-4144-BAC2-BAC3B50EA4B8}" type="presParOf" srcId="{6C84DB42-20A2-400B-B0BB-2C5A824ED6D6}" destId="{E49883FF-517D-44C3-8A9C-7677A3C7AD91}" srcOrd="3" destOrd="0" presId="urn:microsoft.com/office/officeart/2005/8/layout/orgChart1"/>
    <dgm:cxn modelId="{B946DF1E-A01D-4554-850C-9E220D11F8FC}" type="presParOf" srcId="{E49883FF-517D-44C3-8A9C-7677A3C7AD91}" destId="{CBAF796A-C3EF-4F9A-A09A-54DB4DC35E23}" srcOrd="0" destOrd="0" presId="urn:microsoft.com/office/officeart/2005/8/layout/orgChart1"/>
    <dgm:cxn modelId="{19DFBB47-8597-4603-BDC5-4BA0070CB133}" type="presParOf" srcId="{CBAF796A-C3EF-4F9A-A09A-54DB4DC35E23}" destId="{51312B13-36C3-4ACC-9F55-FFA6DDFE2ABC}" srcOrd="0" destOrd="0" presId="urn:microsoft.com/office/officeart/2005/8/layout/orgChart1"/>
    <dgm:cxn modelId="{FF4AEBD1-688E-47A1-96BD-AAC27F0D82FA}" type="presParOf" srcId="{CBAF796A-C3EF-4F9A-A09A-54DB4DC35E23}" destId="{E3C8CB90-7B1E-4777-8459-EAF2A155D680}" srcOrd="1" destOrd="0" presId="urn:microsoft.com/office/officeart/2005/8/layout/orgChart1"/>
    <dgm:cxn modelId="{FE81A06A-AECE-44C5-9F3F-52B6B090921C}" type="presParOf" srcId="{E49883FF-517D-44C3-8A9C-7677A3C7AD91}" destId="{6549906B-20B8-4535-BC1A-05717ADFAB74}" srcOrd="1" destOrd="0" presId="urn:microsoft.com/office/officeart/2005/8/layout/orgChart1"/>
    <dgm:cxn modelId="{04840C45-1275-4259-AB38-97722798E9A5}" type="presParOf" srcId="{E49883FF-517D-44C3-8A9C-7677A3C7AD91}" destId="{768B89AB-22E4-4C52-B3BD-4776615ED47B}" srcOrd="2" destOrd="0" presId="urn:microsoft.com/office/officeart/2005/8/layout/orgChart1"/>
    <dgm:cxn modelId="{D4E31C19-39CC-43E9-8A5E-264839819438}" type="presParOf" srcId="{6C84DB42-20A2-400B-B0BB-2C5A824ED6D6}" destId="{A56EC05C-41E2-475C-9C81-08BC413A42A8}" srcOrd="4" destOrd="0" presId="urn:microsoft.com/office/officeart/2005/8/layout/orgChart1"/>
    <dgm:cxn modelId="{15B40DFE-C0A7-47EE-82B8-E7B0C665ABFB}" type="presParOf" srcId="{6C84DB42-20A2-400B-B0BB-2C5A824ED6D6}" destId="{11E1A4CC-31EB-4461-9279-B9F9FDF07F42}" srcOrd="5" destOrd="0" presId="urn:microsoft.com/office/officeart/2005/8/layout/orgChart1"/>
    <dgm:cxn modelId="{F477639D-B535-4439-9592-CF4285948A4D}" type="presParOf" srcId="{11E1A4CC-31EB-4461-9279-B9F9FDF07F42}" destId="{8C0CD45A-87D4-4A42-A63A-8580EEE73F33}" srcOrd="0" destOrd="0" presId="urn:microsoft.com/office/officeart/2005/8/layout/orgChart1"/>
    <dgm:cxn modelId="{7F3A1F18-4713-465D-9AB8-452FF8260365}" type="presParOf" srcId="{8C0CD45A-87D4-4A42-A63A-8580EEE73F33}" destId="{4F472C89-1DF4-4A8A-A959-F098CD7B7113}" srcOrd="0" destOrd="0" presId="urn:microsoft.com/office/officeart/2005/8/layout/orgChart1"/>
    <dgm:cxn modelId="{3E41D82E-2406-4859-AF20-B690CD650F0C}" type="presParOf" srcId="{8C0CD45A-87D4-4A42-A63A-8580EEE73F33}" destId="{420783AE-B6FC-48D0-8987-E302819B0D4C}" srcOrd="1" destOrd="0" presId="urn:microsoft.com/office/officeart/2005/8/layout/orgChart1"/>
    <dgm:cxn modelId="{C2CE1667-510B-4FC1-A9EF-99B9456BAEF2}" type="presParOf" srcId="{11E1A4CC-31EB-4461-9279-B9F9FDF07F42}" destId="{B082BB3C-9965-4BB4-8F8E-563AC642D3C9}" srcOrd="1" destOrd="0" presId="urn:microsoft.com/office/officeart/2005/8/layout/orgChart1"/>
    <dgm:cxn modelId="{F7BE87BE-4CAB-48FC-B49B-51954285AB50}" type="presParOf" srcId="{11E1A4CC-31EB-4461-9279-B9F9FDF07F42}" destId="{A83F26B8-7646-4B3F-A2F9-AE76EDF69A4F}" srcOrd="2" destOrd="0" presId="urn:microsoft.com/office/officeart/2005/8/layout/orgChart1"/>
    <dgm:cxn modelId="{417E078D-C57A-4D16-A650-8922D2FEAE0B}" type="presParOf" srcId="{6C84DB42-20A2-400B-B0BB-2C5A824ED6D6}" destId="{763B4EBC-D497-488C-A99C-FC0067D20825}" srcOrd="6" destOrd="0" presId="urn:microsoft.com/office/officeart/2005/8/layout/orgChart1"/>
    <dgm:cxn modelId="{ECAA4A16-1176-4F20-A28B-8B39AD3013CD}" type="presParOf" srcId="{6C84DB42-20A2-400B-B0BB-2C5A824ED6D6}" destId="{C14267AB-23D2-433C-8782-0E39E2AFF495}" srcOrd="7" destOrd="0" presId="urn:microsoft.com/office/officeart/2005/8/layout/orgChart1"/>
    <dgm:cxn modelId="{E5EB8F8F-C45D-4B4C-AD29-6A0557175A1A}" type="presParOf" srcId="{C14267AB-23D2-433C-8782-0E39E2AFF495}" destId="{86E2A17C-6675-41B5-B65D-C8D83D160FAD}" srcOrd="0" destOrd="0" presId="urn:microsoft.com/office/officeart/2005/8/layout/orgChart1"/>
    <dgm:cxn modelId="{50B7BD11-4348-4DB9-85D2-A5A6E4E8D16C}" type="presParOf" srcId="{86E2A17C-6675-41B5-B65D-C8D83D160FAD}" destId="{83ABB3A6-3E99-43AA-B18F-9A24AE1F2077}" srcOrd="0" destOrd="0" presId="urn:microsoft.com/office/officeart/2005/8/layout/orgChart1"/>
    <dgm:cxn modelId="{C185D479-ADB4-4132-A331-95419B1021BF}" type="presParOf" srcId="{86E2A17C-6675-41B5-B65D-C8D83D160FAD}" destId="{1EF7CAEB-25DC-4D64-87C8-6075BF12507F}" srcOrd="1" destOrd="0" presId="urn:microsoft.com/office/officeart/2005/8/layout/orgChart1"/>
    <dgm:cxn modelId="{C14C464C-8A48-4E29-A094-7F67827CB709}" type="presParOf" srcId="{C14267AB-23D2-433C-8782-0E39E2AFF495}" destId="{E04070A0-1534-4E5D-AA97-DB5B744FBA00}" srcOrd="1" destOrd="0" presId="urn:microsoft.com/office/officeart/2005/8/layout/orgChart1"/>
    <dgm:cxn modelId="{EB0B0D7F-E569-48DA-A34B-1744989DD46C}" type="presParOf" srcId="{C14267AB-23D2-433C-8782-0E39E2AFF495}" destId="{ECD2034F-262C-4459-84BA-42C16D5DE217}" srcOrd="2" destOrd="0" presId="urn:microsoft.com/office/officeart/2005/8/layout/orgChart1"/>
    <dgm:cxn modelId="{792B1B34-92DE-4193-8801-21D8D5008DA6}" type="presParOf" srcId="{B8569593-158C-4F0E-8673-C6E0EA36BA2D}" destId="{A6C8D1F1-E1A0-4771-BA18-2957F08A22B9}" srcOrd="2" destOrd="0" presId="urn:microsoft.com/office/officeart/2005/8/layout/orgChart1"/>
    <dgm:cxn modelId="{3B709E7D-7181-4636-8DCB-824FFF33FDC0}" type="presParOf" srcId="{934C0712-62B3-4957-8000-EA97708AAD23}" destId="{EA171FE3-CE67-4BBE-9CCD-22519A4B3A1A}" srcOrd="2" destOrd="0" presId="urn:microsoft.com/office/officeart/2005/8/layout/orgChart1"/>
    <dgm:cxn modelId="{963E807C-4ADF-45B4-9160-EAF237DBF082}" type="presParOf" srcId="{934C0712-62B3-4957-8000-EA97708AAD23}" destId="{2359FEB2-167B-4367-BB46-F1C4822A1640}" srcOrd="3" destOrd="0" presId="urn:microsoft.com/office/officeart/2005/8/layout/orgChart1"/>
    <dgm:cxn modelId="{7519CD3D-CB06-40B1-B4F5-1A1F5C7FDADF}" type="presParOf" srcId="{2359FEB2-167B-4367-BB46-F1C4822A1640}" destId="{D62143AF-0801-42C5-8356-DE1D36BEC9BD}" srcOrd="0" destOrd="0" presId="urn:microsoft.com/office/officeart/2005/8/layout/orgChart1"/>
    <dgm:cxn modelId="{AB886D7D-11B2-446B-ABC9-5D5A427EE5CD}" type="presParOf" srcId="{D62143AF-0801-42C5-8356-DE1D36BEC9BD}" destId="{2D82B1CF-4045-491F-BD61-4401B915206C}" srcOrd="0" destOrd="0" presId="urn:microsoft.com/office/officeart/2005/8/layout/orgChart1"/>
    <dgm:cxn modelId="{7A0D171D-D136-4A8D-AC08-C9B8C5ABFF3A}" type="presParOf" srcId="{D62143AF-0801-42C5-8356-DE1D36BEC9BD}" destId="{2C9DA4AC-E433-4C48-83A6-CB9BA7B2FC42}" srcOrd="1" destOrd="0" presId="urn:microsoft.com/office/officeart/2005/8/layout/orgChart1"/>
    <dgm:cxn modelId="{5B2BAD97-C808-4DB6-A051-5813B6D2C029}" type="presParOf" srcId="{2359FEB2-167B-4367-BB46-F1C4822A1640}" destId="{C5FEF110-34D1-445A-B33A-61317B1C31C0}" srcOrd="1" destOrd="0" presId="urn:microsoft.com/office/officeart/2005/8/layout/orgChart1"/>
    <dgm:cxn modelId="{0A6CEC53-D075-4AE5-A5A0-A9BA5F89BC6F}" type="presParOf" srcId="{C5FEF110-34D1-445A-B33A-61317B1C31C0}" destId="{9BF9B586-7A80-42C5-ACC9-17EDF5BC2461}" srcOrd="0" destOrd="0" presId="urn:microsoft.com/office/officeart/2005/8/layout/orgChart1"/>
    <dgm:cxn modelId="{F7DAE78E-9207-4E55-825A-86C5495DF0F3}" type="presParOf" srcId="{C5FEF110-34D1-445A-B33A-61317B1C31C0}" destId="{74617BC5-7E89-4A0F-BE1A-7632E19764A8}" srcOrd="1" destOrd="0" presId="urn:microsoft.com/office/officeart/2005/8/layout/orgChart1"/>
    <dgm:cxn modelId="{CD0D65A1-6226-4ACE-A15A-06C2D12F1355}" type="presParOf" srcId="{74617BC5-7E89-4A0F-BE1A-7632E19764A8}" destId="{A44715E7-3428-479E-997B-AC3304326AA2}" srcOrd="0" destOrd="0" presId="urn:microsoft.com/office/officeart/2005/8/layout/orgChart1"/>
    <dgm:cxn modelId="{E51821C9-A44D-4668-AC42-9958B02D9B47}" type="presParOf" srcId="{A44715E7-3428-479E-997B-AC3304326AA2}" destId="{94E95307-8C34-4FC8-9322-651B0545001C}" srcOrd="0" destOrd="0" presId="urn:microsoft.com/office/officeart/2005/8/layout/orgChart1"/>
    <dgm:cxn modelId="{F8ED905D-6B57-4913-8DE7-EC0226162DBF}" type="presParOf" srcId="{A44715E7-3428-479E-997B-AC3304326AA2}" destId="{2752B983-D9A5-4674-ADFC-0615EC65345B}" srcOrd="1" destOrd="0" presId="urn:microsoft.com/office/officeart/2005/8/layout/orgChart1"/>
    <dgm:cxn modelId="{AD23BA78-69EA-45DF-9560-C9A1C103AB84}" type="presParOf" srcId="{74617BC5-7E89-4A0F-BE1A-7632E19764A8}" destId="{AC85D15F-AF82-46E7-8244-67EEE500E9F8}" srcOrd="1" destOrd="0" presId="urn:microsoft.com/office/officeart/2005/8/layout/orgChart1"/>
    <dgm:cxn modelId="{81747B33-E79D-4D79-9B0D-3B2119E67AAE}" type="presParOf" srcId="{74617BC5-7E89-4A0F-BE1A-7632E19764A8}" destId="{EADD3DE1-F186-4AD8-9492-F3DFC7ABA8BA}" srcOrd="2" destOrd="0" presId="urn:microsoft.com/office/officeart/2005/8/layout/orgChart1"/>
    <dgm:cxn modelId="{8F716C78-BFFA-48E4-B838-CA5CBDB98047}" type="presParOf" srcId="{C5FEF110-34D1-445A-B33A-61317B1C31C0}" destId="{806F7A05-8310-418A-B7F1-47A7C3087E0F}" srcOrd="2" destOrd="0" presId="urn:microsoft.com/office/officeart/2005/8/layout/orgChart1"/>
    <dgm:cxn modelId="{AAAD237F-13A7-4483-A1DD-5CB965CBC9F1}" type="presParOf" srcId="{C5FEF110-34D1-445A-B33A-61317B1C31C0}" destId="{52C80730-D9A7-4CBB-B226-F1C18DE657F9}" srcOrd="3" destOrd="0" presId="urn:microsoft.com/office/officeart/2005/8/layout/orgChart1"/>
    <dgm:cxn modelId="{906C7DA8-7E88-4F5C-B78E-D1BAF18B8358}" type="presParOf" srcId="{52C80730-D9A7-4CBB-B226-F1C18DE657F9}" destId="{CB89B6EC-8AF0-4F7B-B637-D8D37F916B81}" srcOrd="0" destOrd="0" presId="urn:microsoft.com/office/officeart/2005/8/layout/orgChart1"/>
    <dgm:cxn modelId="{A10DAD10-6222-47CE-89DD-23C2A0813336}" type="presParOf" srcId="{CB89B6EC-8AF0-4F7B-B637-D8D37F916B81}" destId="{8BA97D70-F0A1-4FFD-B456-A55AB1DDD6C7}" srcOrd="0" destOrd="0" presId="urn:microsoft.com/office/officeart/2005/8/layout/orgChart1"/>
    <dgm:cxn modelId="{3A936E19-931F-42B7-8144-9C26BA314875}" type="presParOf" srcId="{CB89B6EC-8AF0-4F7B-B637-D8D37F916B81}" destId="{BE506A4C-DDDF-4D2E-B768-184445A7207D}" srcOrd="1" destOrd="0" presId="urn:microsoft.com/office/officeart/2005/8/layout/orgChart1"/>
    <dgm:cxn modelId="{0C815E10-72DD-49BC-8B7B-94A7673A86AB}" type="presParOf" srcId="{52C80730-D9A7-4CBB-B226-F1C18DE657F9}" destId="{590B074B-E1FC-4644-989F-BC1DFE96FD3B}" srcOrd="1" destOrd="0" presId="urn:microsoft.com/office/officeart/2005/8/layout/orgChart1"/>
    <dgm:cxn modelId="{C98A3FC7-5998-4391-AA35-37361D2A0351}" type="presParOf" srcId="{52C80730-D9A7-4CBB-B226-F1C18DE657F9}" destId="{013D966C-5618-49A6-806E-C2C94AF529B3}" srcOrd="2" destOrd="0" presId="urn:microsoft.com/office/officeart/2005/8/layout/orgChart1"/>
    <dgm:cxn modelId="{BFA6B86E-8D13-4BAB-9A7F-EA676A32198A}" type="presParOf" srcId="{2359FEB2-167B-4367-BB46-F1C4822A1640}" destId="{7BBF83B4-F56C-49E7-81F6-E789F704149B}" srcOrd="2" destOrd="0" presId="urn:microsoft.com/office/officeart/2005/8/layout/orgChart1"/>
    <dgm:cxn modelId="{DB415F9A-D801-4E2F-858E-EF2F94CAA421}" type="presParOf" srcId="{023C69F5-66D6-43D4-901D-CC15FBEA02D1}" destId="{7DA7B9E3-4821-4B6E-951E-3B1E9EE6489A}" srcOrd="2" destOrd="0" presId="urn:microsoft.com/office/officeart/2005/8/layout/orgChart1"/>
    <dgm:cxn modelId="{E3D01B14-1AA5-4F38-96EA-4467E3A81950}" type="presParOf" srcId="{0119E76E-4E95-4431-904F-B5268AE172A2}" destId="{8167A084-42F2-4700-89F8-465425A03E83}" srcOrd="2" destOrd="0" presId="urn:microsoft.com/office/officeart/2005/8/layout/orgChart1"/>
    <dgm:cxn modelId="{64B02EBF-1FAF-4C8A-ABFE-512CEF775CA4}" type="presParOf" srcId="{0119E76E-4E95-4431-904F-B5268AE172A2}" destId="{59A919E7-F621-421A-A1D4-5CF4E12AD1AE}" srcOrd="3" destOrd="0" presId="urn:microsoft.com/office/officeart/2005/8/layout/orgChart1"/>
    <dgm:cxn modelId="{C7FA5B4F-D625-4E6C-A737-1A3F35C46D4E}" type="presParOf" srcId="{59A919E7-F621-421A-A1D4-5CF4E12AD1AE}" destId="{C0E5359B-524E-459D-BE2E-40287AD6DDB5}" srcOrd="0" destOrd="0" presId="urn:microsoft.com/office/officeart/2005/8/layout/orgChart1"/>
    <dgm:cxn modelId="{155D0CE2-E876-476D-BF2E-8683EFBD0F4C}" type="presParOf" srcId="{C0E5359B-524E-459D-BE2E-40287AD6DDB5}" destId="{365E315F-167D-4BE4-A5CB-732DAE9E1825}" srcOrd="0" destOrd="0" presId="urn:microsoft.com/office/officeart/2005/8/layout/orgChart1"/>
    <dgm:cxn modelId="{9202F0D9-5D15-4E31-BFAB-3EFB841EBD49}" type="presParOf" srcId="{C0E5359B-524E-459D-BE2E-40287AD6DDB5}" destId="{3517A149-C1AF-458A-9D3B-0FB3E8694BB2}" srcOrd="1" destOrd="0" presId="urn:microsoft.com/office/officeart/2005/8/layout/orgChart1"/>
    <dgm:cxn modelId="{CDEEC97B-5A63-4CD0-823A-FF70563F04A4}" type="presParOf" srcId="{59A919E7-F621-421A-A1D4-5CF4E12AD1AE}" destId="{6AA343D1-18B5-4CBA-8F51-7BD6D89BC477}" srcOrd="1" destOrd="0" presId="urn:microsoft.com/office/officeart/2005/8/layout/orgChart1"/>
    <dgm:cxn modelId="{71569BDD-14B7-4543-9E35-F7BBFC3D8988}" type="presParOf" srcId="{6AA343D1-18B5-4CBA-8F51-7BD6D89BC477}" destId="{46CA79C7-B9E6-4722-A021-586256676DEF}" srcOrd="0" destOrd="0" presId="urn:microsoft.com/office/officeart/2005/8/layout/orgChart1"/>
    <dgm:cxn modelId="{959B1020-214A-4230-882A-D93B6423E018}" type="presParOf" srcId="{6AA343D1-18B5-4CBA-8F51-7BD6D89BC477}" destId="{9A10A525-1D67-448E-B1EA-090A6A33840A}" srcOrd="1" destOrd="0" presId="urn:microsoft.com/office/officeart/2005/8/layout/orgChart1"/>
    <dgm:cxn modelId="{6313C033-B801-4F81-9AD3-65EC6B3C4271}" type="presParOf" srcId="{9A10A525-1D67-448E-B1EA-090A6A33840A}" destId="{C1BB4818-B64A-49B6-8486-D1C4087CDA36}" srcOrd="0" destOrd="0" presId="urn:microsoft.com/office/officeart/2005/8/layout/orgChart1"/>
    <dgm:cxn modelId="{AFF01E41-35D1-4350-BC1D-CBA33F0C6BBC}" type="presParOf" srcId="{C1BB4818-B64A-49B6-8486-D1C4087CDA36}" destId="{AA05A4DD-F5C9-4A23-A42E-6E897C243715}" srcOrd="0" destOrd="0" presId="urn:microsoft.com/office/officeart/2005/8/layout/orgChart1"/>
    <dgm:cxn modelId="{21648F1A-B43A-4973-AD12-1E33947FB554}" type="presParOf" srcId="{C1BB4818-B64A-49B6-8486-D1C4087CDA36}" destId="{1189611F-CBA8-4F40-86CA-EEFE4618FE91}" srcOrd="1" destOrd="0" presId="urn:microsoft.com/office/officeart/2005/8/layout/orgChart1"/>
    <dgm:cxn modelId="{BA785EB9-673F-433C-BA39-73E72BA9DB46}" type="presParOf" srcId="{9A10A525-1D67-448E-B1EA-090A6A33840A}" destId="{41403044-0C85-4C4E-AD21-3AD95B6D32EB}" srcOrd="1" destOrd="0" presId="urn:microsoft.com/office/officeart/2005/8/layout/orgChart1"/>
    <dgm:cxn modelId="{51F864E3-6B99-4907-B149-0489735BB508}" type="presParOf" srcId="{41403044-0C85-4C4E-AD21-3AD95B6D32EB}" destId="{373113C0-AA10-4755-A162-64EC773757EE}" srcOrd="0" destOrd="0" presId="urn:microsoft.com/office/officeart/2005/8/layout/orgChart1"/>
    <dgm:cxn modelId="{CD9BEF0B-533C-46ED-BE24-86DD77AFA635}" type="presParOf" srcId="{41403044-0C85-4C4E-AD21-3AD95B6D32EB}" destId="{9601A922-5C2D-430A-A6E2-3D8A12F6B363}" srcOrd="1" destOrd="0" presId="urn:microsoft.com/office/officeart/2005/8/layout/orgChart1"/>
    <dgm:cxn modelId="{DD851BA0-CC21-4894-B575-7BD3A74A0582}" type="presParOf" srcId="{9601A922-5C2D-430A-A6E2-3D8A12F6B363}" destId="{E1C435AB-118B-40C9-920D-3FB91B0913C1}" srcOrd="0" destOrd="0" presId="urn:microsoft.com/office/officeart/2005/8/layout/orgChart1"/>
    <dgm:cxn modelId="{A70052B7-8888-4076-87BA-D567947E13AF}" type="presParOf" srcId="{E1C435AB-118B-40C9-920D-3FB91B0913C1}" destId="{F4945682-EC85-4028-8768-AE5955BDFC36}" srcOrd="0" destOrd="0" presId="urn:microsoft.com/office/officeart/2005/8/layout/orgChart1"/>
    <dgm:cxn modelId="{5076E1ED-B248-4CDB-A59E-56F866733F08}" type="presParOf" srcId="{E1C435AB-118B-40C9-920D-3FB91B0913C1}" destId="{4A2B0919-AC3A-47A2-9712-C5D5705D67CE}" srcOrd="1" destOrd="0" presId="urn:microsoft.com/office/officeart/2005/8/layout/orgChart1"/>
    <dgm:cxn modelId="{45BC927D-0DF7-4A14-925E-F6B1C4F199DB}" type="presParOf" srcId="{9601A922-5C2D-430A-A6E2-3D8A12F6B363}" destId="{467B5738-4DE8-41C2-A364-52C41B63EF5E}" srcOrd="1" destOrd="0" presId="urn:microsoft.com/office/officeart/2005/8/layout/orgChart1"/>
    <dgm:cxn modelId="{4289A6E0-04A4-4460-AA8D-52B4B5897FCF}" type="presParOf" srcId="{9601A922-5C2D-430A-A6E2-3D8A12F6B363}" destId="{A638303A-99D4-491D-9B83-D3CD8CC8054C}" srcOrd="2" destOrd="0" presId="urn:microsoft.com/office/officeart/2005/8/layout/orgChart1"/>
    <dgm:cxn modelId="{CFDB2F47-146E-4CE6-AA24-969A20190AB2}" type="presParOf" srcId="{9A10A525-1D67-448E-B1EA-090A6A33840A}" destId="{AE0D7EE5-8893-441E-AB50-9B86C9DC25E9}" srcOrd="2" destOrd="0" presId="urn:microsoft.com/office/officeart/2005/8/layout/orgChart1"/>
    <dgm:cxn modelId="{FBE60D96-DF35-4E9B-BF11-AEF43CDA36F8}" type="presParOf" srcId="{6AA343D1-18B5-4CBA-8F51-7BD6D89BC477}" destId="{5B8165FF-F893-4F70-94AD-3264C336E718}" srcOrd="2" destOrd="0" presId="urn:microsoft.com/office/officeart/2005/8/layout/orgChart1"/>
    <dgm:cxn modelId="{D633E041-2904-4A83-80DD-39DA93BD1223}" type="presParOf" srcId="{6AA343D1-18B5-4CBA-8F51-7BD6D89BC477}" destId="{CB0E07DB-FB7C-49FE-882D-D2B3832037E7}" srcOrd="3" destOrd="0" presId="urn:microsoft.com/office/officeart/2005/8/layout/orgChart1"/>
    <dgm:cxn modelId="{70CC7F73-2F8F-4EE6-8D80-8DC158829EFB}" type="presParOf" srcId="{CB0E07DB-FB7C-49FE-882D-D2B3832037E7}" destId="{D6A2A852-0B73-4059-BFF1-1A0896253FFC}" srcOrd="0" destOrd="0" presId="urn:microsoft.com/office/officeart/2005/8/layout/orgChart1"/>
    <dgm:cxn modelId="{D87CF14F-8E60-45B1-BCE4-E1994F87A387}" type="presParOf" srcId="{D6A2A852-0B73-4059-BFF1-1A0896253FFC}" destId="{5A1D6F57-3E2E-411D-9CDE-57AB7040C6B7}" srcOrd="0" destOrd="0" presId="urn:microsoft.com/office/officeart/2005/8/layout/orgChart1"/>
    <dgm:cxn modelId="{EE886710-D725-4330-BB27-BEF7A5E1E83A}" type="presParOf" srcId="{D6A2A852-0B73-4059-BFF1-1A0896253FFC}" destId="{FE46E5FF-3B3D-468D-88DB-AB99CDCFD2E3}" srcOrd="1" destOrd="0" presId="urn:microsoft.com/office/officeart/2005/8/layout/orgChart1"/>
    <dgm:cxn modelId="{419923B8-2EBB-407C-BB2D-08321BD8BDFF}" type="presParOf" srcId="{CB0E07DB-FB7C-49FE-882D-D2B3832037E7}" destId="{5BCBE351-7F5C-43CA-8CA8-C01ECF49A497}" srcOrd="1" destOrd="0" presId="urn:microsoft.com/office/officeart/2005/8/layout/orgChart1"/>
    <dgm:cxn modelId="{693FB945-2514-40A5-90B7-A1ED832AF066}" type="presParOf" srcId="{5BCBE351-7F5C-43CA-8CA8-C01ECF49A497}" destId="{F574745F-3D02-4066-B3EE-B782D343ED12}" srcOrd="0" destOrd="0" presId="urn:microsoft.com/office/officeart/2005/8/layout/orgChart1"/>
    <dgm:cxn modelId="{832CA8C3-F5D1-40FF-9018-0C577534306B}" type="presParOf" srcId="{5BCBE351-7F5C-43CA-8CA8-C01ECF49A497}" destId="{BC9041D7-0821-4EB1-A0D5-1450DACDE381}" srcOrd="1" destOrd="0" presId="urn:microsoft.com/office/officeart/2005/8/layout/orgChart1"/>
    <dgm:cxn modelId="{34330759-ADA9-4D95-B3A9-2F7B63613390}" type="presParOf" srcId="{BC9041D7-0821-4EB1-A0D5-1450DACDE381}" destId="{FC462308-939F-42AF-B884-5D3DB005B857}" srcOrd="0" destOrd="0" presId="urn:microsoft.com/office/officeart/2005/8/layout/orgChart1"/>
    <dgm:cxn modelId="{41F2D773-AD7E-426A-A446-7555B46A6C24}" type="presParOf" srcId="{FC462308-939F-42AF-B884-5D3DB005B857}" destId="{99BA0DFF-E51D-4854-B490-BDB9215F9F49}" srcOrd="0" destOrd="0" presId="urn:microsoft.com/office/officeart/2005/8/layout/orgChart1"/>
    <dgm:cxn modelId="{78E24AD0-F123-4769-A19F-675300952DEF}" type="presParOf" srcId="{FC462308-939F-42AF-B884-5D3DB005B857}" destId="{79F59897-EA6B-4707-A838-18E874457DB2}" srcOrd="1" destOrd="0" presId="urn:microsoft.com/office/officeart/2005/8/layout/orgChart1"/>
    <dgm:cxn modelId="{34B95824-EE77-44E9-AEBB-DF4E54FD2D52}" type="presParOf" srcId="{BC9041D7-0821-4EB1-A0D5-1450DACDE381}" destId="{C944AE5B-A638-43A4-950F-1CB4E684A2EC}" srcOrd="1" destOrd="0" presId="urn:microsoft.com/office/officeart/2005/8/layout/orgChart1"/>
    <dgm:cxn modelId="{F141CA6E-AD64-4333-BB2A-352F10C5AF8A}" type="presParOf" srcId="{BC9041D7-0821-4EB1-A0D5-1450DACDE381}" destId="{F42450BB-4C5B-4F0F-A38C-1C5AC9F7FD43}" srcOrd="2" destOrd="0" presId="urn:microsoft.com/office/officeart/2005/8/layout/orgChart1"/>
    <dgm:cxn modelId="{CC0B80FD-06F4-4222-970B-D5782C9AD011}" type="presParOf" srcId="{5BCBE351-7F5C-43CA-8CA8-C01ECF49A497}" destId="{7C29224B-DC35-48F3-ADDC-C90311D21EB8}" srcOrd="2" destOrd="0" presId="urn:microsoft.com/office/officeart/2005/8/layout/orgChart1"/>
    <dgm:cxn modelId="{7F42C588-9057-4308-AD51-AF82A95686D2}" type="presParOf" srcId="{5BCBE351-7F5C-43CA-8CA8-C01ECF49A497}" destId="{C7AC0CB3-1BF3-473B-90D7-475302946CE9}" srcOrd="3" destOrd="0" presId="urn:microsoft.com/office/officeart/2005/8/layout/orgChart1"/>
    <dgm:cxn modelId="{DFD9C043-7DD8-4410-86DE-6E9D41216E68}" type="presParOf" srcId="{C7AC0CB3-1BF3-473B-90D7-475302946CE9}" destId="{FC12370B-32B9-4A0D-B2B5-9A10B6EB1C4D}" srcOrd="0" destOrd="0" presId="urn:microsoft.com/office/officeart/2005/8/layout/orgChart1"/>
    <dgm:cxn modelId="{F5CB8AEA-1245-4616-926A-68AA1E5217E3}" type="presParOf" srcId="{FC12370B-32B9-4A0D-B2B5-9A10B6EB1C4D}" destId="{5B7DDF5C-C2D6-47B0-9196-FA44DF5FEC99}" srcOrd="0" destOrd="0" presId="urn:microsoft.com/office/officeart/2005/8/layout/orgChart1"/>
    <dgm:cxn modelId="{D276030B-7D06-42FA-9F02-D2E4F8F2B96E}" type="presParOf" srcId="{FC12370B-32B9-4A0D-B2B5-9A10B6EB1C4D}" destId="{944633B3-B6D0-4D5B-8A7E-C492E07EA341}" srcOrd="1" destOrd="0" presId="urn:microsoft.com/office/officeart/2005/8/layout/orgChart1"/>
    <dgm:cxn modelId="{5DC239A1-EA3A-4CBC-8130-A3069FE3B023}" type="presParOf" srcId="{C7AC0CB3-1BF3-473B-90D7-475302946CE9}" destId="{B6A1367B-3696-46BC-AFF3-7A74BF5EC674}" srcOrd="1" destOrd="0" presId="urn:microsoft.com/office/officeart/2005/8/layout/orgChart1"/>
    <dgm:cxn modelId="{17DDD3AB-9868-4F99-9BDF-8343FD5C85AD}" type="presParOf" srcId="{C7AC0CB3-1BF3-473B-90D7-475302946CE9}" destId="{ED7A3874-7883-4903-A657-512ACB60BD0E}" srcOrd="2" destOrd="0" presId="urn:microsoft.com/office/officeart/2005/8/layout/orgChart1"/>
    <dgm:cxn modelId="{3E00DEE4-BA88-436B-A891-1A4498DA3C36}" type="presParOf" srcId="{CB0E07DB-FB7C-49FE-882D-D2B3832037E7}" destId="{A313A4C1-691F-410F-ABB5-8E0187137420}" srcOrd="2" destOrd="0" presId="urn:microsoft.com/office/officeart/2005/8/layout/orgChart1"/>
    <dgm:cxn modelId="{636B0882-2E58-4F54-8F15-CB725FCD845C}" type="presParOf" srcId="{59A919E7-F621-421A-A1D4-5CF4E12AD1AE}" destId="{BD5DEDA4-9214-45AC-9E99-6E49B0AFE912}" srcOrd="2" destOrd="0" presId="urn:microsoft.com/office/officeart/2005/8/layout/orgChart1"/>
    <dgm:cxn modelId="{A1DB96D1-6B11-44A3-8992-685E05B9BD7F}" type="presParOf" srcId="{0119E76E-4E95-4431-904F-B5268AE172A2}" destId="{3029F822-4718-4DC8-9047-F49F78516735}" srcOrd="4" destOrd="0" presId="urn:microsoft.com/office/officeart/2005/8/layout/orgChart1"/>
    <dgm:cxn modelId="{3098BA87-FB66-44B0-AE4D-91285DBB02FE}" type="presParOf" srcId="{0119E76E-4E95-4431-904F-B5268AE172A2}" destId="{B509F464-3E63-446F-AE2A-44AB795CD62E}" srcOrd="5" destOrd="0" presId="urn:microsoft.com/office/officeart/2005/8/layout/orgChart1"/>
    <dgm:cxn modelId="{C1CB75D3-4613-41CD-BB39-9C6B483F75C0}" type="presParOf" srcId="{B509F464-3E63-446F-AE2A-44AB795CD62E}" destId="{F9B60D54-2B99-40F1-8C9C-F0A3136126B4}" srcOrd="0" destOrd="0" presId="urn:microsoft.com/office/officeart/2005/8/layout/orgChart1"/>
    <dgm:cxn modelId="{CA06F067-5184-480B-8D70-8891697BA473}" type="presParOf" srcId="{F9B60D54-2B99-40F1-8C9C-F0A3136126B4}" destId="{24E04F49-275D-4956-AF80-EDA21470E193}" srcOrd="0" destOrd="0" presId="urn:microsoft.com/office/officeart/2005/8/layout/orgChart1"/>
    <dgm:cxn modelId="{7E7BF4E1-70D4-4F3D-8B70-1022A5F7AE6B}" type="presParOf" srcId="{F9B60D54-2B99-40F1-8C9C-F0A3136126B4}" destId="{4B576956-4833-4D39-B41F-DD50D5542E51}" srcOrd="1" destOrd="0" presId="urn:microsoft.com/office/officeart/2005/8/layout/orgChart1"/>
    <dgm:cxn modelId="{6FD043CB-B2C0-4E3E-A5D8-8761E88C11E2}" type="presParOf" srcId="{B509F464-3E63-446F-AE2A-44AB795CD62E}" destId="{1DED6FFB-6DE1-4B07-87A5-608A615B5F75}" srcOrd="1" destOrd="0" presId="urn:microsoft.com/office/officeart/2005/8/layout/orgChart1"/>
    <dgm:cxn modelId="{483B4F00-0F68-471E-B969-E5F74CCA52CC}" type="presParOf" srcId="{1DED6FFB-6DE1-4B07-87A5-608A615B5F75}" destId="{622AE134-F916-4506-9D4F-A5F03C661438}" srcOrd="0" destOrd="0" presId="urn:microsoft.com/office/officeart/2005/8/layout/orgChart1"/>
    <dgm:cxn modelId="{6CACFA0C-DF15-4D0A-8760-56D8CA490163}" type="presParOf" srcId="{1DED6FFB-6DE1-4B07-87A5-608A615B5F75}" destId="{28A8C4FC-16CB-4829-8619-C2A009534103}" srcOrd="1" destOrd="0" presId="urn:microsoft.com/office/officeart/2005/8/layout/orgChart1"/>
    <dgm:cxn modelId="{ED5C738E-B6D7-4527-BD3F-DBEE808A6A9E}" type="presParOf" srcId="{28A8C4FC-16CB-4829-8619-C2A009534103}" destId="{793223AA-4AD4-493E-8DA6-54729A9B05ED}" srcOrd="0" destOrd="0" presId="urn:microsoft.com/office/officeart/2005/8/layout/orgChart1"/>
    <dgm:cxn modelId="{C5321E77-C402-47AF-8BB3-2B7AF0039622}" type="presParOf" srcId="{793223AA-4AD4-493E-8DA6-54729A9B05ED}" destId="{F3D351B0-AAD9-4E31-B093-F9A3A558052F}" srcOrd="0" destOrd="0" presId="urn:microsoft.com/office/officeart/2005/8/layout/orgChart1"/>
    <dgm:cxn modelId="{E6AD621A-D65A-450B-BFCE-D4941DAFB5D0}" type="presParOf" srcId="{793223AA-4AD4-493E-8DA6-54729A9B05ED}" destId="{AC6B4AC9-BC6B-49FC-A2D5-AF30760AA562}" srcOrd="1" destOrd="0" presId="urn:microsoft.com/office/officeart/2005/8/layout/orgChart1"/>
    <dgm:cxn modelId="{E826A396-5E0A-4243-A95B-259916475B0D}" type="presParOf" srcId="{28A8C4FC-16CB-4829-8619-C2A009534103}" destId="{5ABA6C83-9460-4486-BF5F-65CF05456567}" srcOrd="1" destOrd="0" presId="urn:microsoft.com/office/officeart/2005/8/layout/orgChart1"/>
    <dgm:cxn modelId="{937F88FC-1515-41C8-B0B0-B18D13D3D441}" type="presParOf" srcId="{5ABA6C83-9460-4486-BF5F-65CF05456567}" destId="{C69C52FF-4886-4500-BC9C-4590DC4B19CB}" srcOrd="0" destOrd="0" presId="urn:microsoft.com/office/officeart/2005/8/layout/orgChart1"/>
    <dgm:cxn modelId="{3266DA39-A183-48AE-A878-8CE92560B0E1}" type="presParOf" srcId="{5ABA6C83-9460-4486-BF5F-65CF05456567}" destId="{F72E9016-9FB1-4ACA-BDD0-6348E301DF90}" srcOrd="1" destOrd="0" presId="urn:microsoft.com/office/officeart/2005/8/layout/orgChart1"/>
    <dgm:cxn modelId="{BF2A4618-9DD7-487D-82E2-89BE55AED312}" type="presParOf" srcId="{F72E9016-9FB1-4ACA-BDD0-6348E301DF90}" destId="{0C8E4E8E-9A5A-426E-B7BB-55C1FB346135}" srcOrd="0" destOrd="0" presId="urn:microsoft.com/office/officeart/2005/8/layout/orgChart1"/>
    <dgm:cxn modelId="{AE8F7672-94B1-4754-86C8-64EA2BA7E1E8}" type="presParOf" srcId="{0C8E4E8E-9A5A-426E-B7BB-55C1FB346135}" destId="{307E03F3-51D3-404F-98BB-0D78663002BA}" srcOrd="0" destOrd="0" presId="urn:microsoft.com/office/officeart/2005/8/layout/orgChart1"/>
    <dgm:cxn modelId="{08080BC7-039F-46FC-984E-724776F8F6F0}" type="presParOf" srcId="{0C8E4E8E-9A5A-426E-B7BB-55C1FB346135}" destId="{51244881-9EA6-4D79-843A-208266C83139}" srcOrd="1" destOrd="0" presId="urn:microsoft.com/office/officeart/2005/8/layout/orgChart1"/>
    <dgm:cxn modelId="{721891CD-AF57-4999-BA1C-8E9405FC06FD}" type="presParOf" srcId="{F72E9016-9FB1-4ACA-BDD0-6348E301DF90}" destId="{65F3500E-DF46-4FDC-9006-4D956E50A011}" srcOrd="1" destOrd="0" presId="urn:microsoft.com/office/officeart/2005/8/layout/orgChart1"/>
    <dgm:cxn modelId="{A3DA7A9E-F357-44E2-9241-3F078E6D6081}" type="presParOf" srcId="{F72E9016-9FB1-4ACA-BDD0-6348E301DF90}" destId="{14BE3F90-F759-471B-9A66-59FB4823F179}" srcOrd="2" destOrd="0" presId="urn:microsoft.com/office/officeart/2005/8/layout/orgChart1"/>
    <dgm:cxn modelId="{3D60B693-F4B9-418D-8233-7159E482D707}" type="presParOf" srcId="{28A8C4FC-16CB-4829-8619-C2A009534103}" destId="{535B336B-6313-4628-9EFB-687E0C5B0A21}" srcOrd="2" destOrd="0" presId="urn:microsoft.com/office/officeart/2005/8/layout/orgChart1"/>
    <dgm:cxn modelId="{4835BA1D-3251-4C81-A6BA-AD3EFB673158}" type="presParOf" srcId="{1DED6FFB-6DE1-4B07-87A5-608A615B5F75}" destId="{C37C5EDA-6919-42EC-8066-7FF81FCB8E13}" srcOrd="2" destOrd="0" presId="urn:microsoft.com/office/officeart/2005/8/layout/orgChart1"/>
    <dgm:cxn modelId="{8F97F235-412C-4446-8536-84B9AB247054}" type="presParOf" srcId="{1DED6FFB-6DE1-4B07-87A5-608A615B5F75}" destId="{FBA0A513-1AFC-442A-948B-4518F0CBBE6C}" srcOrd="3" destOrd="0" presId="urn:microsoft.com/office/officeart/2005/8/layout/orgChart1"/>
    <dgm:cxn modelId="{851F0E49-FC89-41BB-A79A-7984445ABB3E}" type="presParOf" srcId="{FBA0A513-1AFC-442A-948B-4518F0CBBE6C}" destId="{34479BEA-84C4-4590-9F08-954EB95ADB53}" srcOrd="0" destOrd="0" presId="urn:microsoft.com/office/officeart/2005/8/layout/orgChart1"/>
    <dgm:cxn modelId="{6DF3A660-23EF-4F58-8EE0-87E3351C7B45}" type="presParOf" srcId="{34479BEA-84C4-4590-9F08-954EB95ADB53}" destId="{744267FC-A8F6-469D-B5C7-75CA45F21B16}" srcOrd="0" destOrd="0" presId="urn:microsoft.com/office/officeart/2005/8/layout/orgChart1"/>
    <dgm:cxn modelId="{7CF3AAA1-46FE-4002-8032-2354A2AE7BE0}" type="presParOf" srcId="{34479BEA-84C4-4590-9F08-954EB95ADB53}" destId="{E2E9F4D1-4113-402D-B340-8363C4817E0F}" srcOrd="1" destOrd="0" presId="urn:microsoft.com/office/officeart/2005/8/layout/orgChart1"/>
    <dgm:cxn modelId="{5B9B49C8-02D6-4B7C-9E15-F1D33738A946}" type="presParOf" srcId="{FBA0A513-1AFC-442A-948B-4518F0CBBE6C}" destId="{3E6AF306-A25E-4658-A99C-126E5488976A}" srcOrd="1" destOrd="0" presId="urn:microsoft.com/office/officeart/2005/8/layout/orgChart1"/>
    <dgm:cxn modelId="{1CC6D992-6524-4B50-A051-25D8A1869F85}" type="presParOf" srcId="{3E6AF306-A25E-4658-A99C-126E5488976A}" destId="{7439F137-6CA9-47EC-AB35-E7EC5D203B21}" srcOrd="0" destOrd="0" presId="urn:microsoft.com/office/officeart/2005/8/layout/orgChart1"/>
    <dgm:cxn modelId="{BE87211F-1CEF-4C31-B245-EC5C297D3147}" type="presParOf" srcId="{3E6AF306-A25E-4658-A99C-126E5488976A}" destId="{C6F04C9B-76D3-473B-8572-F9DADA74A424}" srcOrd="1" destOrd="0" presId="urn:microsoft.com/office/officeart/2005/8/layout/orgChart1"/>
    <dgm:cxn modelId="{40C9221B-9806-4C8C-BFAC-CA9CC596B537}" type="presParOf" srcId="{C6F04C9B-76D3-473B-8572-F9DADA74A424}" destId="{2A92F936-CF03-48E2-86D4-DB72E3B73E2F}" srcOrd="0" destOrd="0" presId="urn:microsoft.com/office/officeart/2005/8/layout/orgChart1"/>
    <dgm:cxn modelId="{94345A07-3E13-4151-AB9E-9AFF84211EFF}" type="presParOf" srcId="{2A92F936-CF03-48E2-86D4-DB72E3B73E2F}" destId="{3A216E1E-8DEE-48DF-B50B-123C073A063F}" srcOrd="0" destOrd="0" presId="urn:microsoft.com/office/officeart/2005/8/layout/orgChart1"/>
    <dgm:cxn modelId="{A120680B-43C1-473B-A6E1-F6D0B14D7F04}" type="presParOf" srcId="{2A92F936-CF03-48E2-86D4-DB72E3B73E2F}" destId="{327070F6-E522-433F-8799-3EB6DE567086}" srcOrd="1" destOrd="0" presId="urn:microsoft.com/office/officeart/2005/8/layout/orgChart1"/>
    <dgm:cxn modelId="{50CEB7E4-D4FA-4A6B-9FB4-CF2346C668E3}" type="presParOf" srcId="{C6F04C9B-76D3-473B-8572-F9DADA74A424}" destId="{E5A50558-B11C-4373-B8FC-81D8DF7424B1}" srcOrd="1" destOrd="0" presId="urn:microsoft.com/office/officeart/2005/8/layout/orgChart1"/>
    <dgm:cxn modelId="{20530C31-5D4D-46B7-9FCE-45AFD2991EA1}" type="presParOf" srcId="{C6F04C9B-76D3-473B-8572-F9DADA74A424}" destId="{2D46289B-0DF2-4670-AE09-1D664D531FD5}" srcOrd="2" destOrd="0" presId="urn:microsoft.com/office/officeart/2005/8/layout/orgChart1"/>
    <dgm:cxn modelId="{4067C3E8-693C-4AF3-B69D-CD2A342AB846}" type="presParOf" srcId="{3E6AF306-A25E-4658-A99C-126E5488976A}" destId="{A347097B-2DC5-4D48-A849-9BB385B2578D}" srcOrd="2" destOrd="0" presId="urn:microsoft.com/office/officeart/2005/8/layout/orgChart1"/>
    <dgm:cxn modelId="{26384C0F-43DA-4D9F-8E1C-886AD23B56F5}" type="presParOf" srcId="{3E6AF306-A25E-4658-A99C-126E5488976A}" destId="{1A338C72-0791-4368-9D80-48C52C67C692}" srcOrd="3" destOrd="0" presId="urn:microsoft.com/office/officeart/2005/8/layout/orgChart1"/>
    <dgm:cxn modelId="{0455580D-C74B-45B0-909B-1A56CE06C240}" type="presParOf" srcId="{1A338C72-0791-4368-9D80-48C52C67C692}" destId="{CE99FC62-76D6-42DA-937E-924909F196FE}" srcOrd="0" destOrd="0" presId="urn:microsoft.com/office/officeart/2005/8/layout/orgChart1"/>
    <dgm:cxn modelId="{AF311AB3-1A8B-4011-9581-8304F5538B45}" type="presParOf" srcId="{CE99FC62-76D6-42DA-937E-924909F196FE}" destId="{6BDE095A-82B6-4656-B654-C1CD7988FC49}" srcOrd="0" destOrd="0" presId="urn:microsoft.com/office/officeart/2005/8/layout/orgChart1"/>
    <dgm:cxn modelId="{B85382B4-DCF6-4686-99F6-EDDA6D7C282A}" type="presParOf" srcId="{CE99FC62-76D6-42DA-937E-924909F196FE}" destId="{2A4443A4-7A8D-40A2-B7D2-9725D5EC5C3E}" srcOrd="1" destOrd="0" presId="urn:microsoft.com/office/officeart/2005/8/layout/orgChart1"/>
    <dgm:cxn modelId="{3138DFA1-2A4A-4ACA-A0D4-384BE8860897}" type="presParOf" srcId="{1A338C72-0791-4368-9D80-48C52C67C692}" destId="{ABF7D7DF-0621-4429-9440-92C4B7B50530}" srcOrd="1" destOrd="0" presId="urn:microsoft.com/office/officeart/2005/8/layout/orgChart1"/>
    <dgm:cxn modelId="{C5DEC6AF-4FB9-4147-851E-35F6EAF7EB73}" type="presParOf" srcId="{1A338C72-0791-4368-9D80-48C52C67C692}" destId="{AA347F3F-C216-4924-B67A-69727A7FC8FA}" srcOrd="2" destOrd="0" presId="urn:microsoft.com/office/officeart/2005/8/layout/orgChart1"/>
    <dgm:cxn modelId="{9E3F97DB-4867-46B8-9644-BE1CC93584C1}" type="presParOf" srcId="{3E6AF306-A25E-4658-A99C-126E5488976A}" destId="{C98E0F9B-AC6A-4C6C-9F27-E312DE0D0450}" srcOrd="4" destOrd="0" presId="urn:microsoft.com/office/officeart/2005/8/layout/orgChart1"/>
    <dgm:cxn modelId="{38F37CFE-70B0-4132-B322-053CE4B2D324}" type="presParOf" srcId="{3E6AF306-A25E-4658-A99C-126E5488976A}" destId="{F1E6D42F-B352-4B6F-A94F-39EE13B784A5}" srcOrd="5" destOrd="0" presId="urn:microsoft.com/office/officeart/2005/8/layout/orgChart1"/>
    <dgm:cxn modelId="{FC1425DA-7715-4043-B204-B95249C60698}" type="presParOf" srcId="{F1E6D42F-B352-4B6F-A94F-39EE13B784A5}" destId="{2E374C10-7B91-494C-9628-2363AC0FE09D}" srcOrd="0" destOrd="0" presId="urn:microsoft.com/office/officeart/2005/8/layout/orgChart1"/>
    <dgm:cxn modelId="{D276CAC3-D226-44E2-AD15-37D485D7B48C}" type="presParOf" srcId="{2E374C10-7B91-494C-9628-2363AC0FE09D}" destId="{E60ABC3B-5719-4EF8-80AC-25E1693BB89A}" srcOrd="0" destOrd="0" presId="urn:microsoft.com/office/officeart/2005/8/layout/orgChart1"/>
    <dgm:cxn modelId="{07EC7395-EBC9-40D0-BE32-0E9A589E826F}" type="presParOf" srcId="{2E374C10-7B91-494C-9628-2363AC0FE09D}" destId="{ACEEA521-7DDD-4A93-9AC5-0EBC1AD54A00}" srcOrd="1" destOrd="0" presId="urn:microsoft.com/office/officeart/2005/8/layout/orgChart1"/>
    <dgm:cxn modelId="{B4C323EB-021F-41D8-BBF7-DCE7361FACD8}" type="presParOf" srcId="{F1E6D42F-B352-4B6F-A94F-39EE13B784A5}" destId="{786E8DE0-A107-46C2-AAD3-0440B5C0FFD9}" srcOrd="1" destOrd="0" presId="urn:microsoft.com/office/officeart/2005/8/layout/orgChart1"/>
    <dgm:cxn modelId="{936DBBDB-A404-43B5-B445-F972E937C3E1}" type="presParOf" srcId="{F1E6D42F-B352-4B6F-A94F-39EE13B784A5}" destId="{C6E7FBDD-5650-487E-B6EC-7BA72374C9CB}" srcOrd="2" destOrd="0" presId="urn:microsoft.com/office/officeart/2005/8/layout/orgChart1"/>
    <dgm:cxn modelId="{EA9337E7-1C2B-44CC-BD98-911CFB81050C}" type="presParOf" srcId="{3E6AF306-A25E-4658-A99C-126E5488976A}" destId="{00060DF8-9244-4ECD-9749-BCFF19A31A65}" srcOrd="6" destOrd="0" presId="urn:microsoft.com/office/officeart/2005/8/layout/orgChart1"/>
    <dgm:cxn modelId="{F28B0E3E-1DAF-4C0A-A9B1-748AE7446BE7}" type="presParOf" srcId="{3E6AF306-A25E-4658-A99C-126E5488976A}" destId="{CB506E8B-E59E-44A2-B521-AF2154D501BF}" srcOrd="7" destOrd="0" presId="urn:microsoft.com/office/officeart/2005/8/layout/orgChart1"/>
    <dgm:cxn modelId="{00374A20-4643-4C69-B32E-AFD634520CF8}" type="presParOf" srcId="{CB506E8B-E59E-44A2-B521-AF2154D501BF}" destId="{DEA12418-109A-40D6-962C-F2D666A2E63A}" srcOrd="0" destOrd="0" presId="urn:microsoft.com/office/officeart/2005/8/layout/orgChart1"/>
    <dgm:cxn modelId="{3B4039F2-D5DA-403D-A23D-2AE4469205D4}" type="presParOf" srcId="{DEA12418-109A-40D6-962C-F2D666A2E63A}" destId="{221DFE95-47BA-434E-8978-B90C92973AC8}" srcOrd="0" destOrd="0" presId="urn:microsoft.com/office/officeart/2005/8/layout/orgChart1"/>
    <dgm:cxn modelId="{EBA3E453-CD6F-4D1B-9E7E-6AE52D308080}" type="presParOf" srcId="{DEA12418-109A-40D6-962C-F2D666A2E63A}" destId="{00526828-BA26-4BF4-A139-5FA13F43F822}" srcOrd="1" destOrd="0" presId="urn:microsoft.com/office/officeart/2005/8/layout/orgChart1"/>
    <dgm:cxn modelId="{EE6A16EC-E02F-4026-8E45-846FA83C5596}" type="presParOf" srcId="{CB506E8B-E59E-44A2-B521-AF2154D501BF}" destId="{CCD46C06-ED2E-46A3-B1E6-6BE405B244F4}" srcOrd="1" destOrd="0" presId="urn:microsoft.com/office/officeart/2005/8/layout/orgChart1"/>
    <dgm:cxn modelId="{0BDD7C19-18CA-4DD1-AC2E-2311141BB440}" type="presParOf" srcId="{CB506E8B-E59E-44A2-B521-AF2154D501BF}" destId="{3FA0000E-6251-41A9-903D-825A4BBEFD93}" srcOrd="2" destOrd="0" presId="urn:microsoft.com/office/officeart/2005/8/layout/orgChart1"/>
    <dgm:cxn modelId="{2BBDF5D1-9D81-488E-BAFE-658E0C118EFB}" type="presParOf" srcId="{FBA0A513-1AFC-442A-948B-4518F0CBBE6C}" destId="{D5AEA895-0CB7-497C-BCCD-C811C871836F}" srcOrd="2" destOrd="0" presId="urn:microsoft.com/office/officeart/2005/8/layout/orgChart1"/>
    <dgm:cxn modelId="{5502FFC0-4A1E-4256-81CD-59F65E4B1AC1}" type="presParOf" srcId="{B509F464-3E63-446F-AE2A-44AB795CD62E}" destId="{27C45BBD-BF2A-4FF6-953A-050DDBDAA48D}" srcOrd="2" destOrd="0" presId="urn:microsoft.com/office/officeart/2005/8/layout/orgChart1"/>
    <dgm:cxn modelId="{AEDA3C95-0296-4BCA-93E9-883AEF8DDBFA}" type="presParOf" srcId="{0119E76E-4E95-4431-904F-B5268AE172A2}" destId="{8044215F-6509-4DBA-8C18-A6A2CAF8E126}" srcOrd="6" destOrd="0" presId="urn:microsoft.com/office/officeart/2005/8/layout/orgChart1"/>
    <dgm:cxn modelId="{4143CB3D-74F2-4B0C-9850-E4700F3BB108}" type="presParOf" srcId="{0119E76E-4E95-4431-904F-B5268AE172A2}" destId="{F26C18E6-59F3-4497-996F-E2ED5031C897}" srcOrd="7" destOrd="0" presId="urn:microsoft.com/office/officeart/2005/8/layout/orgChart1"/>
    <dgm:cxn modelId="{84611E27-ACC4-4DE5-AC70-88E67923C36C}" type="presParOf" srcId="{F26C18E6-59F3-4497-996F-E2ED5031C897}" destId="{B57F5A7E-D062-43F8-B2AA-351D4301A952}" srcOrd="0" destOrd="0" presId="urn:microsoft.com/office/officeart/2005/8/layout/orgChart1"/>
    <dgm:cxn modelId="{33650BFA-7A02-470F-86EA-4FEFA064B457}" type="presParOf" srcId="{B57F5A7E-D062-43F8-B2AA-351D4301A952}" destId="{FD17BE3C-2A24-479C-8F92-BD3F4C94A2A3}" srcOrd="0" destOrd="0" presId="urn:microsoft.com/office/officeart/2005/8/layout/orgChart1"/>
    <dgm:cxn modelId="{B11F2E7C-7EDF-43A6-9520-3BF1712849A9}" type="presParOf" srcId="{B57F5A7E-D062-43F8-B2AA-351D4301A952}" destId="{8D77AD6C-06E4-4AE8-9C02-9187C4CDA34E}" srcOrd="1" destOrd="0" presId="urn:microsoft.com/office/officeart/2005/8/layout/orgChart1"/>
    <dgm:cxn modelId="{C945A808-1050-44F5-B7DA-B3841071A700}" type="presParOf" srcId="{F26C18E6-59F3-4497-996F-E2ED5031C897}" destId="{EE7FD58E-DAC2-4803-A76D-E3657427925A}" srcOrd="1" destOrd="0" presId="urn:microsoft.com/office/officeart/2005/8/layout/orgChart1"/>
    <dgm:cxn modelId="{DD69885E-FFAB-4731-8786-3B3CB9ABFE24}" type="presParOf" srcId="{EE7FD58E-DAC2-4803-A76D-E3657427925A}" destId="{215D86C7-B726-435E-94D8-EACE0D2C2868}" srcOrd="0" destOrd="0" presId="urn:microsoft.com/office/officeart/2005/8/layout/orgChart1"/>
    <dgm:cxn modelId="{5021B0A7-3F31-4144-BF70-A1E6883C48CD}" type="presParOf" srcId="{EE7FD58E-DAC2-4803-A76D-E3657427925A}" destId="{CD2B728E-4802-437B-93EE-249A671D4E8A}" srcOrd="1" destOrd="0" presId="urn:microsoft.com/office/officeart/2005/8/layout/orgChart1"/>
    <dgm:cxn modelId="{796E3F09-8BC8-4197-8FD0-FA994788484A}" type="presParOf" srcId="{CD2B728E-4802-437B-93EE-249A671D4E8A}" destId="{0E4E8779-4736-4EAB-A841-1BF3EF7AA53F}" srcOrd="0" destOrd="0" presId="urn:microsoft.com/office/officeart/2005/8/layout/orgChart1"/>
    <dgm:cxn modelId="{7BB2E286-E39B-40DF-831B-E418F7B80AFD}" type="presParOf" srcId="{0E4E8779-4736-4EAB-A841-1BF3EF7AA53F}" destId="{1E1610D0-426D-436B-AA13-8A091C899E63}" srcOrd="0" destOrd="0" presId="urn:microsoft.com/office/officeart/2005/8/layout/orgChart1"/>
    <dgm:cxn modelId="{FCCE3BF8-155C-4B31-980C-12D637C23274}" type="presParOf" srcId="{0E4E8779-4736-4EAB-A841-1BF3EF7AA53F}" destId="{DFC8B597-D851-4E5A-AEF6-8CC2C34381EA}" srcOrd="1" destOrd="0" presId="urn:microsoft.com/office/officeart/2005/8/layout/orgChart1"/>
    <dgm:cxn modelId="{DF7AAF2E-4E01-4D9C-BD76-DAEAB12A2562}" type="presParOf" srcId="{CD2B728E-4802-437B-93EE-249A671D4E8A}" destId="{A9B04530-4843-4B4D-B3A5-9ECA4807B25E}" srcOrd="1" destOrd="0" presId="urn:microsoft.com/office/officeart/2005/8/layout/orgChart1"/>
    <dgm:cxn modelId="{5403D8AD-3917-4852-A61C-BBFB838574BC}" type="presParOf" srcId="{A9B04530-4843-4B4D-B3A5-9ECA4807B25E}" destId="{3C925436-C7ED-4C0B-A18A-A6B79293B4C5}" srcOrd="0" destOrd="0" presId="urn:microsoft.com/office/officeart/2005/8/layout/orgChart1"/>
    <dgm:cxn modelId="{8F5E61AF-7379-4F9C-BC92-7F59B9093D76}" type="presParOf" srcId="{A9B04530-4843-4B4D-B3A5-9ECA4807B25E}" destId="{EAE52355-4B0C-484F-81F3-EF663F2C0103}" srcOrd="1" destOrd="0" presId="urn:microsoft.com/office/officeart/2005/8/layout/orgChart1"/>
    <dgm:cxn modelId="{8E80268E-7FDC-4A91-A707-7E42539BB70F}" type="presParOf" srcId="{EAE52355-4B0C-484F-81F3-EF663F2C0103}" destId="{00CA34C4-3CC0-4A2F-A523-9B7F6B218364}" srcOrd="0" destOrd="0" presId="urn:microsoft.com/office/officeart/2005/8/layout/orgChart1"/>
    <dgm:cxn modelId="{08D4247C-1AF2-4B82-9C97-01323369B22D}" type="presParOf" srcId="{00CA34C4-3CC0-4A2F-A523-9B7F6B218364}" destId="{3E602A84-D77D-47BD-99AD-4EF733CF8AC8}" srcOrd="0" destOrd="0" presId="urn:microsoft.com/office/officeart/2005/8/layout/orgChart1"/>
    <dgm:cxn modelId="{A85356D5-16AE-4B6A-BC13-F8204FAEEAC3}" type="presParOf" srcId="{00CA34C4-3CC0-4A2F-A523-9B7F6B218364}" destId="{9A576903-AC62-4F37-80A8-A4DEFC73913B}" srcOrd="1" destOrd="0" presId="urn:microsoft.com/office/officeart/2005/8/layout/orgChart1"/>
    <dgm:cxn modelId="{C0C4EE63-9597-4FBB-8837-B6079B29E4C9}" type="presParOf" srcId="{EAE52355-4B0C-484F-81F3-EF663F2C0103}" destId="{152C8BF1-E17A-4E22-A11E-A28E5DA55718}" srcOrd="1" destOrd="0" presId="urn:microsoft.com/office/officeart/2005/8/layout/orgChart1"/>
    <dgm:cxn modelId="{FB059429-F6FA-4909-951C-267BF67247B0}" type="presParOf" srcId="{EAE52355-4B0C-484F-81F3-EF663F2C0103}" destId="{F69B56B2-A4F7-4D50-8D0D-CF731933C7C0}" srcOrd="2" destOrd="0" presId="urn:microsoft.com/office/officeart/2005/8/layout/orgChart1"/>
    <dgm:cxn modelId="{721686D4-6135-4864-A184-3B88B735BEB9}" type="presParOf" srcId="{A9B04530-4843-4B4D-B3A5-9ECA4807B25E}" destId="{0B93C158-992E-4879-BC38-5663B712AC28}" srcOrd="2" destOrd="0" presId="urn:microsoft.com/office/officeart/2005/8/layout/orgChart1"/>
    <dgm:cxn modelId="{A1AC03A1-522E-4A35-A46C-67BC456B812E}" type="presParOf" srcId="{A9B04530-4843-4B4D-B3A5-9ECA4807B25E}" destId="{EDC89BE3-DF81-46BF-87F8-1F60D2059FE4}" srcOrd="3" destOrd="0" presId="urn:microsoft.com/office/officeart/2005/8/layout/orgChart1"/>
    <dgm:cxn modelId="{31004033-733B-4E12-84DF-D51FCA4C4F07}" type="presParOf" srcId="{EDC89BE3-DF81-46BF-87F8-1F60D2059FE4}" destId="{CA7DDD75-7DDD-4484-B483-C2E52BE345C9}" srcOrd="0" destOrd="0" presId="urn:microsoft.com/office/officeart/2005/8/layout/orgChart1"/>
    <dgm:cxn modelId="{FC62BA5A-7878-4381-949C-872BF4AED59B}" type="presParOf" srcId="{CA7DDD75-7DDD-4484-B483-C2E52BE345C9}" destId="{7A66E741-4606-4F23-BA93-11228062319A}" srcOrd="0" destOrd="0" presId="urn:microsoft.com/office/officeart/2005/8/layout/orgChart1"/>
    <dgm:cxn modelId="{5A5364AC-A2DB-4ED6-939C-E45F60DEA80F}" type="presParOf" srcId="{CA7DDD75-7DDD-4484-B483-C2E52BE345C9}" destId="{38EBA297-AAFD-4F25-BACD-1475CF295D9B}" srcOrd="1" destOrd="0" presId="urn:microsoft.com/office/officeart/2005/8/layout/orgChart1"/>
    <dgm:cxn modelId="{076EA189-AA2E-4F4A-AAAD-6695DB60930D}" type="presParOf" srcId="{EDC89BE3-DF81-46BF-87F8-1F60D2059FE4}" destId="{C84F3442-FE67-4292-889E-479C2432B060}" srcOrd="1" destOrd="0" presId="urn:microsoft.com/office/officeart/2005/8/layout/orgChart1"/>
    <dgm:cxn modelId="{DA55D143-C8DA-41FE-8318-45B1E87697C2}" type="presParOf" srcId="{EDC89BE3-DF81-46BF-87F8-1F60D2059FE4}" destId="{286C65AE-260B-4AA1-A0FA-D0A421C1490D}" srcOrd="2" destOrd="0" presId="urn:microsoft.com/office/officeart/2005/8/layout/orgChart1"/>
    <dgm:cxn modelId="{B9BADF4C-E661-4512-A6B2-09E202177159}" type="presParOf" srcId="{A9B04530-4843-4B4D-B3A5-9ECA4807B25E}" destId="{B68064B4-7275-4F27-A813-984865197182}" srcOrd="4" destOrd="0" presId="urn:microsoft.com/office/officeart/2005/8/layout/orgChart1"/>
    <dgm:cxn modelId="{1488A51E-0546-45E3-8FF9-622A64D9FFB5}" type="presParOf" srcId="{A9B04530-4843-4B4D-B3A5-9ECA4807B25E}" destId="{3D7FE79D-2155-417F-A362-5F06672F9245}" srcOrd="5" destOrd="0" presId="urn:microsoft.com/office/officeart/2005/8/layout/orgChart1"/>
    <dgm:cxn modelId="{AC7BBF07-2BC3-4BEF-BCCE-5400059C4993}" type="presParOf" srcId="{3D7FE79D-2155-417F-A362-5F06672F9245}" destId="{C729AFD4-E7C9-4DEC-8070-7AE3B413C066}" srcOrd="0" destOrd="0" presId="urn:microsoft.com/office/officeart/2005/8/layout/orgChart1"/>
    <dgm:cxn modelId="{1DCEDE53-AD17-41C0-95BE-8922BB5299CA}" type="presParOf" srcId="{C729AFD4-E7C9-4DEC-8070-7AE3B413C066}" destId="{017E4CCD-7D85-49D2-98EE-E0F12212ECD2}" srcOrd="0" destOrd="0" presId="urn:microsoft.com/office/officeart/2005/8/layout/orgChart1"/>
    <dgm:cxn modelId="{0860DA83-B32F-4486-9652-D032625D593A}" type="presParOf" srcId="{C729AFD4-E7C9-4DEC-8070-7AE3B413C066}" destId="{AEB1E001-9853-4A0F-9CC8-DDC00ACA038E}" srcOrd="1" destOrd="0" presId="urn:microsoft.com/office/officeart/2005/8/layout/orgChart1"/>
    <dgm:cxn modelId="{F5745159-D1CF-46DB-9C03-5280BA738004}" type="presParOf" srcId="{3D7FE79D-2155-417F-A362-5F06672F9245}" destId="{09004171-B81C-48C7-8098-8D1C3BDE26CC}" srcOrd="1" destOrd="0" presId="urn:microsoft.com/office/officeart/2005/8/layout/orgChart1"/>
    <dgm:cxn modelId="{43EF32A3-A294-490C-9C8A-B57187A902D9}" type="presParOf" srcId="{3D7FE79D-2155-417F-A362-5F06672F9245}" destId="{07DD948F-A0C9-496C-BBB6-E767B482B536}" srcOrd="2" destOrd="0" presId="urn:microsoft.com/office/officeart/2005/8/layout/orgChart1"/>
    <dgm:cxn modelId="{43D8AEBC-5468-4E19-B1BE-7CC1106F0104}" type="presParOf" srcId="{A9B04530-4843-4B4D-B3A5-9ECA4807B25E}" destId="{5FF45AA9-F04C-4AE1-AFFC-2028257829EF}" srcOrd="6" destOrd="0" presId="urn:microsoft.com/office/officeart/2005/8/layout/orgChart1"/>
    <dgm:cxn modelId="{9236999D-ECA4-4C4F-A936-2B957791A0A0}" type="presParOf" srcId="{A9B04530-4843-4B4D-B3A5-9ECA4807B25E}" destId="{D1EB1E01-2DC1-4EDB-A10B-8D113A0AA266}" srcOrd="7" destOrd="0" presId="urn:microsoft.com/office/officeart/2005/8/layout/orgChart1"/>
    <dgm:cxn modelId="{473D8ED1-A42C-4057-B825-167C8336AB89}" type="presParOf" srcId="{D1EB1E01-2DC1-4EDB-A10B-8D113A0AA266}" destId="{477A1572-6C2F-44CF-B35F-1AA879E8685F}" srcOrd="0" destOrd="0" presId="urn:microsoft.com/office/officeart/2005/8/layout/orgChart1"/>
    <dgm:cxn modelId="{82B7C854-1864-4231-9C30-4448F0AD934F}" type="presParOf" srcId="{477A1572-6C2F-44CF-B35F-1AA879E8685F}" destId="{824CFEAE-F07B-4CAA-9DE0-D7CAF6FBF20C}" srcOrd="0" destOrd="0" presId="urn:microsoft.com/office/officeart/2005/8/layout/orgChart1"/>
    <dgm:cxn modelId="{866EFC25-9B7C-44A8-AC3B-5C03B06BCB61}" type="presParOf" srcId="{477A1572-6C2F-44CF-B35F-1AA879E8685F}" destId="{B0EC525D-22B0-40B7-980E-2DF18C56CDA9}" srcOrd="1" destOrd="0" presId="urn:microsoft.com/office/officeart/2005/8/layout/orgChart1"/>
    <dgm:cxn modelId="{FD5A7727-6ED4-43BB-8A1E-23910A4AFC8B}" type="presParOf" srcId="{D1EB1E01-2DC1-4EDB-A10B-8D113A0AA266}" destId="{9CB8E2C1-DAEE-481B-A8F8-DF68AEF4FB23}" srcOrd="1" destOrd="0" presId="urn:microsoft.com/office/officeart/2005/8/layout/orgChart1"/>
    <dgm:cxn modelId="{2AD1C590-33FB-4A73-926C-527E9A97D2D6}" type="presParOf" srcId="{D1EB1E01-2DC1-4EDB-A10B-8D113A0AA266}" destId="{6A5E70D4-6214-48B6-9FAD-E6754D27CEC5}" srcOrd="2" destOrd="0" presId="urn:microsoft.com/office/officeart/2005/8/layout/orgChart1"/>
    <dgm:cxn modelId="{5EA21912-07D2-4631-83FE-D2323059D8CA}" type="presParOf" srcId="{CD2B728E-4802-437B-93EE-249A671D4E8A}" destId="{CA8D4ADB-3D0D-4845-9791-EA079651440B}" srcOrd="2" destOrd="0" presId="urn:microsoft.com/office/officeart/2005/8/layout/orgChart1"/>
    <dgm:cxn modelId="{1E9983E6-A0E4-4F61-BACC-BF1282D07645}" type="presParOf" srcId="{EE7FD58E-DAC2-4803-A76D-E3657427925A}" destId="{54C36FD5-F0A6-4422-8B73-FAE11BCCEF80}" srcOrd="2" destOrd="0" presId="urn:microsoft.com/office/officeart/2005/8/layout/orgChart1"/>
    <dgm:cxn modelId="{509B1054-EBCA-4E6B-A6DE-CB3DE3B0D927}" type="presParOf" srcId="{EE7FD58E-DAC2-4803-A76D-E3657427925A}" destId="{86C308C2-4B5A-425D-ABF1-1BE42FFA80C9}" srcOrd="3" destOrd="0" presId="urn:microsoft.com/office/officeart/2005/8/layout/orgChart1"/>
    <dgm:cxn modelId="{B1D88EDC-F0CA-48BF-97ED-D2AE8C8061B6}" type="presParOf" srcId="{86C308C2-4B5A-425D-ABF1-1BE42FFA80C9}" destId="{22A3E40B-DE1E-441A-8945-EBDE716795CC}" srcOrd="0" destOrd="0" presId="urn:microsoft.com/office/officeart/2005/8/layout/orgChart1"/>
    <dgm:cxn modelId="{4F483110-B4D2-44E0-8EBE-10486196CB65}" type="presParOf" srcId="{22A3E40B-DE1E-441A-8945-EBDE716795CC}" destId="{7135F63B-9B82-4D98-A282-B366B9A9C9A9}" srcOrd="0" destOrd="0" presId="urn:microsoft.com/office/officeart/2005/8/layout/orgChart1"/>
    <dgm:cxn modelId="{6F36178A-F157-45F5-8B90-39F761BE2DCD}" type="presParOf" srcId="{22A3E40B-DE1E-441A-8945-EBDE716795CC}" destId="{B320ED43-A638-49E8-83E5-462926D8EF22}" srcOrd="1" destOrd="0" presId="urn:microsoft.com/office/officeart/2005/8/layout/orgChart1"/>
    <dgm:cxn modelId="{56868933-A92C-48CA-A6BA-36A483947D07}" type="presParOf" srcId="{86C308C2-4B5A-425D-ABF1-1BE42FFA80C9}" destId="{BD91F137-AF97-4561-8557-64C6C53C67DC}" srcOrd="1" destOrd="0" presId="urn:microsoft.com/office/officeart/2005/8/layout/orgChart1"/>
    <dgm:cxn modelId="{A7F01D53-67F8-47A7-A2E7-0EB8E9465F1F}" type="presParOf" srcId="{BD91F137-AF97-4561-8557-64C6C53C67DC}" destId="{42CDF4D8-26F8-4744-A08E-AC9F8863E847}" srcOrd="0" destOrd="0" presId="urn:microsoft.com/office/officeart/2005/8/layout/orgChart1"/>
    <dgm:cxn modelId="{F55AE2A4-4AB8-49AB-ACEC-2225284DCF1A}" type="presParOf" srcId="{BD91F137-AF97-4561-8557-64C6C53C67DC}" destId="{7222EB8F-C415-45CC-8FD5-4329B560B3F6}" srcOrd="1" destOrd="0" presId="urn:microsoft.com/office/officeart/2005/8/layout/orgChart1"/>
    <dgm:cxn modelId="{F9C98793-F70C-4DE3-83BB-B6F695A60DEA}" type="presParOf" srcId="{7222EB8F-C415-45CC-8FD5-4329B560B3F6}" destId="{5AF45496-1092-453F-96D9-F5420A8DF47B}" srcOrd="0" destOrd="0" presId="urn:microsoft.com/office/officeart/2005/8/layout/orgChart1"/>
    <dgm:cxn modelId="{5AE98558-EEAD-447E-BF74-C092E398ABE3}" type="presParOf" srcId="{5AF45496-1092-453F-96D9-F5420A8DF47B}" destId="{46F4E91B-20A8-424A-9DC2-2FCA00BD7336}" srcOrd="0" destOrd="0" presId="urn:microsoft.com/office/officeart/2005/8/layout/orgChart1"/>
    <dgm:cxn modelId="{879E1933-3C8F-4D49-8908-1FEBACB07A9A}" type="presParOf" srcId="{5AF45496-1092-453F-96D9-F5420A8DF47B}" destId="{CC0AE613-8878-4437-934D-F1798C0B5371}" srcOrd="1" destOrd="0" presId="urn:microsoft.com/office/officeart/2005/8/layout/orgChart1"/>
    <dgm:cxn modelId="{36CE0180-43D9-4D20-89CE-D4EC37939806}" type="presParOf" srcId="{7222EB8F-C415-45CC-8FD5-4329B560B3F6}" destId="{870412AE-FF1C-4B1C-8656-196100E6ECE5}" srcOrd="1" destOrd="0" presId="urn:microsoft.com/office/officeart/2005/8/layout/orgChart1"/>
    <dgm:cxn modelId="{3EF956E5-33D5-4C38-BCDE-1262A076B2A1}" type="presParOf" srcId="{7222EB8F-C415-45CC-8FD5-4329B560B3F6}" destId="{29AF6BC2-0C95-48C9-B3E3-E4466C62EC47}" srcOrd="2" destOrd="0" presId="urn:microsoft.com/office/officeart/2005/8/layout/orgChart1"/>
    <dgm:cxn modelId="{98C32817-3D98-4B7E-A68B-BC010FD91C22}" type="presParOf" srcId="{BD91F137-AF97-4561-8557-64C6C53C67DC}" destId="{31C90844-ACD0-4219-9610-1213714C7F7F}" srcOrd="2" destOrd="0" presId="urn:microsoft.com/office/officeart/2005/8/layout/orgChart1"/>
    <dgm:cxn modelId="{B9345556-2CEA-496F-8386-08CC3B7D2BDF}" type="presParOf" srcId="{BD91F137-AF97-4561-8557-64C6C53C67DC}" destId="{026BE8DF-059C-47C5-9938-CAD2A16B5E5B}" srcOrd="3" destOrd="0" presId="urn:microsoft.com/office/officeart/2005/8/layout/orgChart1"/>
    <dgm:cxn modelId="{1238433B-1E2F-4F95-A28E-21B270EFE205}" type="presParOf" srcId="{026BE8DF-059C-47C5-9938-CAD2A16B5E5B}" destId="{B59010DC-1C2F-433F-B1AB-833E37153468}" srcOrd="0" destOrd="0" presId="urn:microsoft.com/office/officeart/2005/8/layout/orgChart1"/>
    <dgm:cxn modelId="{E3EEA1E7-A3BE-4AF7-A0AA-285129C9DD91}" type="presParOf" srcId="{B59010DC-1C2F-433F-B1AB-833E37153468}" destId="{F49286E0-D9FD-4525-8E02-DDB2A8D142B3}" srcOrd="0" destOrd="0" presId="urn:microsoft.com/office/officeart/2005/8/layout/orgChart1"/>
    <dgm:cxn modelId="{C10B83A9-3BF1-4F5D-8462-4C0F8D3937C0}" type="presParOf" srcId="{B59010DC-1C2F-433F-B1AB-833E37153468}" destId="{4A618FB5-5947-41A1-9CF0-56B09FA9BCE6}" srcOrd="1" destOrd="0" presId="urn:microsoft.com/office/officeart/2005/8/layout/orgChart1"/>
    <dgm:cxn modelId="{AB08FA64-44D6-4E41-8601-3F3C0796D77C}" type="presParOf" srcId="{026BE8DF-059C-47C5-9938-CAD2A16B5E5B}" destId="{FBA83D74-CA06-408A-8052-6526CB1F34FF}" srcOrd="1" destOrd="0" presId="urn:microsoft.com/office/officeart/2005/8/layout/orgChart1"/>
    <dgm:cxn modelId="{B017F69A-2F46-4102-9E73-9643A21B5098}" type="presParOf" srcId="{026BE8DF-059C-47C5-9938-CAD2A16B5E5B}" destId="{1ADC4833-EC2C-4E70-9A6B-8E6DE749986C}" srcOrd="2" destOrd="0" presId="urn:microsoft.com/office/officeart/2005/8/layout/orgChart1"/>
    <dgm:cxn modelId="{E71C0B2D-72D9-476B-B2F6-BE98CB2BCCA0}" type="presParOf" srcId="{86C308C2-4B5A-425D-ABF1-1BE42FFA80C9}" destId="{5641BB26-6931-4887-9314-D91536B60F0B}" srcOrd="2" destOrd="0" presId="urn:microsoft.com/office/officeart/2005/8/layout/orgChart1"/>
    <dgm:cxn modelId="{26B11D27-DFD4-4361-ABC5-38678EFD0902}" type="presParOf" srcId="{F26C18E6-59F3-4497-996F-E2ED5031C897}" destId="{3C1A5DB5-81D1-4C50-8E22-8FE181A16D7D}" srcOrd="2" destOrd="0" presId="urn:microsoft.com/office/officeart/2005/8/layout/orgChart1"/>
    <dgm:cxn modelId="{5740B66F-103F-4F96-AC5A-FA93FF95811C}" type="presParOf" srcId="{383EE9B8-51CB-4BC7-870F-44DFE1D616A6}" destId="{2201AAAB-D240-4A50-B127-41A74B2982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90844-ACD0-4219-9610-1213714C7F7F}">
      <dsp:nvSpPr>
        <dsp:cNvPr id="0" name=""/>
        <dsp:cNvSpPr/>
      </dsp:nvSpPr>
      <dsp:spPr>
        <a:xfrm>
          <a:off x="10663665" y="2702766"/>
          <a:ext cx="186607" cy="145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0"/>
              </a:lnTo>
              <a:lnTo>
                <a:pt x="186607" y="145554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F4D8-26F8-4744-A08E-AC9F8863E847}">
      <dsp:nvSpPr>
        <dsp:cNvPr id="0" name=""/>
        <dsp:cNvSpPr/>
      </dsp:nvSpPr>
      <dsp:spPr>
        <a:xfrm>
          <a:off x="10663665" y="2702766"/>
          <a:ext cx="186607" cy="5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63"/>
              </a:lnTo>
              <a:lnTo>
                <a:pt x="186607" y="572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36FD5-F0A6-4422-8B73-FAE11BCCEF80}">
      <dsp:nvSpPr>
        <dsp:cNvPr id="0" name=""/>
        <dsp:cNvSpPr/>
      </dsp:nvSpPr>
      <dsp:spPr>
        <a:xfrm>
          <a:off x="10408634" y="1819489"/>
          <a:ext cx="752651" cy="26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5"/>
              </a:lnTo>
              <a:lnTo>
                <a:pt x="752651" y="130625"/>
              </a:lnTo>
              <a:lnTo>
                <a:pt x="752651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45AA9-F04C-4AE1-AFFC-2028257829EF}">
      <dsp:nvSpPr>
        <dsp:cNvPr id="0" name=""/>
        <dsp:cNvSpPr/>
      </dsp:nvSpPr>
      <dsp:spPr>
        <a:xfrm>
          <a:off x="9158362" y="2702766"/>
          <a:ext cx="186607" cy="322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094"/>
              </a:lnTo>
              <a:lnTo>
                <a:pt x="186607" y="32220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064B4-7275-4F27-A813-984865197182}">
      <dsp:nvSpPr>
        <dsp:cNvPr id="0" name=""/>
        <dsp:cNvSpPr/>
      </dsp:nvSpPr>
      <dsp:spPr>
        <a:xfrm>
          <a:off x="9158362" y="2702766"/>
          <a:ext cx="186607" cy="2338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817"/>
              </a:lnTo>
              <a:lnTo>
                <a:pt x="186607" y="23388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3C158-992E-4879-BC38-5663B712AC28}">
      <dsp:nvSpPr>
        <dsp:cNvPr id="0" name=""/>
        <dsp:cNvSpPr/>
      </dsp:nvSpPr>
      <dsp:spPr>
        <a:xfrm>
          <a:off x="9158362" y="2702766"/>
          <a:ext cx="186607" cy="145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0"/>
              </a:lnTo>
              <a:lnTo>
                <a:pt x="186607" y="145554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5436-C7ED-4C0B-A18A-A6B79293B4C5}">
      <dsp:nvSpPr>
        <dsp:cNvPr id="0" name=""/>
        <dsp:cNvSpPr/>
      </dsp:nvSpPr>
      <dsp:spPr>
        <a:xfrm>
          <a:off x="9158362" y="2702766"/>
          <a:ext cx="186607" cy="5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63"/>
              </a:lnTo>
              <a:lnTo>
                <a:pt x="186607" y="572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D86C7-B726-435E-94D8-EACE0D2C2868}">
      <dsp:nvSpPr>
        <dsp:cNvPr id="0" name=""/>
        <dsp:cNvSpPr/>
      </dsp:nvSpPr>
      <dsp:spPr>
        <a:xfrm>
          <a:off x="9655983" y="1819489"/>
          <a:ext cx="752651" cy="261250"/>
        </a:xfrm>
        <a:custGeom>
          <a:avLst/>
          <a:gdLst/>
          <a:ahLst/>
          <a:cxnLst/>
          <a:rect l="0" t="0" r="0" b="0"/>
          <a:pathLst>
            <a:path>
              <a:moveTo>
                <a:pt x="752651" y="0"/>
              </a:moveTo>
              <a:lnTo>
                <a:pt x="752651" y="130625"/>
              </a:lnTo>
              <a:lnTo>
                <a:pt x="0" y="130625"/>
              </a:lnTo>
              <a:lnTo>
                <a:pt x="0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4215F-6509-4DBA-8C18-A6A2CAF8E126}">
      <dsp:nvSpPr>
        <dsp:cNvPr id="0" name=""/>
        <dsp:cNvSpPr/>
      </dsp:nvSpPr>
      <dsp:spPr>
        <a:xfrm>
          <a:off x="5892726" y="936213"/>
          <a:ext cx="4515908" cy="26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5"/>
              </a:lnTo>
              <a:lnTo>
                <a:pt x="4515908" y="130625"/>
              </a:lnTo>
              <a:lnTo>
                <a:pt x="4515908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60DF8-9244-4ECD-9749-BCFF19A31A65}">
      <dsp:nvSpPr>
        <dsp:cNvPr id="0" name=""/>
        <dsp:cNvSpPr/>
      </dsp:nvSpPr>
      <dsp:spPr>
        <a:xfrm>
          <a:off x="7653059" y="2702766"/>
          <a:ext cx="186607" cy="322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094"/>
              </a:lnTo>
              <a:lnTo>
                <a:pt x="186607" y="32220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E0F9B-AC6A-4C6C-9F27-E312DE0D0450}">
      <dsp:nvSpPr>
        <dsp:cNvPr id="0" name=""/>
        <dsp:cNvSpPr/>
      </dsp:nvSpPr>
      <dsp:spPr>
        <a:xfrm>
          <a:off x="7653059" y="2702766"/>
          <a:ext cx="186607" cy="2338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817"/>
              </a:lnTo>
              <a:lnTo>
                <a:pt x="186607" y="23388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097B-2DC5-4D48-A849-9BB385B2578D}">
      <dsp:nvSpPr>
        <dsp:cNvPr id="0" name=""/>
        <dsp:cNvSpPr/>
      </dsp:nvSpPr>
      <dsp:spPr>
        <a:xfrm>
          <a:off x="7653059" y="2702766"/>
          <a:ext cx="186607" cy="145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0"/>
              </a:lnTo>
              <a:lnTo>
                <a:pt x="186607" y="145554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9F137-6CA9-47EC-AB35-E7EC5D203B21}">
      <dsp:nvSpPr>
        <dsp:cNvPr id="0" name=""/>
        <dsp:cNvSpPr/>
      </dsp:nvSpPr>
      <dsp:spPr>
        <a:xfrm>
          <a:off x="7653059" y="2702766"/>
          <a:ext cx="186607" cy="5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63"/>
              </a:lnTo>
              <a:lnTo>
                <a:pt x="186607" y="572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C5EDA-6919-42EC-8066-7FF81FCB8E13}">
      <dsp:nvSpPr>
        <dsp:cNvPr id="0" name=""/>
        <dsp:cNvSpPr/>
      </dsp:nvSpPr>
      <dsp:spPr>
        <a:xfrm>
          <a:off x="7398029" y="1819489"/>
          <a:ext cx="752651" cy="26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5"/>
              </a:lnTo>
              <a:lnTo>
                <a:pt x="752651" y="130625"/>
              </a:lnTo>
              <a:lnTo>
                <a:pt x="752651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C52FF-4886-4500-BC9C-4590DC4B19CB}">
      <dsp:nvSpPr>
        <dsp:cNvPr id="0" name=""/>
        <dsp:cNvSpPr/>
      </dsp:nvSpPr>
      <dsp:spPr>
        <a:xfrm>
          <a:off x="6145940" y="2695694"/>
          <a:ext cx="188424" cy="57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36"/>
              </a:lnTo>
              <a:lnTo>
                <a:pt x="188424" y="57933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AE134-F916-4506-9D4F-A5F03C661438}">
      <dsp:nvSpPr>
        <dsp:cNvPr id="0" name=""/>
        <dsp:cNvSpPr/>
      </dsp:nvSpPr>
      <dsp:spPr>
        <a:xfrm>
          <a:off x="6643561" y="1819489"/>
          <a:ext cx="754467" cy="254178"/>
        </a:xfrm>
        <a:custGeom>
          <a:avLst/>
          <a:gdLst/>
          <a:ahLst/>
          <a:cxnLst/>
          <a:rect l="0" t="0" r="0" b="0"/>
          <a:pathLst>
            <a:path>
              <a:moveTo>
                <a:pt x="754467" y="0"/>
              </a:moveTo>
              <a:lnTo>
                <a:pt x="754467" y="123553"/>
              </a:lnTo>
              <a:lnTo>
                <a:pt x="0" y="123553"/>
              </a:lnTo>
              <a:lnTo>
                <a:pt x="0" y="2541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9F822-4718-4DC8-9047-F49F78516735}">
      <dsp:nvSpPr>
        <dsp:cNvPr id="0" name=""/>
        <dsp:cNvSpPr/>
      </dsp:nvSpPr>
      <dsp:spPr>
        <a:xfrm>
          <a:off x="5892726" y="936213"/>
          <a:ext cx="1505302" cy="26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5"/>
              </a:lnTo>
              <a:lnTo>
                <a:pt x="1505302" y="130625"/>
              </a:lnTo>
              <a:lnTo>
                <a:pt x="1505302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9224B-DC35-48F3-ADDC-C90311D21EB8}">
      <dsp:nvSpPr>
        <dsp:cNvPr id="0" name=""/>
        <dsp:cNvSpPr/>
      </dsp:nvSpPr>
      <dsp:spPr>
        <a:xfrm>
          <a:off x="4642454" y="2702766"/>
          <a:ext cx="186607" cy="145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0"/>
              </a:lnTo>
              <a:lnTo>
                <a:pt x="186607" y="145554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745F-3D02-4066-B3EE-B782D343ED12}">
      <dsp:nvSpPr>
        <dsp:cNvPr id="0" name=""/>
        <dsp:cNvSpPr/>
      </dsp:nvSpPr>
      <dsp:spPr>
        <a:xfrm>
          <a:off x="4642454" y="2702766"/>
          <a:ext cx="186607" cy="5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63"/>
              </a:lnTo>
              <a:lnTo>
                <a:pt x="186607" y="572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165FF-F893-4F70-94AD-3264C336E718}">
      <dsp:nvSpPr>
        <dsp:cNvPr id="0" name=""/>
        <dsp:cNvSpPr/>
      </dsp:nvSpPr>
      <dsp:spPr>
        <a:xfrm>
          <a:off x="4387423" y="1819489"/>
          <a:ext cx="752651" cy="26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5"/>
              </a:lnTo>
              <a:lnTo>
                <a:pt x="752651" y="130625"/>
              </a:lnTo>
              <a:lnTo>
                <a:pt x="752651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113C0-AA10-4755-A162-64EC773757EE}">
      <dsp:nvSpPr>
        <dsp:cNvPr id="0" name=""/>
        <dsp:cNvSpPr/>
      </dsp:nvSpPr>
      <dsp:spPr>
        <a:xfrm>
          <a:off x="3137151" y="2702766"/>
          <a:ext cx="186607" cy="5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63"/>
              </a:lnTo>
              <a:lnTo>
                <a:pt x="186607" y="572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A79C7-B9E6-4722-A021-586256676DEF}">
      <dsp:nvSpPr>
        <dsp:cNvPr id="0" name=""/>
        <dsp:cNvSpPr/>
      </dsp:nvSpPr>
      <dsp:spPr>
        <a:xfrm>
          <a:off x="3634772" y="1819489"/>
          <a:ext cx="752651" cy="261250"/>
        </a:xfrm>
        <a:custGeom>
          <a:avLst/>
          <a:gdLst/>
          <a:ahLst/>
          <a:cxnLst/>
          <a:rect l="0" t="0" r="0" b="0"/>
          <a:pathLst>
            <a:path>
              <a:moveTo>
                <a:pt x="752651" y="0"/>
              </a:moveTo>
              <a:lnTo>
                <a:pt x="752651" y="130625"/>
              </a:lnTo>
              <a:lnTo>
                <a:pt x="0" y="130625"/>
              </a:lnTo>
              <a:lnTo>
                <a:pt x="0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7A084-42F2-4700-89F8-465425A03E83}">
      <dsp:nvSpPr>
        <dsp:cNvPr id="0" name=""/>
        <dsp:cNvSpPr/>
      </dsp:nvSpPr>
      <dsp:spPr>
        <a:xfrm>
          <a:off x="4387423" y="936213"/>
          <a:ext cx="1505302" cy="261250"/>
        </a:xfrm>
        <a:custGeom>
          <a:avLst/>
          <a:gdLst/>
          <a:ahLst/>
          <a:cxnLst/>
          <a:rect l="0" t="0" r="0" b="0"/>
          <a:pathLst>
            <a:path>
              <a:moveTo>
                <a:pt x="1505302" y="0"/>
              </a:moveTo>
              <a:lnTo>
                <a:pt x="1505302" y="130625"/>
              </a:lnTo>
              <a:lnTo>
                <a:pt x="0" y="130625"/>
              </a:lnTo>
              <a:lnTo>
                <a:pt x="0" y="261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F7A05-8310-418A-B7F1-47A7C3087E0F}">
      <dsp:nvSpPr>
        <dsp:cNvPr id="0" name=""/>
        <dsp:cNvSpPr/>
      </dsp:nvSpPr>
      <dsp:spPr>
        <a:xfrm>
          <a:off x="1631848" y="2702766"/>
          <a:ext cx="186607" cy="145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0"/>
              </a:lnTo>
              <a:lnTo>
                <a:pt x="186607" y="145554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B586-7A80-42C5-ACC9-17EDF5BC2461}">
      <dsp:nvSpPr>
        <dsp:cNvPr id="0" name=""/>
        <dsp:cNvSpPr/>
      </dsp:nvSpPr>
      <dsp:spPr>
        <a:xfrm>
          <a:off x="1631848" y="2702766"/>
          <a:ext cx="186607" cy="5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63"/>
              </a:lnTo>
              <a:lnTo>
                <a:pt x="186607" y="572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71FE3-CE67-4BBE-9CCD-22519A4B3A1A}">
      <dsp:nvSpPr>
        <dsp:cNvPr id="0" name=""/>
        <dsp:cNvSpPr/>
      </dsp:nvSpPr>
      <dsp:spPr>
        <a:xfrm>
          <a:off x="1376818" y="1819489"/>
          <a:ext cx="752651" cy="26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5"/>
              </a:lnTo>
              <a:lnTo>
                <a:pt x="752651" y="130625"/>
              </a:lnTo>
              <a:lnTo>
                <a:pt x="752651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B4EBC-D497-488C-A99C-FC0067D20825}">
      <dsp:nvSpPr>
        <dsp:cNvPr id="0" name=""/>
        <dsp:cNvSpPr/>
      </dsp:nvSpPr>
      <dsp:spPr>
        <a:xfrm>
          <a:off x="126546" y="2702766"/>
          <a:ext cx="186607" cy="322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094"/>
              </a:lnTo>
              <a:lnTo>
                <a:pt x="186607" y="32220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EC05C-41E2-475C-9C81-08BC413A42A8}">
      <dsp:nvSpPr>
        <dsp:cNvPr id="0" name=""/>
        <dsp:cNvSpPr/>
      </dsp:nvSpPr>
      <dsp:spPr>
        <a:xfrm>
          <a:off x="126546" y="2702766"/>
          <a:ext cx="186607" cy="2338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817"/>
              </a:lnTo>
              <a:lnTo>
                <a:pt x="186607" y="23388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911E-8D2F-499E-83F7-B82E12753A62}">
      <dsp:nvSpPr>
        <dsp:cNvPr id="0" name=""/>
        <dsp:cNvSpPr/>
      </dsp:nvSpPr>
      <dsp:spPr>
        <a:xfrm>
          <a:off x="126546" y="2702766"/>
          <a:ext cx="186607" cy="145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0"/>
              </a:lnTo>
              <a:lnTo>
                <a:pt x="186607" y="145554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BC2BF-F8E0-4BE1-A5F2-5C0576205F88}">
      <dsp:nvSpPr>
        <dsp:cNvPr id="0" name=""/>
        <dsp:cNvSpPr/>
      </dsp:nvSpPr>
      <dsp:spPr>
        <a:xfrm>
          <a:off x="126546" y="2702766"/>
          <a:ext cx="186607" cy="57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63"/>
              </a:lnTo>
              <a:lnTo>
                <a:pt x="186607" y="572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97EF3-E8F2-4082-995E-CBB815428AEF}">
      <dsp:nvSpPr>
        <dsp:cNvPr id="0" name=""/>
        <dsp:cNvSpPr/>
      </dsp:nvSpPr>
      <dsp:spPr>
        <a:xfrm>
          <a:off x="624167" y="1819489"/>
          <a:ext cx="752651" cy="261250"/>
        </a:xfrm>
        <a:custGeom>
          <a:avLst/>
          <a:gdLst/>
          <a:ahLst/>
          <a:cxnLst/>
          <a:rect l="0" t="0" r="0" b="0"/>
          <a:pathLst>
            <a:path>
              <a:moveTo>
                <a:pt x="752651" y="0"/>
              </a:moveTo>
              <a:lnTo>
                <a:pt x="752651" y="130625"/>
              </a:lnTo>
              <a:lnTo>
                <a:pt x="0" y="130625"/>
              </a:lnTo>
              <a:lnTo>
                <a:pt x="0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FF0F6-9C10-4B59-B599-F8AF836797CF}">
      <dsp:nvSpPr>
        <dsp:cNvPr id="0" name=""/>
        <dsp:cNvSpPr/>
      </dsp:nvSpPr>
      <dsp:spPr>
        <a:xfrm>
          <a:off x="1376818" y="936213"/>
          <a:ext cx="4515908" cy="261250"/>
        </a:xfrm>
        <a:custGeom>
          <a:avLst/>
          <a:gdLst/>
          <a:ahLst/>
          <a:cxnLst/>
          <a:rect l="0" t="0" r="0" b="0"/>
          <a:pathLst>
            <a:path>
              <a:moveTo>
                <a:pt x="4515908" y="0"/>
              </a:moveTo>
              <a:lnTo>
                <a:pt x="4515908" y="130625"/>
              </a:lnTo>
              <a:lnTo>
                <a:pt x="0" y="130625"/>
              </a:lnTo>
              <a:lnTo>
                <a:pt x="0" y="26125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DB6FA-B3F0-4623-BB18-E2FA754CB8AD}">
      <dsp:nvSpPr>
        <dsp:cNvPr id="0" name=""/>
        <dsp:cNvSpPr/>
      </dsp:nvSpPr>
      <dsp:spPr>
        <a:xfrm>
          <a:off x="5270700" y="31418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Automated COVID-19 SOPs Monitoring And Management System </a:t>
          </a:r>
        </a:p>
      </dsp:txBody>
      <dsp:txXfrm>
        <a:off x="5270700" y="314187"/>
        <a:ext cx="1244051" cy="622025"/>
      </dsp:txXfrm>
    </dsp:sp>
    <dsp:sp modelId="{4EAD3F29-B71F-40F7-A78C-307E1C4E8331}">
      <dsp:nvSpPr>
        <dsp:cNvPr id="0" name=""/>
        <dsp:cNvSpPr/>
      </dsp:nvSpPr>
      <dsp:spPr>
        <a:xfrm>
          <a:off x="754792" y="1197463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Face Mask Detection</a:t>
          </a:r>
        </a:p>
      </dsp:txBody>
      <dsp:txXfrm>
        <a:off x="754792" y="1197463"/>
        <a:ext cx="1244051" cy="622025"/>
      </dsp:txXfrm>
    </dsp:sp>
    <dsp:sp modelId="{90913504-4479-4CB1-8B65-4B3097A05D33}">
      <dsp:nvSpPr>
        <dsp:cNvPr id="0" name=""/>
        <dsp:cNvSpPr/>
      </dsp:nvSpPr>
      <dsp:spPr>
        <a:xfrm>
          <a:off x="2141" y="2080740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sp:txBody>
      <dsp:txXfrm>
        <a:off x="2141" y="2080740"/>
        <a:ext cx="1244051" cy="622025"/>
      </dsp:txXfrm>
    </dsp:sp>
    <dsp:sp modelId="{6E1058A0-799F-419D-BA67-5027A9156B8D}">
      <dsp:nvSpPr>
        <dsp:cNvPr id="0" name=""/>
        <dsp:cNvSpPr/>
      </dsp:nvSpPr>
      <dsp:spPr>
        <a:xfrm>
          <a:off x="313154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Image Processing and ML Algorithms</a:t>
          </a:r>
        </a:p>
      </dsp:txBody>
      <dsp:txXfrm>
        <a:off x="313154" y="2964017"/>
        <a:ext cx="1244051" cy="622025"/>
      </dsp:txXfrm>
    </dsp:sp>
    <dsp:sp modelId="{51312B13-36C3-4ACC-9F55-FFA6DDFE2ABC}">
      <dsp:nvSpPr>
        <dsp:cNvPr id="0" name=""/>
        <dsp:cNvSpPr/>
      </dsp:nvSpPr>
      <dsp:spPr>
        <a:xfrm>
          <a:off x="313154" y="3847294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Installing Required Packages</a:t>
          </a:r>
        </a:p>
      </dsp:txBody>
      <dsp:txXfrm>
        <a:off x="313154" y="3847294"/>
        <a:ext cx="1244051" cy="622025"/>
      </dsp:txXfrm>
    </dsp:sp>
    <dsp:sp modelId="{4F472C89-1DF4-4A8A-A959-F098CD7B7113}">
      <dsp:nvSpPr>
        <dsp:cNvPr id="0" name=""/>
        <dsp:cNvSpPr/>
      </dsp:nvSpPr>
      <dsp:spPr>
        <a:xfrm>
          <a:off x="313154" y="4730571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sp:txBody>
      <dsp:txXfrm>
        <a:off x="313154" y="4730571"/>
        <a:ext cx="1244051" cy="622025"/>
      </dsp:txXfrm>
    </dsp:sp>
    <dsp:sp modelId="{83ABB3A6-3E99-43AA-B18F-9A24AE1F2077}">
      <dsp:nvSpPr>
        <dsp:cNvPr id="0" name=""/>
        <dsp:cNvSpPr/>
      </dsp:nvSpPr>
      <dsp:spPr>
        <a:xfrm>
          <a:off x="313154" y="561384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 and Camera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313154" y="5613847"/>
        <a:ext cx="1244051" cy="622025"/>
      </dsp:txXfrm>
    </dsp:sp>
    <dsp:sp modelId="{2D82B1CF-4045-491F-BD61-4401B915206C}">
      <dsp:nvSpPr>
        <dsp:cNvPr id="0" name=""/>
        <dsp:cNvSpPr/>
      </dsp:nvSpPr>
      <dsp:spPr>
        <a:xfrm>
          <a:off x="1507443" y="2080740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1507443" y="2080740"/>
        <a:ext cx="1244051" cy="622025"/>
      </dsp:txXfrm>
    </dsp:sp>
    <dsp:sp modelId="{94E95307-8C34-4FC8-9322-651B0545001C}">
      <dsp:nvSpPr>
        <dsp:cNvPr id="0" name=""/>
        <dsp:cNvSpPr/>
      </dsp:nvSpPr>
      <dsp:spPr>
        <a:xfrm>
          <a:off x="1818456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1.1.2.1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sp:txBody>
      <dsp:txXfrm>
        <a:off x="1818456" y="2964017"/>
        <a:ext cx="1244051" cy="622025"/>
      </dsp:txXfrm>
    </dsp:sp>
    <dsp:sp modelId="{8BA97D70-F0A1-4FFD-B456-A55AB1DDD6C7}">
      <dsp:nvSpPr>
        <dsp:cNvPr id="0" name=""/>
        <dsp:cNvSpPr/>
      </dsp:nvSpPr>
      <dsp:spPr>
        <a:xfrm>
          <a:off x="1818456" y="3847294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</a:t>
          </a:r>
        </a:p>
      </dsp:txBody>
      <dsp:txXfrm>
        <a:off x="1818456" y="3847294"/>
        <a:ext cx="1244051" cy="622025"/>
      </dsp:txXfrm>
    </dsp:sp>
    <dsp:sp modelId="{365E315F-167D-4BE4-A5CB-732DAE9E1825}">
      <dsp:nvSpPr>
        <dsp:cNvPr id="0" name=""/>
        <dsp:cNvSpPr/>
      </dsp:nvSpPr>
      <dsp:spPr>
        <a:xfrm>
          <a:off x="3765397" y="1197463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Forehead Temperature Measurement</a:t>
          </a:r>
        </a:p>
      </dsp:txBody>
      <dsp:txXfrm>
        <a:off x="3765397" y="1197463"/>
        <a:ext cx="1244051" cy="622025"/>
      </dsp:txXfrm>
    </dsp:sp>
    <dsp:sp modelId="{AA05A4DD-F5C9-4A23-A42E-6E897C243715}">
      <dsp:nvSpPr>
        <dsp:cNvPr id="0" name=""/>
        <dsp:cNvSpPr/>
      </dsp:nvSpPr>
      <dsp:spPr>
        <a:xfrm>
          <a:off x="3012746" y="2080740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sp:txBody>
      <dsp:txXfrm>
        <a:off x="3012746" y="2080740"/>
        <a:ext cx="1244051" cy="622025"/>
      </dsp:txXfrm>
    </dsp:sp>
    <dsp:sp modelId="{F4945682-EC85-4028-8768-AE5955BDFC36}">
      <dsp:nvSpPr>
        <dsp:cNvPr id="0" name=""/>
        <dsp:cNvSpPr/>
      </dsp:nvSpPr>
      <dsp:spPr>
        <a:xfrm>
          <a:off x="3323759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</a:t>
          </a:r>
        </a:p>
      </dsp:txBody>
      <dsp:txXfrm>
        <a:off x="3323759" y="2964017"/>
        <a:ext cx="1244051" cy="622025"/>
      </dsp:txXfrm>
    </dsp:sp>
    <dsp:sp modelId="{5A1D6F57-3E2E-411D-9CDE-57AB7040C6B7}">
      <dsp:nvSpPr>
        <dsp:cNvPr id="0" name=""/>
        <dsp:cNvSpPr/>
      </dsp:nvSpPr>
      <dsp:spPr>
        <a:xfrm>
          <a:off x="4518049" y="2080740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4518049" y="2080740"/>
        <a:ext cx="1244051" cy="622025"/>
      </dsp:txXfrm>
    </dsp:sp>
    <dsp:sp modelId="{99BA0DFF-E51D-4854-B490-BDB9215F9F49}">
      <dsp:nvSpPr>
        <dsp:cNvPr id="0" name=""/>
        <dsp:cNvSpPr/>
      </dsp:nvSpPr>
      <dsp:spPr>
        <a:xfrm>
          <a:off x="4829062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Measurements </a:t>
          </a:r>
        </a:p>
      </dsp:txBody>
      <dsp:txXfrm>
        <a:off x="4829062" y="2964017"/>
        <a:ext cx="1244051" cy="622025"/>
      </dsp:txXfrm>
    </dsp:sp>
    <dsp:sp modelId="{5B7DDF5C-C2D6-47B0-9196-FA44DF5FEC99}">
      <dsp:nvSpPr>
        <dsp:cNvPr id="0" name=""/>
        <dsp:cNvSpPr/>
      </dsp:nvSpPr>
      <dsp:spPr>
        <a:xfrm>
          <a:off x="4829062" y="3847294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Hardware</a:t>
          </a:r>
        </a:p>
      </dsp:txBody>
      <dsp:txXfrm>
        <a:off x="4829062" y="3847294"/>
        <a:ext cx="1244051" cy="622025"/>
      </dsp:txXfrm>
    </dsp:sp>
    <dsp:sp modelId="{24E04F49-275D-4956-AF80-EDA21470E193}">
      <dsp:nvSpPr>
        <dsp:cNvPr id="0" name=""/>
        <dsp:cNvSpPr/>
      </dsp:nvSpPr>
      <dsp:spPr>
        <a:xfrm>
          <a:off x="6776003" y="1197463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Automated Door Lock Mechanism </a:t>
          </a:r>
        </a:p>
      </dsp:txBody>
      <dsp:txXfrm>
        <a:off x="6776003" y="1197463"/>
        <a:ext cx="1244051" cy="622025"/>
      </dsp:txXfrm>
    </dsp:sp>
    <dsp:sp modelId="{F3D351B0-AAD9-4E31-B093-F9A3A558052F}">
      <dsp:nvSpPr>
        <dsp:cNvPr id="0" name=""/>
        <dsp:cNvSpPr/>
      </dsp:nvSpPr>
      <dsp:spPr>
        <a:xfrm>
          <a:off x="6021535" y="2073668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sp:txBody>
      <dsp:txXfrm>
        <a:off x="6021535" y="2073668"/>
        <a:ext cx="1244051" cy="622025"/>
      </dsp:txXfrm>
    </dsp:sp>
    <dsp:sp modelId="{307E03F3-51D3-404F-98BB-0D78663002BA}">
      <dsp:nvSpPr>
        <dsp:cNvPr id="0" name=""/>
        <dsp:cNvSpPr/>
      </dsp:nvSpPr>
      <dsp:spPr>
        <a:xfrm>
          <a:off x="6334364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for Locking and Unlocking </a:t>
          </a:r>
        </a:p>
      </dsp:txBody>
      <dsp:txXfrm>
        <a:off x="6334364" y="2964017"/>
        <a:ext cx="1244051" cy="622025"/>
      </dsp:txXfrm>
    </dsp:sp>
    <dsp:sp modelId="{744267FC-A8F6-469D-B5C7-75CA45F21B16}">
      <dsp:nvSpPr>
        <dsp:cNvPr id="0" name=""/>
        <dsp:cNvSpPr/>
      </dsp:nvSpPr>
      <dsp:spPr>
        <a:xfrm>
          <a:off x="7528654" y="2080740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7528654" y="2080740"/>
        <a:ext cx="1244051" cy="622025"/>
      </dsp:txXfrm>
    </dsp:sp>
    <dsp:sp modelId="{3A216E1E-8DEE-48DF-B50B-123C073A063F}">
      <dsp:nvSpPr>
        <dsp:cNvPr id="0" name=""/>
        <dsp:cNvSpPr/>
      </dsp:nvSpPr>
      <dsp:spPr>
        <a:xfrm>
          <a:off x="7839667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Electric Door Locks Available</a:t>
          </a:r>
        </a:p>
      </dsp:txBody>
      <dsp:txXfrm>
        <a:off x="7839667" y="2964017"/>
        <a:ext cx="1244051" cy="622025"/>
      </dsp:txXfrm>
    </dsp:sp>
    <dsp:sp modelId="{6BDE095A-82B6-4656-B654-C1CD7988FC49}">
      <dsp:nvSpPr>
        <dsp:cNvPr id="0" name=""/>
        <dsp:cNvSpPr/>
      </dsp:nvSpPr>
      <dsp:spPr>
        <a:xfrm>
          <a:off x="7839667" y="3847294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 Best Hardware</a:t>
          </a:r>
        </a:p>
      </dsp:txBody>
      <dsp:txXfrm>
        <a:off x="7839667" y="3847294"/>
        <a:ext cx="1244051" cy="622025"/>
      </dsp:txXfrm>
    </dsp:sp>
    <dsp:sp modelId="{E60ABC3B-5719-4EF8-80AC-25E1693BB89A}">
      <dsp:nvSpPr>
        <dsp:cNvPr id="0" name=""/>
        <dsp:cNvSpPr/>
      </dsp:nvSpPr>
      <dsp:spPr>
        <a:xfrm>
          <a:off x="7839667" y="4730571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Purchase Selected Hardware</a:t>
          </a:r>
        </a:p>
      </dsp:txBody>
      <dsp:txXfrm>
        <a:off x="7839667" y="4730571"/>
        <a:ext cx="1244051" cy="622025"/>
      </dsp:txXfrm>
    </dsp:sp>
    <dsp:sp modelId="{221DFE95-47BA-434E-8978-B90C92973AC8}">
      <dsp:nvSpPr>
        <dsp:cNvPr id="0" name=""/>
        <dsp:cNvSpPr/>
      </dsp:nvSpPr>
      <dsp:spPr>
        <a:xfrm>
          <a:off x="7839667" y="561384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the code using Laptop and Purchased Hardware</a:t>
          </a:r>
        </a:p>
      </dsp:txBody>
      <dsp:txXfrm>
        <a:off x="7839667" y="5613847"/>
        <a:ext cx="1244051" cy="622025"/>
      </dsp:txXfrm>
    </dsp:sp>
    <dsp:sp modelId="{FD17BE3C-2A24-479C-8F92-BD3F4C94A2A3}">
      <dsp:nvSpPr>
        <dsp:cNvPr id="0" name=""/>
        <dsp:cNvSpPr/>
      </dsp:nvSpPr>
      <dsp:spPr>
        <a:xfrm>
          <a:off x="9786608" y="1197463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Social Distancing</a:t>
          </a:r>
        </a:p>
      </dsp:txBody>
      <dsp:txXfrm>
        <a:off x="9786608" y="1197463"/>
        <a:ext cx="1244051" cy="622025"/>
      </dsp:txXfrm>
    </dsp:sp>
    <dsp:sp modelId="{1E1610D0-426D-436B-AA13-8A091C899E63}">
      <dsp:nvSpPr>
        <dsp:cNvPr id="0" name=""/>
        <dsp:cNvSpPr/>
      </dsp:nvSpPr>
      <dsp:spPr>
        <a:xfrm>
          <a:off x="9033957" y="2080740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sp:txBody>
      <dsp:txXfrm>
        <a:off x="9033957" y="2080740"/>
        <a:ext cx="1244051" cy="622025"/>
      </dsp:txXfrm>
    </dsp:sp>
    <dsp:sp modelId="{3E602A84-D77D-47BD-99AD-4EF733CF8AC8}">
      <dsp:nvSpPr>
        <dsp:cNvPr id="0" name=""/>
        <dsp:cNvSpPr/>
      </dsp:nvSpPr>
      <dsp:spPr>
        <a:xfrm>
          <a:off x="9344970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Different Algorithms</a:t>
          </a:r>
        </a:p>
      </dsp:txBody>
      <dsp:txXfrm>
        <a:off x="9344970" y="2964017"/>
        <a:ext cx="1244051" cy="622025"/>
      </dsp:txXfrm>
    </dsp:sp>
    <dsp:sp modelId="{7A66E741-4606-4F23-BA93-11228062319A}">
      <dsp:nvSpPr>
        <dsp:cNvPr id="0" name=""/>
        <dsp:cNvSpPr/>
      </dsp:nvSpPr>
      <dsp:spPr>
        <a:xfrm>
          <a:off x="9344970" y="3847294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1.4.1.2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Different Algorithms using Laptop and Webcam</a:t>
          </a:r>
        </a:p>
      </dsp:txBody>
      <dsp:txXfrm>
        <a:off x="9344970" y="3847294"/>
        <a:ext cx="1244051" cy="622025"/>
      </dsp:txXfrm>
    </dsp:sp>
    <dsp:sp modelId="{017E4CCD-7D85-49D2-98EE-E0F12212ECD2}">
      <dsp:nvSpPr>
        <dsp:cNvPr id="0" name=""/>
        <dsp:cNvSpPr/>
      </dsp:nvSpPr>
      <dsp:spPr>
        <a:xfrm>
          <a:off x="9344970" y="4730571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sp:txBody>
      <dsp:txXfrm>
        <a:off x="9344970" y="4730571"/>
        <a:ext cx="1244051" cy="622025"/>
      </dsp:txXfrm>
    </dsp:sp>
    <dsp:sp modelId="{824CFEAE-F07B-4CAA-9DE0-D7CAF6FBF20C}">
      <dsp:nvSpPr>
        <dsp:cNvPr id="0" name=""/>
        <dsp:cNvSpPr/>
      </dsp:nvSpPr>
      <dsp:spPr>
        <a:xfrm>
          <a:off x="9344970" y="561384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</a:t>
          </a:r>
        </a:p>
      </dsp:txBody>
      <dsp:txXfrm>
        <a:off x="9344970" y="5613847"/>
        <a:ext cx="1244051" cy="622025"/>
      </dsp:txXfrm>
    </dsp:sp>
    <dsp:sp modelId="{7135F63B-9B82-4D98-A282-B366B9A9C9A9}">
      <dsp:nvSpPr>
        <dsp:cNvPr id="0" name=""/>
        <dsp:cNvSpPr/>
      </dsp:nvSpPr>
      <dsp:spPr>
        <a:xfrm>
          <a:off x="10539260" y="2080740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10539260" y="2080740"/>
        <a:ext cx="1244051" cy="622025"/>
      </dsp:txXfrm>
    </dsp:sp>
    <dsp:sp modelId="{46F4E91B-20A8-424A-9DC2-2FCA00BD7336}">
      <dsp:nvSpPr>
        <dsp:cNvPr id="0" name=""/>
        <dsp:cNvSpPr/>
      </dsp:nvSpPr>
      <dsp:spPr>
        <a:xfrm>
          <a:off x="10850273" y="2964017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sp:txBody>
      <dsp:txXfrm>
        <a:off x="10850273" y="2964017"/>
        <a:ext cx="1244051" cy="622025"/>
      </dsp:txXfrm>
    </dsp:sp>
    <dsp:sp modelId="{F49286E0-D9FD-4525-8E02-DDB2A8D142B3}">
      <dsp:nvSpPr>
        <dsp:cNvPr id="0" name=""/>
        <dsp:cNvSpPr/>
      </dsp:nvSpPr>
      <dsp:spPr>
        <a:xfrm>
          <a:off x="10850273" y="3847294"/>
          <a:ext cx="1244051" cy="622025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 </a:t>
          </a:r>
        </a:p>
      </dsp:txBody>
      <dsp:txXfrm>
        <a:off x="10850273" y="3847294"/>
        <a:ext cx="1244051" cy="622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5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3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9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6E77-6984-4999-9E82-76B9564F8305}" type="datetimeFigureOut">
              <a:rPr lang="en-US" smtClean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29E8-910D-4F07-992A-74798699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785" y="2442949"/>
            <a:ext cx="754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COVID-19 SOPs Monitoring And Management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736" y="3820935"/>
            <a:ext cx="335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GSN: FALL 21-18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384" y="4687356"/>
            <a:ext cx="4323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Presented by: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Maaheen Yasin (L18-1267)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Inbisat Mudassar Dar (L18-1283)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Ahmad Tameem Kamal (L18-1358)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7266" y="5365283"/>
            <a:ext cx="408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Evaluation Committee: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Ms. Shazia Haque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Mr. </a:t>
            </a:r>
            <a:r>
              <a:rPr lang="en-US" sz="2000" b="1" dirty="0" err="1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Zeeshan</a:t>
            </a:r>
            <a:r>
              <a:rPr lang="en-US" sz="2000" b="1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Asif </a:t>
            </a:r>
            <a:endParaRPr lang="en-US" sz="2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1629" y="4460257"/>
            <a:ext cx="528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Advisor: Mr. Hamza Yousuf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Client: </a:t>
            </a:r>
            <a:r>
              <a:rPr lang="en-US" sz="2000" b="1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Saleem Steel Industries</a:t>
            </a:r>
            <a:endParaRPr lang="en-US" sz="2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Analysis and Synthesis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393" y="12533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system is only able to monitor social distancing in first 3 person and with distance range half a meter. </a:t>
            </a:r>
            <a:endParaRPr lang="en-US" dirty="0"/>
          </a:p>
          <a:p>
            <a:r>
              <a:rPr lang="en-US" dirty="0" smtClean="0"/>
              <a:t>A wireless camera could be used to tackle this. </a:t>
            </a:r>
          </a:p>
          <a:p>
            <a:endParaRPr lang="en-US" dirty="0"/>
          </a:p>
          <a:p>
            <a:r>
              <a:rPr lang="en-US" dirty="0" smtClean="0"/>
              <a:t>The person has to press his finger tightly on the SpO2 sensor for accurate readings.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729696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 :Ethics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393" y="12533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95441" y="1472868"/>
            <a:ext cx="104075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ethics were followed when communicating with each other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of conduct was kept in mind when working in project lab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 resources were utilized only for project and would be returned after its completion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Meetings were  properly scheduled with the clients to avoid any inconveniences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03" y="-354842"/>
            <a:ext cx="1073965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11.2: Time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81586490"/>
              </p:ext>
            </p:extLst>
          </p:nvPr>
        </p:nvGraphicFramePr>
        <p:xfrm>
          <a:off x="95535" y="307939"/>
          <a:ext cx="12096466" cy="655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11.3: Cost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395504"/>
              </p:ext>
            </p:extLst>
          </p:nvPr>
        </p:nvGraphicFramePr>
        <p:xfrm>
          <a:off x="1815152" y="1201011"/>
          <a:ext cx="9416957" cy="4312692"/>
        </p:xfrm>
        <a:graphic>
          <a:graphicData uri="http://schemas.openxmlformats.org/drawingml/2006/table">
            <a:tbl>
              <a:tblPr firstRow="1" firstCol="1" bandRow="1"/>
              <a:tblGrid>
                <a:gridCol w="895539"/>
                <a:gridCol w="4260709"/>
                <a:gridCol w="4260709"/>
              </a:tblGrid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Component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(Rs.)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Nvidia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Jetson Nano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Arduino Uno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MLX90614 Temperature Sensor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MAX30102 Oximeter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USB Camera Logitech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USB Camera A4tech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HC-SR04 Ultrasonic Sensor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 Adaptor 5V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Micro SD card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 GB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L298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Motor Driver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 =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46,300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462" y="129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11.4: Quality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57214" y="1455347"/>
            <a:ext cx="9942095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best output from each module proper research was done for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efficiency was ensured by conducting experiment at different room temperatures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Inbuilt system for ventilation was created to avoid overheating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was tested before integrating it in the complete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940" y="16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11.5 &amp; 9.1: Human Resource Management &amp; Working Effectively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072" r="1619"/>
          <a:stretch/>
        </p:blipFill>
        <p:spPr>
          <a:xfrm>
            <a:off x="173339" y="1327236"/>
            <a:ext cx="12018661" cy="52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269"/>
          <a:stretch/>
        </p:blipFill>
        <p:spPr>
          <a:xfrm>
            <a:off x="226855" y="552450"/>
            <a:ext cx="11563952" cy="5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260" y="47561"/>
            <a:ext cx="11122443" cy="4713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0" y="4787633"/>
            <a:ext cx="1155932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79" y="296030"/>
            <a:ext cx="10515600" cy="8662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11.6 : Communication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337" y="1437448"/>
            <a:ext cx="10515600" cy="472030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was done through different channels like emails and in person meetings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each presentation, the content was divided and documented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resolve issues, issues by each member were enlisted on excel sheet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weeks work was scheduled and the achievements were then documented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Finals report was prepared by providing all timelines of meetings with team members and client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member’s opinion and say was valued and written down prior to starting work on a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79" y="296030"/>
            <a:ext cx="10515600" cy="8662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12.2 &amp; 12.3: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and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337" y="1437448"/>
            <a:ext cx="10515600" cy="47203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a lot about artificial intelligence and deep learning, which extensively used in our product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learn and apply different machine learning algorithms such as CNNs,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how to 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researched about different hardware devices and after comparison select the best match for our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learn how to used and program embedded system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Jetson Nano, Raspberry Pi and Arduino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knowledge about interfacing and programming sensors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8940" y="1378422"/>
            <a:ext cx="3193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7762" y="232148"/>
            <a:ext cx="5989320" cy="1021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: Application of engineering knowledge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3.5 : Detail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3.6 : Production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3.7 :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4.6 : Synthesis of conducted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5.2 : Selection/Creation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5.3 : Application of appropriate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5.4 : Verification and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: Analysis and synthesis of information obtained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 : Ethics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9.1 : Individual and team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11.2 : Time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11.3 : Cost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11.4 : Quality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11.5 : Human Resource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11.6 : Communication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12.2 : Acquiring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12.3 : Applying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12.4 : Reflect and Teach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79" y="296030"/>
            <a:ext cx="10515600" cy="8662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 12.4: Reflect and Teach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337" y="1437448"/>
            <a:ext cx="10515600" cy="47203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we 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machine learning but soon realizes that the algorithm it provides are not suitable for our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using low quality memory card cost us 1 week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delay because it was easily corrupted.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retrain the system with more images and noisy environment to make it more accurate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regression experiment failure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spend a lot of time on implementing the system on raspberry pi but it does not work forcing us to switch system to Jetson Nano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1.1: Application of engineering knowledge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8393" y="1290430"/>
            <a:ext cx="10380260" cy="47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76019"/>
            <a:ext cx="10515600" cy="651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3.5: Detailed Design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05160" y="2745846"/>
            <a:ext cx="232537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17231" y="1343798"/>
            <a:ext cx="2390775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67194" y="2787460"/>
            <a:ext cx="2129155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36879" y="2472090"/>
            <a:ext cx="204724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6405" y="4315270"/>
            <a:ext cx="232537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077819" y="1175304"/>
            <a:ext cx="204724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27666" y="3845370"/>
            <a:ext cx="204724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795" y="1561891"/>
            <a:ext cx="23907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</a:t>
            </a: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Camera 720p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1302243" y="2916400"/>
            <a:ext cx="23444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Atech</a:t>
            </a: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Camera 1080p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916645" y="2885623"/>
            <a:ext cx="2486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Nvidia</a:t>
            </a: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Jetson Nano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9158607" y="2472090"/>
            <a:ext cx="2185987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MLX90614 Temperature Sensor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5138686" y="4330098"/>
            <a:ext cx="1947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Arduino Uno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9188161" y="1526495"/>
            <a:ext cx="21018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Audio Generator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9146092" y="4016026"/>
            <a:ext cx="2185988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MAX30102 SpO2 Sensor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92825" y="2264229"/>
            <a:ext cx="6350" cy="490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244902" y="3046066"/>
            <a:ext cx="1901190" cy="1409700"/>
          </a:xfrm>
          <a:prstGeom prst="bentConnector3">
            <a:avLst>
              <a:gd name="adj1" fmla="val 137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20086" y="4655032"/>
            <a:ext cx="1901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92825" y="3727260"/>
            <a:ext cx="0" cy="588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83700" y="3215746"/>
            <a:ext cx="1521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054199" y="5692661"/>
            <a:ext cx="204724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8017963" y="5899480"/>
            <a:ext cx="220662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Electronic Door Lock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197985" y="4785170"/>
            <a:ext cx="768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150064" y="4269728"/>
            <a:ext cx="204724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1" name="TextBox 24"/>
          <p:cNvSpPr txBox="1">
            <a:spLocks noChangeArrowheads="1"/>
          </p:cNvSpPr>
          <p:nvPr/>
        </p:nvSpPr>
        <p:spPr bwMode="auto">
          <a:xfrm>
            <a:off x="2343941" y="4470983"/>
            <a:ext cx="2101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H Bridge Driver Circuit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66479" y="5583191"/>
            <a:ext cx="2047240" cy="939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7" name="TextBox 24"/>
          <p:cNvSpPr txBox="1">
            <a:spLocks noChangeArrowheads="1"/>
          </p:cNvSpPr>
          <p:nvPr/>
        </p:nvSpPr>
        <p:spPr bwMode="auto">
          <a:xfrm>
            <a:off x="2595738" y="5848261"/>
            <a:ext cx="2101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12V Fan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099" y="5255070"/>
            <a:ext cx="0" cy="384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330530" y="1526495"/>
            <a:ext cx="1710725" cy="1583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197304" y="5209528"/>
            <a:ext cx="3820659" cy="1008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3.6: Production planning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393" y="1253329"/>
            <a:ext cx="10515600" cy="5297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designed specifically for the client but for introducing it to the market the following changes can be made to make it cost effective and suitable for manufacture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microcontroller for running algorithms instead of expensive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 Monitor for display, an LCD can be embedded into the product to save space and make the product portable. 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Redesigning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product to make it much compact and less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manufactured in bulk the estimated cost would be nearly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45000-50000 each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907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4.6: Synthesis of conducted experiment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393" y="125333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Conclusions:</a:t>
            </a:r>
          </a:p>
          <a:p>
            <a:r>
              <a:rPr lang="en-US" dirty="0" smtClean="0"/>
              <a:t>Face Mask Detection model has been successfully tested and is 94% accurate. </a:t>
            </a:r>
          </a:p>
          <a:p>
            <a:r>
              <a:rPr lang="en-US" dirty="0" smtClean="0"/>
              <a:t>Social Distancing is being checked for </a:t>
            </a:r>
            <a:r>
              <a:rPr lang="en-US" dirty="0" err="1" smtClean="0"/>
              <a:t>upto</a:t>
            </a:r>
            <a:r>
              <a:rPr lang="en-US" dirty="0" smtClean="0"/>
              <a:t> max 3 people with distance range of half a meter.</a:t>
            </a:r>
          </a:p>
          <a:p>
            <a:r>
              <a:rPr lang="en-US" dirty="0" smtClean="0"/>
              <a:t>Temperature sensing, spo2 sensing and door lock has been successfully tested using Arduino. 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Limitations: </a:t>
            </a:r>
          </a:p>
          <a:p>
            <a:r>
              <a:rPr lang="en-US" dirty="0" smtClean="0"/>
              <a:t>There is a delay in SpO2 value display for 5 second since it takes average of 10 values. </a:t>
            </a:r>
          </a:p>
          <a:p>
            <a:r>
              <a:rPr lang="en-US" dirty="0" smtClean="0"/>
              <a:t>There are better sensors for SpO2 and Temperature but it is out of our budget.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5.2: Selection and Creation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393" y="723331"/>
            <a:ext cx="10515600" cy="5848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Social Distancing Detection</a:t>
            </a:r>
          </a:p>
          <a:p>
            <a:pPr marL="0" indent="0">
              <a:buNone/>
            </a:pPr>
            <a:r>
              <a:rPr lang="en-US" dirty="0" smtClean="0"/>
              <a:t>There were different pre-trained models and techniques and the ones that were tested were YOLO, </a:t>
            </a:r>
            <a:r>
              <a:rPr lang="en-US" dirty="0" err="1" smtClean="0"/>
              <a:t>MobileNet</a:t>
            </a:r>
            <a:r>
              <a:rPr lang="en-US" dirty="0" smtClean="0"/>
              <a:t> v2, </a:t>
            </a:r>
            <a:r>
              <a:rPr lang="en-US" dirty="0" err="1" smtClean="0"/>
              <a:t>Haar</a:t>
            </a:r>
            <a:r>
              <a:rPr lang="en-US" dirty="0" smtClean="0"/>
              <a:t> Cascade, Transfer Learning. However, </a:t>
            </a:r>
            <a:r>
              <a:rPr lang="en-US" dirty="0" err="1" smtClean="0"/>
              <a:t>MobileNet</a:t>
            </a:r>
            <a:r>
              <a:rPr lang="en-US" dirty="0" smtClean="0"/>
              <a:t> v2 was the most effective and most accurate.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Camera Selection </a:t>
            </a:r>
          </a:p>
          <a:p>
            <a:r>
              <a:rPr lang="en-US" dirty="0" smtClean="0"/>
              <a:t>There were several cameras, such as CSI cameras of Raspberry Pi Cameras however we used USB camera since it has a bigger range, higher FPS and more resolution.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Microcontroller Selection: 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Jetson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was selected rather than Raspberry Pi 3B+ since </a:t>
            </a:r>
            <a:r>
              <a:rPr lang="en-US" dirty="0" err="1" smtClean="0"/>
              <a:t>Jetson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has a build in GPU which provides us more FPS and can run 4 Neural Networks in parallel. We required to run 2 Neural Networks in parallel and 1 other process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5.3: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393" y="1253330"/>
            <a:ext cx="10515600" cy="5395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system can be install on entrances of public places </a:t>
            </a:r>
          </a:p>
          <a:p>
            <a:pPr lvl="1"/>
            <a:r>
              <a:rPr lang="en-US" dirty="0"/>
              <a:t>Schools</a:t>
            </a:r>
          </a:p>
          <a:p>
            <a:pPr lvl="1"/>
            <a:r>
              <a:rPr lang="en-US" dirty="0"/>
              <a:t>Industries</a:t>
            </a:r>
          </a:p>
          <a:p>
            <a:pPr lvl="1"/>
            <a:r>
              <a:rPr lang="en-US" dirty="0"/>
              <a:t>Stadium</a:t>
            </a:r>
          </a:p>
          <a:p>
            <a:pPr lvl="1"/>
            <a:r>
              <a:rPr lang="en-US" dirty="0"/>
              <a:t>Hotel</a:t>
            </a:r>
          </a:p>
          <a:p>
            <a:r>
              <a:rPr lang="en-US" dirty="0"/>
              <a:t>Can be used to monitor and enforce the SOP following in public places</a:t>
            </a:r>
          </a:p>
          <a:p>
            <a:r>
              <a:rPr lang="en-US" dirty="0"/>
              <a:t>System can be also modified to monitor different restrictions in places such as operation theaters, nuclear installations and mining areas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Since the models are trained, this product with some modifications can be used for other applications such as Intruder Detection, Jaywalking Detection.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93" y="378454"/>
            <a:ext cx="10515600" cy="535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5.4: Verification and Improvements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393" y="1253330"/>
            <a:ext cx="10515600" cy="5604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Verification: </a:t>
            </a:r>
          </a:p>
          <a:p>
            <a:r>
              <a:rPr lang="en-US" dirty="0" smtClean="0"/>
              <a:t>The </a:t>
            </a:r>
            <a:r>
              <a:rPr lang="en-US" dirty="0"/>
              <a:t>designed system is tested in lab on various person with success in each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The Models was tested on a video with several cas</a:t>
            </a:r>
            <a:r>
              <a:rPr lang="en-US" dirty="0" smtClean="0"/>
              <a:t>e scenarios and in real time.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Improvement: </a:t>
            </a:r>
            <a:endParaRPr lang="en-US" b="1" dirty="0"/>
          </a:p>
          <a:p>
            <a:r>
              <a:rPr lang="en-US" dirty="0"/>
              <a:t>The improvement can be made in Machine learning model because in noisy environment it accuracy decreases</a:t>
            </a:r>
          </a:p>
          <a:p>
            <a:r>
              <a:rPr lang="en-US" dirty="0"/>
              <a:t>We can used the depth sensing camera for further improve the output of our system</a:t>
            </a:r>
          </a:p>
          <a:p>
            <a:r>
              <a:rPr lang="en-US" dirty="0"/>
              <a:t>Arduino can be replaced by itself </a:t>
            </a:r>
            <a:r>
              <a:rPr lang="en-US" dirty="0" err="1"/>
              <a:t>jetson</a:t>
            </a:r>
            <a:r>
              <a:rPr lang="en-US" dirty="0"/>
              <a:t> </a:t>
            </a:r>
            <a:r>
              <a:rPr lang="en-US" dirty="0" err="1"/>
              <a:t>nano</a:t>
            </a:r>
            <a:endParaRPr lang="en-US" dirty="0"/>
          </a:p>
          <a:p>
            <a:r>
              <a:rPr lang="en-US" dirty="0"/>
              <a:t>Waiting Time can be reduce by using different spo2 sensor</a:t>
            </a:r>
          </a:p>
          <a:p>
            <a:r>
              <a:rPr lang="en-US" dirty="0"/>
              <a:t>Internet of things can be used for image transfer and record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1392</Words>
  <Application>Microsoft Office PowerPoint</Application>
  <PresentationFormat>Widescreen</PresentationFormat>
  <Paragraphs>235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SLO 1.1: Application of engineering knowledge </vt:lpstr>
      <vt:lpstr>SLO 3.5: Detailed Design</vt:lpstr>
      <vt:lpstr>SLO 3.6: Production planning </vt:lpstr>
      <vt:lpstr>SLO 4.6: Synthesis of conducted experiment </vt:lpstr>
      <vt:lpstr>SLO 5.2: Selection and Creation </vt:lpstr>
      <vt:lpstr>SLO 5.3: Application </vt:lpstr>
      <vt:lpstr>SLO 5.4: Verification and Improvements </vt:lpstr>
      <vt:lpstr>SLO 5.5: Analysis and Synthesis  </vt:lpstr>
      <vt:lpstr>SLO 8.1 :Ethics </vt:lpstr>
      <vt:lpstr>SLO 11.2: Time management</vt:lpstr>
      <vt:lpstr>SLO 11.3: Cost Management </vt:lpstr>
      <vt:lpstr>SLO 11.4: Quality Management</vt:lpstr>
      <vt:lpstr>SLO 11.5 &amp; 9.1: Human Resource Management &amp; Working Effectively</vt:lpstr>
      <vt:lpstr>PowerPoint Presentation</vt:lpstr>
      <vt:lpstr>PowerPoint Presentation</vt:lpstr>
      <vt:lpstr>SLO 11.6 : Communication Management</vt:lpstr>
      <vt:lpstr>SLO 12.2 &amp; 12.3: Acquire and Apply</vt:lpstr>
      <vt:lpstr>SLO 12.4: Reflect and Teach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Tameem</dc:creator>
  <cp:lastModifiedBy>Microsoft account</cp:lastModifiedBy>
  <cp:revision>68</cp:revision>
  <dcterms:created xsi:type="dcterms:W3CDTF">2022-03-10T16:59:27Z</dcterms:created>
  <dcterms:modified xsi:type="dcterms:W3CDTF">2022-05-27T08:48:14Z</dcterms:modified>
</cp:coreProperties>
</file>