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70" r:id="rId5"/>
    <p:sldId id="266" r:id="rId6"/>
    <p:sldId id="262" r:id="rId7"/>
    <p:sldId id="265" r:id="rId8"/>
    <p:sldId id="25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384" autoAdjust="0"/>
  </p:normalViewPr>
  <p:slideViewPr>
    <p:cSldViewPr snapToGrid="0">
      <p:cViewPr>
        <p:scale>
          <a:sx n="86" d="100"/>
          <a:sy n="86" d="100"/>
        </p:scale>
        <p:origin x="12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EAE98-3F53-4405-884E-580802581EF6}" type="doc">
      <dgm:prSet loTypeId="urn:microsoft.com/office/officeart/2005/8/layout/orgChart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7C9DA0-32DA-485C-A13F-56E126E2BC8B}">
      <dgm:prSet phldrT="[Text]"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 Automated COVID-19 SOPs Monitoring And Management System </a:t>
          </a:r>
        </a:p>
      </dgm:t>
    </dgm:pt>
    <dgm:pt modelId="{A13BCF60-500B-4276-8824-88C158E6F5F9}" type="parTrans" cxnId="{726EDCB7-DFFE-45DD-9D9C-153ADD40415C}">
      <dgm:prSet/>
      <dgm:spPr/>
      <dgm:t>
        <a:bodyPr/>
        <a:lstStyle/>
        <a:p>
          <a:endParaRPr lang="en-US"/>
        </a:p>
      </dgm:t>
    </dgm:pt>
    <dgm:pt modelId="{4042C512-1269-4AE1-A6D7-A2DA3A5D1065}" type="sibTrans" cxnId="{726EDCB7-DFFE-45DD-9D9C-153ADD40415C}">
      <dgm:prSet/>
      <dgm:spPr/>
      <dgm:t>
        <a:bodyPr/>
        <a:lstStyle/>
        <a:p>
          <a:endParaRPr lang="en-US"/>
        </a:p>
      </dgm:t>
    </dgm:pt>
    <dgm:pt modelId="{C9CC7C9C-917F-4EBA-BCBD-BF87CAC172EB}">
      <dgm:prSet phldrT="[Text]"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 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Face Mask Detection</a:t>
          </a:r>
        </a:p>
      </dgm:t>
    </dgm:pt>
    <dgm:pt modelId="{124C9FBA-6272-4631-A515-8566CFCC2264}" type="parTrans" cxnId="{DCED99A2-67EB-4E9C-9D23-8F259957975D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043588E-3974-449B-99FC-D006AFD8CA4F}" type="sibTrans" cxnId="{DCED99A2-67EB-4E9C-9D23-8F259957975D}">
      <dgm:prSet/>
      <dgm:spPr/>
      <dgm:t>
        <a:bodyPr/>
        <a:lstStyle/>
        <a:p>
          <a:endParaRPr lang="en-US"/>
        </a:p>
      </dgm:t>
    </dgm:pt>
    <dgm:pt modelId="{DE67FC70-CB0E-436B-A936-B1EFB77828A4}">
      <dgm:prSet phldrT="[Text]"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1.2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Forehead Temperature Measurement</a:t>
          </a:r>
        </a:p>
      </dgm:t>
    </dgm:pt>
    <dgm:pt modelId="{CB71A8F3-1E53-4085-B1EC-41E64D267799}" type="parTrans" cxnId="{4E7AED93-BBED-4CBE-8653-935427081828}">
      <dgm:prSet/>
      <dgm:spPr/>
      <dgm:t>
        <a:bodyPr/>
        <a:lstStyle/>
        <a:p>
          <a:endParaRPr lang="en-US"/>
        </a:p>
      </dgm:t>
    </dgm:pt>
    <dgm:pt modelId="{76F6B1EE-AED5-4554-A15C-B0C2F4C9287A}" type="sibTrans" cxnId="{4E7AED93-BBED-4CBE-8653-935427081828}">
      <dgm:prSet/>
      <dgm:spPr/>
      <dgm:t>
        <a:bodyPr/>
        <a:lstStyle/>
        <a:p>
          <a:endParaRPr lang="en-US"/>
        </a:p>
      </dgm:t>
    </dgm:pt>
    <dgm:pt modelId="{9F033083-8696-4AF5-880A-DE7A4C474014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Social Distancing</a:t>
          </a:r>
        </a:p>
      </dgm:t>
    </dgm:pt>
    <dgm:pt modelId="{94BD09FE-C305-46D8-B267-52328EBEEA18}" type="parTrans" cxnId="{AF3C4CB3-3C97-4FE3-B704-B5DF55A921B6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24059F0-5216-4FED-9AE3-85BC924FA5C6}" type="sibTrans" cxnId="{AF3C4CB3-3C97-4FE3-B704-B5DF55A921B6}">
      <dgm:prSet/>
      <dgm:spPr/>
      <dgm:t>
        <a:bodyPr/>
        <a:lstStyle/>
        <a:p>
          <a:endParaRPr lang="en-US"/>
        </a:p>
      </dgm:t>
    </dgm:pt>
    <dgm:pt modelId="{29EC78D6-3080-4041-A8C6-C609A2E96823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1.1.1.1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Research on Image Processing and ML Algorithms</a:t>
          </a:r>
        </a:p>
      </dgm:t>
    </dgm:pt>
    <dgm:pt modelId="{16AB1396-0DD9-4945-8908-7389C5B9A041}" type="parTrans" cxnId="{E00F7CAC-C17C-4F26-9E13-4BAB276906B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3AD871D-EC90-42C0-BE33-AD143A72E317}" type="sibTrans" cxnId="{E00F7CAC-C17C-4F26-9E13-4BAB276906BB}">
      <dgm:prSet/>
      <dgm:spPr/>
      <dgm:t>
        <a:bodyPr/>
        <a:lstStyle/>
        <a:p>
          <a:endParaRPr lang="en-US"/>
        </a:p>
      </dgm:t>
    </dgm:pt>
    <dgm:pt modelId="{E908E6B2-6E7E-4126-8181-30FD0ACE2BD6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1.1.1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Software Research</a:t>
          </a:r>
        </a:p>
      </dgm:t>
    </dgm:pt>
    <dgm:pt modelId="{0C86E3FD-AA38-47B3-A921-50C9210045D8}" type="parTrans" cxnId="{C8C26D59-60F9-4E4D-9863-76B1EA57748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E23AB49-393D-4D98-84B3-2170AE03BEEE}" type="sibTrans" cxnId="{C8C26D59-60F9-4E4D-9863-76B1EA577484}">
      <dgm:prSet/>
      <dgm:spPr/>
      <dgm:t>
        <a:bodyPr/>
        <a:lstStyle/>
        <a:p>
          <a:endParaRPr lang="en-US"/>
        </a:p>
      </dgm:t>
    </dgm:pt>
    <dgm:pt modelId="{ABBACC73-577C-4690-A92A-F8ACEE142469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1.1.2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Hardware</a:t>
          </a:r>
        </a:p>
      </dgm:t>
    </dgm:pt>
    <dgm:pt modelId="{180673A6-9034-4BDD-B1C7-10C5366AD093}" type="parTrans" cxnId="{BEA765EB-DB7C-4D68-8722-7A570FCF5E2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0DCD4C4-A2C6-4FD5-80F6-EFB69C705CF2}" type="sibTrans" cxnId="{BEA765EB-DB7C-4D68-8722-7A570FCF5E21}">
      <dgm:prSet/>
      <dgm:spPr/>
      <dgm:t>
        <a:bodyPr/>
        <a:lstStyle/>
        <a:p>
          <a:endParaRPr lang="en-US"/>
        </a:p>
      </dgm:t>
    </dgm:pt>
    <dgm:pt modelId="{86F6CC56-FE5F-4F52-832E-1037D372C0DE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1.1.2.1 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Research on Different Hardware Required</a:t>
          </a:r>
        </a:p>
      </dgm:t>
    </dgm:pt>
    <dgm:pt modelId="{8B675403-CC82-45E3-A23E-803776EC14FB}" type="parTrans" cxnId="{918881EF-A00D-453D-A708-B731C6986A5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06DE749-B7BE-43F5-8B8D-DC8FCCF465D7}" type="sibTrans" cxnId="{918881EF-A00D-453D-A708-B731C6986A56}">
      <dgm:prSet/>
      <dgm:spPr/>
      <dgm:t>
        <a:bodyPr/>
        <a:lstStyle/>
        <a:p>
          <a:endParaRPr lang="en-US"/>
        </a:p>
      </dgm:t>
    </dgm:pt>
    <dgm:pt modelId="{2A3181EB-4680-4F8C-AE69-9A80C279CFEC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1.1.2.2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Selection of Best Hardware</a:t>
          </a:r>
        </a:p>
      </dgm:t>
    </dgm:pt>
    <dgm:pt modelId="{E8C7220F-B03D-4656-A131-730D68549065}" type="parTrans" cxnId="{12102511-7C80-4382-8B8C-B08B1558800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EC604F1-11F4-4A45-8968-28E0585A9229}" type="sibTrans" cxnId="{12102511-7C80-4382-8B8C-B08B15588007}">
      <dgm:prSet/>
      <dgm:spPr/>
      <dgm:t>
        <a:bodyPr/>
        <a:lstStyle/>
        <a:p>
          <a:endParaRPr lang="en-US"/>
        </a:p>
      </dgm:t>
    </dgm:pt>
    <dgm:pt modelId="{B3DA580C-B93C-4454-B071-64E1E1A708EF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1.2.2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Hardware</a:t>
          </a:r>
        </a:p>
      </dgm:t>
    </dgm:pt>
    <dgm:pt modelId="{B16C0BAF-597C-468A-A547-809E81838E29}" type="parTrans" cxnId="{BD3EE393-9F77-4737-933F-AE4995C68F2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83790F1-4581-4469-BD5C-C82EE850E5C5}" type="sibTrans" cxnId="{BD3EE393-9F77-4737-933F-AE4995C68F23}">
      <dgm:prSet/>
      <dgm:spPr/>
      <dgm:t>
        <a:bodyPr/>
        <a:lstStyle/>
        <a:p>
          <a:endParaRPr lang="en-US"/>
        </a:p>
      </dgm:t>
    </dgm:pt>
    <dgm:pt modelId="{385B5411-3A86-4049-8B26-BA79A183A183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1.2.2.1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Research on Different Measurements </a:t>
          </a:r>
        </a:p>
      </dgm:t>
    </dgm:pt>
    <dgm:pt modelId="{C58836F9-E7E9-4C26-9949-D8554794FFB9}" type="parTrans" cxnId="{F1F07C94-2D82-4C5E-A6CB-BBE240532C5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4195A56-E3E2-4483-9600-11141D6F944E}" type="sibTrans" cxnId="{F1F07C94-2D82-4C5E-A6CB-BBE240532C5D}">
      <dgm:prSet/>
      <dgm:spPr/>
      <dgm:t>
        <a:bodyPr/>
        <a:lstStyle/>
        <a:p>
          <a:endParaRPr lang="en-US"/>
        </a:p>
      </dgm:t>
    </dgm:pt>
    <dgm:pt modelId="{0317FAE8-B183-4EFB-AF21-B36DB19ADF5D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1.2.2.2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Selection of Hardware</a:t>
          </a:r>
        </a:p>
      </dgm:t>
    </dgm:pt>
    <dgm:pt modelId="{9AB6645E-0829-47BF-888C-F5368793A726}" type="parTrans" cxnId="{E10195EA-7D1B-48B2-A6BC-41BA1C3F03B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779C901-07A8-4E7D-BAA1-8AE8B36E0326}" type="sibTrans" cxnId="{E10195EA-7D1B-48B2-A6BC-41BA1C3F03BE}">
      <dgm:prSet/>
      <dgm:spPr/>
      <dgm:t>
        <a:bodyPr/>
        <a:lstStyle/>
        <a:p>
          <a:endParaRPr lang="en-US"/>
        </a:p>
      </dgm:t>
    </dgm:pt>
    <dgm:pt modelId="{9C36EDFD-EF3F-4168-A23A-734E584F2A8E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1.1.1.3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Selection of Best Algorithm based on performance</a:t>
          </a:r>
        </a:p>
      </dgm:t>
    </dgm:pt>
    <dgm:pt modelId="{7C4EE68B-4BDB-4D3F-9054-87BA27CF48E0}" type="parTrans" cxnId="{7641655E-8EC6-4FB5-89A4-189FAEDF6CD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2E24A84-7FE5-4A12-971B-3DC23F8D1935}" type="sibTrans" cxnId="{7641655E-8EC6-4FB5-89A4-189FAEDF6CD0}">
      <dgm:prSet/>
      <dgm:spPr/>
      <dgm:t>
        <a:bodyPr/>
        <a:lstStyle/>
        <a:p>
          <a:endParaRPr lang="en-US"/>
        </a:p>
      </dgm:t>
    </dgm:pt>
    <dgm:pt modelId="{91810A01-8831-4522-A6A2-5164E61E9D22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1.1.1.4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Testing the Selected Algorithm using Laptop and Camera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E8C6DFD9-D93F-497B-8B4F-4DD837F67305}" type="parTrans" cxnId="{0545F706-EDE9-406B-9633-E89B65D3D91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33E495-0649-43C8-852F-A1B7FA45EACD}" type="sibTrans" cxnId="{0545F706-EDE9-406B-9633-E89B65D3D91A}">
      <dgm:prSet/>
      <dgm:spPr/>
      <dgm:t>
        <a:bodyPr/>
        <a:lstStyle/>
        <a:p>
          <a:endParaRPr lang="en-US"/>
        </a:p>
      </dgm:t>
    </dgm:pt>
    <dgm:pt modelId="{7747BAAE-DB9D-4A2E-BE13-0E486030486E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1.4.1 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Software Research</a:t>
          </a:r>
        </a:p>
      </dgm:t>
    </dgm:pt>
    <dgm:pt modelId="{230E8EDC-4EC0-449F-8A51-75FCB8785A55}" type="parTrans" cxnId="{1AFBC922-28D5-4148-B953-3F7C5FC1E7E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9DBE71B-636D-4758-A994-B25BB24BB381}" type="sibTrans" cxnId="{1AFBC922-28D5-4148-B953-3F7C5FC1E7E2}">
      <dgm:prSet/>
      <dgm:spPr/>
      <dgm:t>
        <a:bodyPr/>
        <a:lstStyle/>
        <a:p>
          <a:endParaRPr lang="en-US"/>
        </a:p>
      </dgm:t>
    </dgm:pt>
    <dgm:pt modelId="{8BB224CF-E81D-4B29-8723-DBEE8172C0DB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1.4.2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Hardware</a:t>
          </a:r>
        </a:p>
      </dgm:t>
    </dgm:pt>
    <dgm:pt modelId="{21525038-2165-46FB-8BB8-077554BC170C}" type="parTrans" cxnId="{D8FAB7D5-3AEF-42FE-A094-2D2EB16CC2A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46D9373-4864-4207-895B-9EE391E62FE2}" type="sibTrans" cxnId="{D8FAB7D5-3AEF-42FE-A094-2D2EB16CC2AD}">
      <dgm:prSet/>
      <dgm:spPr/>
      <dgm:t>
        <a:bodyPr/>
        <a:lstStyle/>
        <a:p>
          <a:endParaRPr lang="en-US"/>
        </a:p>
      </dgm:t>
    </dgm:pt>
    <dgm:pt modelId="{43C0CB24-4ECF-48AD-816B-53DCD9028BA7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1.4.1.1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Research Different Algorithms</a:t>
          </a:r>
        </a:p>
      </dgm:t>
    </dgm:pt>
    <dgm:pt modelId="{3B5C2B4B-9780-41C6-8675-1B986630E2C5}" type="parTrans" cxnId="{4AEBFDBE-9756-415F-937F-EB083C133D1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8AFE55E-D143-4C5C-891E-D0D5FA0DB39A}" type="sibTrans" cxnId="{4AEBFDBE-9756-415F-937F-EB083C133D1D}">
      <dgm:prSet/>
      <dgm:spPr/>
      <dgm:t>
        <a:bodyPr/>
        <a:lstStyle/>
        <a:p>
          <a:endParaRPr lang="en-US"/>
        </a:p>
      </dgm:t>
    </dgm:pt>
    <dgm:pt modelId="{003C0A96-08C2-49F5-AE9D-9334D68BF503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1.1.1.2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Installing Required Packages</a:t>
          </a:r>
        </a:p>
      </dgm:t>
    </dgm:pt>
    <dgm:pt modelId="{5BCE0C69-360D-47DC-99C3-44353A02A736}" type="sibTrans" cxnId="{CF1F4783-6725-4E4A-A7CC-2814286CF3A4}">
      <dgm:prSet/>
      <dgm:spPr/>
      <dgm:t>
        <a:bodyPr/>
        <a:lstStyle/>
        <a:p>
          <a:endParaRPr lang="en-US"/>
        </a:p>
      </dgm:t>
    </dgm:pt>
    <dgm:pt modelId="{867892FA-B2E4-40CB-8E9E-E198775ABB2B}" type="parTrans" cxnId="{CF1F4783-6725-4E4A-A7CC-2814286CF3A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C2C846B-5055-4C04-9A03-307572A59A20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1.4.1.2 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Testing Different Algorithms using Laptop and Webcam</a:t>
          </a:r>
        </a:p>
      </dgm:t>
    </dgm:pt>
    <dgm:pt modelId="{769025D0-6040-431B-A17E-4F87F963FB66}" type="parTrans" cxnId="{E88F3399-64BC-4A86-8DAA-8BF3921A60B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8641E0D-18B1-4C6E-8CAB-53D0F90E7C39}" type="sibTrans" cxnId="{E88F3399-64BC-4A86-8DAA-8BF3921A60B0}">
      <dgm:prSet/>
      <dgm:spPr/>
      <dgm:t>
        <a:bodyPr/>
        <a:lstStyle/>
        <a:p>
          <a:endParaRPr lang="en-US"/>
        </a:p>
      </dgm:t>
    </dgm:pt>
    <dgm:pt modelId="{D76493DB-1F4F-4430-A99D-9ECD059BB315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1.4.1.3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Selection of Best Algorithm based on performance</a:t>
          </a:r>
        </a:p>
      </dgm:t>
    </dgm:pt>
    <dgm:pt modelId="{9A14B5A0-D309-4FCF-921B-244D45041AD3}" type="parTrans" cxnId="{95A787A3-EDD4-4892-B158-1671608AE58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A368E51-0736-4CDD-A111-B9FA577D68D6}" type="sibTrans" cxnId="{95A787A3-EDD4-4892-B158-1671608AE588}">
      <dgm:prSet/>
      <dgm:spPr/>
      <dgm:t>
        <a:bodyPr/>
        <a:lstStyle/>
        <a:p>
          <a:endParaRPr lang="en-US"/>
        </a:p>
      </dgm:t>
    </dgm:pt>
    <dgm:pt modelId="{6AF9D84C-49DA-4B07-8D46-1A07349C9621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1.4.1.4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Testing the Selected Algorithm using Laptop</a:t>
          </a:r>
        </a:p>
      </dgm:t>
    </dgm:pt>
    <dgm:pt modelId="{7A3CE1C0-5CD5-4C6F-9042-91EEB2C9B196}" type="parTrans" cxnId="{F601BEB9-35FE-49F2-A238-5C2D4A63FFC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7B51B5F-584D-48A5-9CB7-AF7BCA7AE4CD}" type="sibTrans" cxnId="{F601BEB9-35FE-49F2-A238-5C2D4A63FFCF}">
      <dgm:prSet/>
      <dgm:spPr/>
      <dgm:t>
        <a:bodyPr/>
        <a:lstStyle/>
        <a:p>
          <a:endParaRPr lang="en-US"/>
        </a:p>
      </dgm:t>
    </dgm:pt>
    <dgm:pt modelId="{241F4680-CE3C-4A67-99CE-6DC5DF4FF77D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1.4.2.1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Research on Different Hardware Required</a:t>
          </a:r>
        </a:p>
      </dgm:t>
    </dgm:pt>
    <dgm:pt modelId="{5ADE5A4A-0EC6-406D-BDAF-64246F4475E3}" type="parTrans" cxnId="{8748B528-8DFD-4CEF-90F4-C541A5178FC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C68F552-FA09-45B8-BDAA-2C8DDA13E454}" type="sibTrans" cxnId="{8748B528-8DFD-4CEF-90F4-C541A5178FCD}">
      <dgm:prSet/>
      <dgm:spPr/>
      <dgm:t>
        <a:bodyPr/>
        <a:lstStyle/>
        <a:p>
          <a:endParaRPr lang="en-US"/>
        </a:p>
      </dgm:t>
    </dgm:pt>
    <dgm:pt modelId="{045262B4-8C8D-489B-84D3-3A6226BCFB6C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1.4.2.2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Selection of Best Hardware </a:t>
          </a:r>
        </a:p>
      </dgm:t>
    </dgm:pt>
    <dgm:pt modelId="{A1C06DB5-026E-41CD-BB32-59E8FF83341D}" type="parTrans" cxnId="{E073A828-6A5C-43B8-B60B-60199039376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2E3E8F4-CB1F-43EA-831C-4AEFD43E4672}" type="sibTrans" cxnId="{E073A828-6A5C-43B8-B60B-60199039376E}">
      <dgm:prSet/>
      <dgm:spPr/>
      <dgm:t>
        <a:bodyPr/>
        <a:lstStyle/>
        <a:p>
          <a:endParaRPr lang="en-US"/>
        </a:p>
      </dgm:t>
    </dgm:pt>
    <dgm:pt modelId="{18F2809C-3B8D-4A9B-BE1F-54A69320AAAB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Automated Door Lock Mechanism </a:t>
          </a:r>
        </a:p>
      </dgm:t>
    </dgm:pt>
    <dgm:pt modelId="{DA54DDD0-909B-446C-A379-7B459EE00760}" type="parTrans" cxnId="{D059F704-9DED-4098-9183-419C6C3EF85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A5E3B21-EF7F-4CFD-8BBB-3D3ABB2CA18B}" type="sibTrans" cxnId="{D059F704-9DED-4098-9183-419C6C3EF85A}">
      <dgm:prSet/>
      <dgm:spPr/>
      <dgm:t>
        <a:bodyPr/>
        <a:lstStyle/>
        <a:p>
          <a:endParaRPr lang="en-US"/>
        </a:p>
      </dgm:t>
    </dgm:pt>
    <dgm:pt modelId="{7A294378-2A3B-415E-A9FA-1FAB70B7BBBB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1.3.1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Software</a:t>
          </a:r>
        </a:p>
      </dgm:t>
    </dgm:pt>
    <dgm:pt modelId="{4BE79E92-512D-4D9B-9EB0-9A939A77FF12}" type="parTrans" cxnId="{436908EC-7BDF-4570-BBA1-24DE8126F54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55E9A66-6D87-4787-9A92-3940B253D546}" type="sibTrans" cxnId="{436908EC-7BDF-4570-BBA1-24DE8126F54B}">
      <dgm:prSet/>
      <dgm:spPr/>
      <dgm:t>
        <a:bodyPr/>
        <a:lstStyle/>
        <a:p>
          <a:endParaRPr lang="en-US"/>
        </a:p>
      </dgm:t>
    </dgm:pt>
    <dgm:pt modelId="{56AC2B53-8D15-490C-950A-3A98444CD922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1.3.1.1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Writing Code for Locking and Unlocking </a:t>
          </a:r>
        </a:p>
      </dgm:t>
    </dgm:pt>
    <dgm:pt modelId="{A84F14FD-2ACF-4346-9BF1-5D8A97524692}" type="parTrans" cxnId="{1D380565-90B5-4E39-8E11-97319B62BD7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648718E-E8AF-4FCB-BD0A-464E0EEAF9C5}" type="sibTrans" cxnId="{1D380565-90B5-4E39-8E11-97319B62BD71}">
      <dgm:prSet/>
      <dgm:spPr/>
      <dgm:t>
        <a:bodyPr/>
        <a:lstStyle/>
        <a:p>
          <a:endParaRPr lang="en-US"/>
        </a:p>
      </dgm:t>
    </dgm:pt>
    <dgm:pt modelId="{DAA968FA-4E80-40C3-9B10-A491FDCD2758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1.3.2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Hardware</a:t>
          </a:r>
        </a:p>
      </dgm:t>
    </dgm:pt>
    <dgm:pt modelId="{BFE31EBB-2EEE-4C44-8FFF-DBA14B53081F}" type="parTrans" cxnId="{B53C7B48-7F58-4A24-A385-C436ABD2B479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07CA017-2C44-45B4-9045-F7A66064B2E6}" type="sibTrans" cxnId="{B53C7B48-7F58-4A24-A385-C436ABD2B479}">
      <dgm:prSet/>
      <dgm:spPr/>
      <dgm:t>
        <a:bodyPr/>
        <a:lstStyle/>
        <a:p>
          <a:endParaRPr lang="en-US"/>
        </a:p>
      </dgm:t>
    </dgm:pt>
    <dgm:pt modelId="{9C1EF11E-C3D4-47CB-8FBD-E3A611104F71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1.3.2.1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Research on Different Electric Door Locks Available</a:t>
          </a:r>
        </a:p>
      </dgm:t>
    </dgm:pt>
    <dgm:pt modelId="{8C33CFD3-016D-4085-9E09-336E1BEB891E}" type="parTrans" cxnId="{FDBF043B-82A0-4E51-AC02-47663BE81E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439AEF5-73C8-4D1F-BD9A-2FE9496BF5CA}" type="sibTrans" cxnId="{FDBF043B-82A0-4E51-AC02-47663BE81E0B}">
      <dgm:prSet/>
      <dgm:spPr/>
      <dgm:t>
        <a:bodyPr/>
        <a:lstStyle/>
        <a:p>
          <a:endParaRPr lang="en-US"/>
        </a:p>
      </dgm:t>
    </dgm:pt>
    <dgm:pt modelId="{90CA5616-12A4-4474-BF27-8C3E69EE101C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1.3.2.2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 Best Hardware</a:t>
          </a:r>
        </a:p>
      </dgm:t>
    </dgm:pt>
    <dgm:pt modelId="{C7013F92-3E5F-4712-BB4B-A1965F989D95}" type="parTrans" cxnId="{629432B0-D925-43A1-8DDA-6C3AC6BF0D0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68AAE13-F82C-4CDA-82DE-643B4DF36791}" type="sibTrans" cxnId="{629432B0-D925-43A1-8DDA-6C3AC6BF0D02}">
      <dgm:prSet/>
      <dgm:spPr/>
      <dgm:t>
        <a:bodyPr/>
        <a:lstStyle/>
        <a:p>
          <a:endParaRPr lang="en-US"/>
        </a:p>
      </dgm:t>
    </dgm:pt>
    <dgm:pt modelId="{04D82BBF-1FDB-4416-9A2E-C839A24EE4E3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1.3.2.3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Purchase Selected Hardware</a:t>
          </a:r>
        </a:p>
      </dgm:t>
    </dgm:pt>
    <dgm:pt modelId="{4D6F7BFE-6AA6-46D1-845D-34073FCB2E69}" type="parTrans" cxnId="{A563F2E1-8E8C-4A86-935C-DF8E0CD34B0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7D38F32-0059-43CF-9018-142F6304EAD9}" type="sibTrans" cxnId="{A563F2E1-8E8C-4A86-935C-DF8E0CD34B02}">
      <dgm:prSet/>
      <dgm:spPr/>
      <dgm:t>
        <a:bodyPr/>
        <a:lstStyle/>
        <a:p>
          <a:endParaRPr lang="en-US"/>
        </a:p>
      </dgm:t>
    </dgm:pt>
    <dgm:pt modelId="{8CCDC293-11C5-420F-BAFD-B0F5C02310C3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1.3.2.4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Test the code using Laptop and Purchased Hardware</a:t>
          </a:r>
        </a:p>
      </dgm:t>
    </dgm:pt>
    <dgm:pt modelId="{0530570A-C874-43C6-9BD4-DB520ECB5DC6}" type="parTrans" cxnId="{15159870-E510-446A-8DB7-5F81402F083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A64C0D4-BC97-4A5D-BD57-E22553A6AEFB}" type="sibTrans" cxnId="{15159870-E510-446A-8DB7-5F81402F083E}">
      <dgm:prSet/>
      <dgm:spPr/>
      <dgm:t>
        <a:bodyPr/>
        <a:lstStyle/>
        <a:p>
          <a:endParaRPr lang="en-US"/>
        </a:p>
      </dgm:t>
    </dgm:pt>
    <dgm:pt modelId="{5A84EB76-3D14-4E6A-A2A8-DF097FBB1C21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1.2.1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Software</a:t>
          </a:r>
        </a:p>
      </dgm:t>
    </dgm:pt>
    <dgm:pt modelId="{2BD8A911-9507-4581-BB10-9031929F4D3A}" type="parTrans" cxnId="{58010E2D-380D-4361-A43C-B0802562012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7E6EC6E-8788-41A5-82B1-5D78DCEECF3E}" type="sibTrans" cxnId="{58010E2D-380D-4361-A43C-B08025620120}">
      <dgm:prSet/>
      <dgm:spPr/>
      <dgm:t>
        <a:bodyPr/>
        <a:lstStyle/>
        <a:p>
          <a:endParaRPr lang="en-US"/>
        </a:p>
      </dgm:t>
    </dgm:pt>
    <dgm:pt modelId="{0F4B8D7B-285A-49C2-9247-AA1F5F01DCFD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1.2.1.1</a:t>
          </a:r>
        </a:p>
        <a:p>
          <a:r>
            <a: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Writing Code </a:t>
          </a:r>
        </a:p>
      </dgm:t>
    </dgm:pt>
    <dgm:pt modelId="{C929E107-AA31-492F-9195-C3F76FFEC707}" type="parTrans" cxnId="{90A96DF2-26E8-4572-B495-961449582C4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B7EEA5E-8329-43F9-8EA3-DEE364AFB8DF}" type="sibTrans" cxnId="{90A96DF2-26E8-4572-B495-961449582C4E}">
      <dgm:prSet/>
      <dgm:spPr/>
      <dgm:t>
        <a:bodyPr/>
        <a:lstStyle/>
        <a:p>
          <a:endParaRPr lang="en-US"/>
        </a:p>
      </dgm:t>
    </dgm:pt>
    <dgm:pt modelId="{DD48BBE7-4816-4E14-87A4-E70A9A67D2B9}" type="pres">
      <dgm:prSet presAssocID="{268EAE98-3F53-4405-884E-580802581E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83EE9B8-51CB-4BC7-870F-44DFE1D616A6}" type="pres">
      <dgm:prSet presAssocID="{9C7C9DA0-32DA-485C-A13F-56E126E2BC8B}" presName="hierRoot1" presStyleCnt="0">
        <dgm:presLayoutVars>
          <dgm:hierBranch val="init"/>
        </dgm:presLayoutVars>
      </dgm:prSet>
      <dgm:spPr/>
    </dgm:pt>
    <dgm:pt modelId="{32FA4F82-6D9F-46D2-9E6F-B875A9CF1892}" type="pres">
      <dgm:prSet presAssocID="{9C7C9DA0-32DA-485C-A13F-56E126E2BC8B}" presName="rootComposite1" presStyleCnt="0"/>
      <dgm:spPr/>
    </dgm:pt>
    <dgm:pt modelId="{11BDB6FA-B3F0-4623-BB18-E2FA754CB8AD}" type="pres">
      <dgm:prSet presAssocID="{9C7C9DA0-32DA-485C-A13F-56E126E2BC8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41BAFD-2E9B-4C92-81DF-C3D965576E86}" type="pres">
      <dgm:prSet presAssocID="{9C7C9DA0-32DA-485C-A13F-56E126E2BC8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119E76E-4E95-4431-904F-B5268AE172A2}" type="pres">
      <dgm:prSet presAssocID="{9C7C9DA0-32DA-485C-A13F-56E126E2BC8B}" presName="hierChild2" presStyleCnt="0"/>
      <dgm:spPr/>
    </dgm:pt>
    <dgm:pt modelId="{C9FFF0F6-9C10-4B59-B599-F8AF836797CF}" type="pres">
      <dgm:prSet presAssocID="{124C9FBA-6272-4631-A515-8566CFCC2264}" presName="Name37" presStyleLbl="parChTrans1D2" presStyleIdx="0" presStyleCnt="4"/>
      <dgm:spPr/>
      <dgm:t>
        <a:bodyPr/>
        <a:lstStyle/>
        <a:p>
          <a:endParaRPr lang="en-US"/>
        </a:p>
      </dgm:t>
    </dgm:pt>
    <dgm:pt modelId="{023C69F5-66D6-43D4-901D-CC15FBEA02D1}" type="pres">
      <dgm:prSet presAssocID="{C9CC7C9C-917F-4EBA-BCBD-BF87CAC172EB}" presName="hierRoot2" presStyleCnt="0">
        <dgm:presLayoutVars>
          <dgm:hierBranch val="init"/>
        </dgm:presLayoutVars>
      </dgm:prSet>
      <dgm:spPr/>
    </dgm:pt>
    <dgm:pt modelId="{92EE7D3D-5F0F-4525-8FF1-190B2B6C756D}" type="pres">
      <dgm:prSet presAssocID="{C9CC7C9C-917F-4EBA-BCBD-BF87CAC172EB}" presName="rootComposite" presStyleCnt="0"/>
      <dgm:spPr/>
    </dgm:pt>
    <dgm:pt modelId="{4EAD3F29-B71F-40F7-A78C-307E1C4E8331}" type="pres">
      <dgm:prSet presAssocID="{C9CC7C9C-917F-4EBA-BCBD-BF87CAC172EB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C15ABB-F2E5-45D4-9EFE-1DAB39D43527}" type="pres">
      <dgm:prSet presAssocID="{C9CC7C9C-917F-4EBA-BCBD-BF87CAC172EB}" presName="rootConnector" presStyleLbl="node2" presStyleIdx="0" presStyleCnt="4"/>
      <dgm:spPr/>
      <dgm:t>
        <a:bodyPr/>
        <a:lstStyle/>
        <a:p>
          <a:endParaRPr lang="en-US"/>
        </a:p>
      </dgm:t>
    </dgm:pt>
    <dgm:pt modelId="{934C0712-62B3-4957-8000-EA97708AAD23}" type="pres">
      <dgm:prSet presAssocID="{C9CC7C9C-917F-4EBA-BCBD-BF87CAC172EB}" presName="hierChild4" presStyleCnt="0"/>
      <dgm:spPr/>
    </dgm:pt>
    <dgm:pt modelId="{DF597EF3-E8F2-4082-995E-CBB815428AEF}" type="pres">
      <dgm:prSet presAssocID="{0C86E3FD-AA38-47B3-A921-50C9210045D8}" presName="Name37" presStyleLbl="parChTrans1D3" presStyleIdx="0" presStyleCnt="8"/>
      <dgm:spPr/>
      <dgm:t>
        <a:bodyPr/>
        <a:lstStyle/>
        <a:p>
          <a:endParaRPr lang="en-US"/>
        </a:p>
      </dgm:t>
    </dgm:pt>
    <dgm:pt modelId="{B8569593-158C-4F0E-8673-C6E0EA36BA2D}" type="pres">
      <dgm:prSet presAssocID="{E908E6B2-6E7E-4126-8181-30FD0ACE2BD6}" presName="hierRoot2" presStyleCnt="0">
        <dgm:presLayoutVars>
          <dgm:hierBranch val="init"/>
        </dgm:presLayoutVars>
      </dgm:prSet>
      <dgm:spPr/>
    </dgm:pt>
    <dgm:pt modelId="{546735EF-512F-4C5D-8A52-C4B5DD540138}" type="pres">
      <dgm:prSet presAssocID="{E908E6B2-6E7E-4126-8181-30FD0ACE2BD6}" presName="rootComposite" presStyleCnt="0"/>
      <dgm:spPr/>
    </dgm:pt>
    <dgm:pt modelId="{90913504-4479-4CB1-8B65-4B3097A05D33}" type="pres">
      <dgm:prSet presAssocID="{E908E6B2-6E7E-4126-8181-30FD0ACE2BD6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AB3C36-032D-4C5B-A863-D79FC2424977}" type="pres">
      <dgm:prSet presAssocID="{E908E6B2-6E7E-4126-8181-30FD0ACE2BD6}" presName="rootConnector" presStyleLbl="node3" presStyleIdx="0" presStyleCnt="8"/>
      <dgm:spPr/>
      <dgm:t>
        <a:bodyPr/>
        <a:lstStyle/>
        <a:p>
          <a:endParaRPr lang="en-US"/>
        </a:p>
      </dgm:t>
    </dgm:pt>
    <dgm:pt modelId="{6C84DB42-20A2-400B-B0BB-2C5A824ED6D6}" type="pres">
      <dgm:prSet presAssocID="{E908E6B2-6E7E-4126-8181-30FD0ACE2BD6}" presName="hierChild4" presStyleCnt="0"/>
      <dgm:spPr/>
    </dgm:pt>
    <dgm:pt modelId="{F5DBC2BF-F8E0-4BE1-A5F2-5C0576205F88}" type="pres">
      <dgm:prSet presAssocID="{16AB1396-0DD9-4945-8908-7389C5B9A041}" presName="Name37" presStyleLbl="parChTrans1D4" presStyleIdx="0" presStyleCnt="20"/>
      <dgm:spPr/>
      <dgm:t>
        <a:bodyPr/>
        <a:lstStyle/>
        <a:p>
          <a:endParaRPr lang="en-US"/>
        </a:p>
      </dgm:t>
    </dgm:pt>
    <dgm:pt modelId="{73C1BF93-9CC6-437C-9C15-7DF147032D47}" type="pres">
      <dgm:prSet presAssocID="{29EC78D6-3080-4041-A8C6-C609A2E96823}" presName="hierRoot2" presStyleCnt="0">
        <dgm:presLayoutVars>
          <dgm:hierBranch val="init"/>
        </dgm:presLayoutVars>
      </dgm:prSet>
      <dgm:spPr/>
    </dgm:pt>
    <dgm:pt modelId="{4992EA5F-AF43-4B14-97E9-2199F7C41B59}" type="pres">
      <dgm:prSet presAssocID="{29EC78D6-3080-4041-A8C6-C609A2E96823}" presName="rootComposite" presStyleCnt="0"/>
      <dgm:spPr/>
    </dgm:pt>
    <dgm:pt modelId="{6E1058A0-799F-419D-BA67-5027A9156B8D}" type="pres">
      <dgm:prSet presAssocID="{29EC78D6-3080-4041-A8C6-C609A2E96823}" presName="rootText" presStyleLbl="node4" presStyleIdx="0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6AAD88-7928-417A-B83B-C83FE3A7D99C}" type="pres">
      <dgm:prSet presAssocID="{29EC78D6-3080-4041-A8C6-C609A2E96823}" presName="rootConnector" presStyleLbl="node4" presStyleIdx="0" presStyleCnt="20"/>
      <dgm:spPr/>
      <dgm:t>
        <a:bodyPr/>
        <a:lstStyle/>
        <a:p>
          <a:endParaRPr lang="en-US"/>
        </a:p>
      </dgm:t>
    </dgm:pt>
    <dgm:pt modelId="{F61319B6-B08C-4FD0-9CB8-562BFA3D786B}" type="pres">
      <dgm:prSet presAssocID="{29EC78D6-3080-4041-A8C6-C609A2E96823}" presName="hierChild4" presStyleCnt="0"/>
      <dgm:spPr/>
    </dgm:pt>
    <dgm:pt modelId="{DFF43A28-5CD7-4FE0-84EE-7F7EE306E02A}" type="pres">
      <dgm:prSet presAssocID="{29EC78D6-3080-4041-A8C6-C609A2E96823}" presName="hierChild5" presStyleCnt="0"/>
      <dgm:spPr/>
    </dgm:pt>
    <dgm:pt modelId="{411A911E-8D2F-499E-83F7-B82E12753A62}" type="pres">
      <dgm:prSet presAssocID="{867892FA-B2E4-40CB-8E9E-E198775ABB2B}" presName="Name37" presStyleLbl="parChTrans1D4" presStyleIdx="1" presStyleCnt="20"/>
      <dgm:spPr/>
      <dgm:t>
        <a:bodyPr/>
        <a:lstStyle/>
        <a:p>
          <a:endParaRPr lang="en-US"/>
        </a:p>
      </dgm:t>
    </dgm:pt>
    <dgm:pt modelId="{E49883FF-517D-44C3-8A9C-7677A3C7AD91}" type="pres">
      <dgm:prSet presAssocID="{003C0A96-08C2-49F5-AE9D-9334D68BF503}" presName="hierRoot2" presStyleCnt="0">
        <dgm:presLayoutVars>
          <dgm:hierBranch val="init"/>
        </dgm:presLayoutVars>
      </dgm:prSet>
      <dgm:spPr/>
    </dgm:pt>
    <dgm:pt modelId="{CBAF796A-C3EF-4F9A-A09A-54DB4DC35E23}" type="pres">
      <dgm:prSet presAssocID="{003C0A96-08C2-49F5-AE9D-9334D68BF503}" presName="rootComposite" presStyleCnt="0"/>
      <dgm:spPr/>
    </dgm:pt>
    <dgm:pt modelId="{51312B13-36C3-4ACC-9F55-FFA6DDFE2ABC}" type="pres">
      <dgm:prSet presAssocID="{003C0A96-08C2-49F5-AE9D-9334D68BF503}" presName="rootText" presStyleLbl="node4" presStyleIdx="1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C8CB90-7B1E-4777-8459-EAF2A155D680}" type="pres">
      <dgm:prSet presAssocID="{003C0A96-08C2-49F5-AE9D-9334D68BF503}" presName="rootConnector" presStyleLbl="node4" presStyleIdx="1" presStyleCnt="20"/>
      <dgm:spPr/>
      <dgm:t>
        <a:bodyPr/>
        <a:lstStyle/>
        <a:p>
          <a:endParaRPr lang="en-US"/>
        </a:p>
      </dgm:t>
    </dgm:pt>
    <dgm:pt modelId="{6549906B-20B8-4535-BC1A-05717ADFAB74}" type="pres">
      <dgm:prSet presAssocID="{003C0A96-08C2-49F5-AE9D-9334D68BF503}" presName="hierChild4" presStyleCnt="0"/>
      <dgm:spPr/>
    </dgm:pt>
    <dgm:pt modelId="{768B89AB-22E4-4C52-B3BD-4776615ED47B}" type="pres">
      <dgm:prSet presAssocID="{003C0A96-08C2-49F5-AE9D-9334D68BF503}" presName="hierChild5" presStyleCnt="0"/>
      <dgm:spPr/>
    </dgm:pt>
    <dgm:pt modelId="{A56EC05C-41E2-475C-9C81-08BC413A42A8}" type="pres">
      <dgm:prSet presAssocID="{7C4EE68B-4BDB-4D3F-9054-87BA27CF48E0}" presName="Name37" presStyleLbl="parChTrans1D4" presStyleIdx="2" presStyleCnt="20"/>
      <dgm:spPr/>
      <dgm:t>
        <a:bodyPr/>
        <a:lstStyle/>
        <a:p>
          <a:endParaRPr lang="en-US"/>
        </a:p>
      </dgm:t>
    </dgm:pt>
    <dgm:pt modelId="{11E1A4CC-31EB-4461-9279-B9F9FDF07F42}" type="pres">
      <dgm:prSet presAssocID="{9C36EDFD-EF3F-4168-A23A-734E584F2A8E}" presName="hierRoot2" presStyleCnt="0">
        <dgm:presLayoutVars>
          <dgm:hierBranch val="init"/>
        </dgm:presLayoutVars>
      </dgm:prSet>
      <dgm:spPr/>
    </dgm:pt>
    <dgm:pt modelId="{8C0CD45A-87D4-4A42-A63A-8580EEE73F33}" type="pres">
      <dgm:prSet presAssocID="{9C36EDFD-EF3F-4168-A23A-734E584F2A8E}" presName="rootComposite" presStyleCnt="0"/>
      <dgm:spPr/>
    </dgm:pt>
    <dgm:pt modelId="{4F472C89-1DF4-4A8A-A959-F098CD7B7113}" type="pres">
      <dgm:prSet presAssocID="{9C36EDFD-EF3F-4168-A23A-734E584F2A8E}" presName="rootText" presStyleLbl="node4" presStyleIdx="2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0783AE-B6FC-48D0-8987-E302819B0D4C}" type="pres">
      <dgm:prSet presAssocID="{9C36EDFD-EF3F-4168-A23A-734E584F2A8E}" presName="rootConnector" presStyleLbl="node4" presStyleIdx="2" presStyleCnt="20"/>
      <dgm:spPr/>
      <dgm:t>
        <a:bodyPr/>
        <a:lstStyle/>
        <a:p>
          <a:endParaRPr lang="en-US"/>
        </a:p>
      </dgm:t>
    </dgm:pt>
    <dgm:pt modelId="{B082BB3C-9965-4BB4-8F8E-563AC642D3C9}" type="pres">
      <dgm:prSet presAssocID="{9C36EDFD-EF3F-4168-A23A-734E584F2A8E}" presName="hierChild4" presStyleCnt="0"/>
      <dgm:spPr/>
    </dgm:pt>
    <dgm:pt modelId="{A83F26B8-7646-4B3F-A2F9-AE76EDF69A4F}" type="pres">
      <dgm:prSet presAssocID="{9C36EDFD-EF3F-4168-A23A-734E584F2A8E}" presName="hierChild5" presStyleCnt="0"/>
      <dgm:spPr/>
    </dgm:pt>
    <dgm:pt modelId="{763B4EBC-D497-488C-A99C-FC0067D20825}" type="pres">
      <dgm:prSet presAssocID="{E8C6DFD9-D93F-497B-8B4F-4DD837F67305}" presName="Name37" presStyleLbl="parChTrans1D4" presStyleIdx="3" presStyleCnt="20"/>
      <dgm:spPr/>
      <dgm:t>
        <a:bodyPr/>
        <a:lstStyle/>
        <a:p>
          <a:endParaRPr lang="en-US"/>
        </a:p>
      </dgm:t>
    </dgm:pt>
    <dgm:pt modelId="{C14267AB-23D2-433C-8782-0E39E2AFF495}" type="pres">
      <dgm:prSet presAssocID="{91810A01-8831-4522-A6A2-5164E61E9D22}" presName="hierRoot2" presStyleCnt="0">
        <dgm:presLayoutVars>
          <dgm:hierBranch val="init"/>
        </dgm:presLayoutVars>
      </dgm:prSet>
      <dgm:spPr/>
    </dgm:pt>
    <dgm:pt modelId="{86E2A17C-6675-41B5-B65D-C8D83D160FAD}" type="pres">
      <dgm:prSet presAssocID="{91810A01-8831-4522-A6A2-5164E61E9D22}" presName="rootComposite" presStyleCnt="0"/>
      <dgm:spPr/>
    </dgm:pt>
    <dgm:pt modelId="{83ABB3A6-3E99-43AA-B18F-9A24AE1F2077}" type="pres">
      <dgm:prSet presAssocID="{91810A01-8831-4522-A6A2-5164E61E9D22}" presName="rootText" presStyleLbl="node4" presStyleIdx="3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F7CAEB-25DC-4D64-87C8-6075BF12507F}" type="pres">
      <dgm:prSet presAssocID="{91810A01-8831-4522-A6A2-5164E61E9D22}" presName="rootConnector" presStyleLbl="node4" presStyleIdx="3" presStyleCnt="20"/>
      <dgm:spPr/>
      <dgm:t>
        <a:bodyPr/>
        <a:lstStyle/>
        <a:p>
          <a:endParaRPr lang="en-US"/>
        </a:p>
      </dgm:t>
    </dgm:pt>
    <dgm:pt modelId="{E04070A0-1534-4E5D-AA97-DB5B744FBA00}" type="pres">
      <dgm:prSet presAssocID="{91810A01-8831-4522-A6A2-5164E61E9D22}" presName="hierChild4" presStyleCnt="0"/>
      <dgm:spPr/>
    </dgm:pt>
    <dgm:pt modelId="{ECD2034F-262C-4459-84BA-42C16D5DE217}" type="pres">
      <dgm:prSet presAssocID="{91810A01-8831-4522-A6A2-5164E61E9D22}" presName="hierChild5" presStyleCnt="0"/>
      <dgm:spPr/>
    </dgm:pt>
    <dgm:pt modelId="{A6C8D1F1-E1A0-4771-BA18-2957F08A22B9}" type="pres">
      <dgm:prSet presAssocID="{E908E6B2-6E7E-4126-8181-30FD0ACE2BD6}" presName="hierChild5" presStyleCnt="0"/>
      <dgm:spPr/>
    </dgm:pt>
    <dgm:pt modelId="{EA171FE3-CE67-4BBE-9CCD-22519A4B3A1A}" type="pres">
      <dgm:prSet presAssocID="{180673A6-9034-4BDD-B1C7-10C5366AD093}" presName="Name37" presStyleLbl="parChTrans1D3" presStyleIdx="1" presStyleCnt="8"/>
      <dgm:spPr/>
      <dgm:t>
        <a:bodyPr/>
        <a:lstStyle/>
        <a:p>
          <a:endParaRPr lang="en-US"/>
        </a:p>
      </dgm:t>
    </dgm:pt>
    <dgm:pt modelId="{2359FEB2-167B-4367-BB46-F1C4822A1640}" type="pres">
      <dgm:prSet presAssocID="{ABBACC73-577C-4690-A92A-F8ACEE142469}" presName="hierRoot2" presStyleCnt="0">
        <dgm:presLayoutVars>
          <dgm:hierBranch val="init"/>
        </dgm:presLayoutVars>
      </dgm:prSet>
      <dgm:spPr/>
    </dgm:pt>
    <dgm:pt modelId="{D62143AF-0801-42C5-8356-DE1D36BEC9BD}" type="pres">
      <dgm:prSet presAssocID="{ABBACC73-577C-4690-A92A-F8ACEE142469}" presName="rootComposite" presStyleCnt="0"/>
      <dgm:spPr/>
    </dgm:pt>
    <dgm:pt modelId="{2D82B1CF-4045-491F-BD61-4401B915206C}" type="pres">
      <dgm:prSet presAssocID="{ABBACC73-577C-4690-A92A-F8ACEE142469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9DA4AC-E433-4C48-83A6-CB9BA7B2FC42}" type="pres">
      <dgm:prSet presAssocID="{ABBACC73-577C-4690-A92A-F8ACEE142469}" presName="rootConnector" presStyleLbl="node3" presStyleIdx="1" presStyleCnt="8"/>
      <dgm:spPr/>
      <dgm:t>
        <a:bodyPr/>
        <a:lstStyle/>
        <a:p>
          <a:endParaRPr lang="en-US"/>
        </a:p>
      </dgm:t>
    </dgm:pt>
    <dgm:pt modelId="{C5FEF110-34D1-445A-B33A-61317B1C31C0}" type="pres">
      <dgm:prSet presAssocID="{ABBACC73-577C-4690-A92A-F8ACEE142469}" presName="hierChild4" presStyleCnt="0"/>
      <dgm:spPr/>
    </dgm:pt>
    <dgm:pt modelId="{9BF9B586-7A80-42C5-ACC9-17EDF5BC2461}" type="pres">
      <dgm:prSet presAssocID="{8B675403-CC82-45E3-A23E-803776EC14FB}" presName="Name37" presStyleLbl="parChTrans1D4" presStyleIdx="4" presStyleCnt="20"/>
      <dgm:spPr/>
      <dgm:t>
        <a:bodyPr/>
        <a:lstStyle/>
        <a:p>
          <a:endParaRPr lang="en-US"/>
        </a:p>
      </dgm:t>
    </dgm:pt>
    <dgm:pt modelId="{74617BC5-7E89-4A0F-BE1A-7632E19764A8}" type="pres">
      <dgm:prSet presAssocID="{86F6CC56-FE5F-4F52-832E-1037D372C0DE}" presName="hierRoot2" presStyleCnt="0">
        <dgm:presLayoutVars>
          <dgm:hierBranch val="init"/>
        </dgm:presLayoutVars>
      </dgm:prSet>
      <dgm:spPr/>
    </dgm:pt>
    <dgm:pt modelId="{A44715E7-3428-479E-997B-AC3304326AA2}" type="pres">
      <dgm:prSet presAssocID="{86F6CC56-FE5F-4F52-832E-1037D372C0DE}" presName="rootComposite" presStyleCnt="0"/>
      <dgm:spPr/>
    </dgm:pt>
    <dgm:pt modelId="{94E95307-8C34-4FC8-9322-651B0545001C}" type="pres">
      <dgm:prSet presAssocID="{86F6CC56-FE5F-4F52-832E-1037D372C0DE}" presName="rootText" presStyleLbl="node4" presStyleIdx="4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52B983-D9A5-4674-ADFC-0615EC65345B}" type="pres">
      <dgm:prSet presAssocID="{86F6CC56-FE5F-4F52-832E-1037D372C0DE}" presName="rootConnector" presStyleLbl="node4" presStyleIdx="4" presStyleCnt="20"/>
      <dgm:spPr/>
      <dgm:t>
        <a:bodyPr/>
        <a:lstStyle/>
        <a:p>
          <a:endParaRPr lang="en-US"/>
        </a:p>
      </dgm:t>
    </dgm:pt>
    <dgm:pt modelId="{AC85D15F-AF82-46E7-8244-67EEE500E9F8}" type="pres">
      <dgm:prSet presAssocID="{86F6CC56-FE5F-4F52-832E-1037D372C0DE}" presName="hierChild4" presStyleCnt="0"/>
      <dgm:spPr/>
    </dgm:pt>
    <dgm:pt modelId="{EADD3DE1-F186-4AD8-9492-F3DFC7ABA8BA}" type="pres">
      <dgm:prSet presAssocID="{86F6CC56-FE5F-4F52-832E-1037D372C0DE}" presName="hierChild5" presStyleCnt="0"/>
      <dgm:spPr/>
    </dgm:pt>
    <dgm:pt modelId="{806F7A05-8310-418A-B7F1-47A7C3087E0F}" type="pres">
      <dgm:prSet presAssocID="{E8C7220F-B03D-4656-A131-730D68549065}" presName="Name37" presStyleLbl="parChTrans1D4" presStyleIdx="5" presStyleCnt="20"/>
      <dgm:spPr/>
      <dgm:t>
        <a:bodyPr/>
        <a:lstStyle/>
        <a:p>
          <a:endParaRPr lang="en-US"/>
        </a:p>
      </dgm:t>
    </dgm:pt>
    <dgm:pt modelId="{52C80730-D9A7-4CBB-B226-F1C18DE657F9}" type="pres">
      <dgm:prSet presAssocID="{2A3181EB-4680-4F8C-AE69-9A80C279CFEC}" presName="hierRoot2" presStyleCnt="0">
        <dgm:presLayoutVars>
          <dgm:hierBranch val="init"/>
        </dgm:presLayoutVars>
      </dgm:prSet>
      <dgm:spPr/>
    </dgm:pt>
    <dgm:pt modelId="{CB89B6EC-8AF0-4F7B-B637-D8D37F916B81}" type="pres">
      <dgm:prSet presAssocID="{2A3181EB-4680-4F8C-AE69-9A80C279CFEC}" presName="rootComposite" presStyleCnt="0"/>
      <dgm:spPr/>
    </dgm:pt>
    <dgm:pt modelId="{8BA97D70-F0A1-4FFD-B456-A55AB1DDD6C7}" type="pres">
      <dgm:prSet presAssocID="{2A3181EB-4680-4F8C-AE69-9A80C279CFEC}" presName="rootText" presStyleLbl="node4" presStyleIdx="5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506A4C-DDDF-4D2E-B768-184445A7207D}" type="pres">
      <dgm:prSet presAssocID="{2A3181EB-4680-4F8C-AE69-9A80C279CFEC}" presName="rootConnector" presStyleLbl="node4" presStyleIdx="5" presStyleCnt="20"/>
      <dgm:spPr/>
      <dgm:t>
        <a:bodyPr/>
        <a:lstStyle/>
        <a:p>
          <a:endParaRPr lang="en-US"/>
        </a:p>
      </dgm:t>
    </dgm:pt>
    <dgm:pt modelId="{590B074B-E1FC-4644-989F-BC1DFE96FD3B}" type="pres">
      <dgm:prSet presAssocID="{2A3181EB-4680-4F8C-AE69-9A80C279CFEC}" presName="hierChild4" presStyleCnt="0"/>
      <dgm:spPr/>
    </dgm:pt>
    <dgm:pt modelId="{013D966C-5618-49A6-806E-C2C94AF529B3}" type="pres">
      <dgm:prSet presAssocID="{2A3181EB-4680-4F8C-AE69-9A80C279CFEC}" presName="hierChild5" presStyleCnt="0"/>
      <dgm:spPr/>
    </dgm:pt>
    <dgm:pt modelId="{7BBF83B4-F56C-49E7-81F6-E789F704149B}" type="pres">
      <dgm:prSet presAssocID="{ABBACC73-577C-4690-A92A-F8ACEE142469}" presName="hierChild5" presStyleCnt="0"/>
      <dgm:spPr/>
    </dgm:pt>
    <dgm:pt modelId="{7DA7B9E3-4821-4B6E-951E-3B1E9EE6489A}" type="pres">
      <dgm:prSet presAssocID="{C9CC7C9C-917F-4EBA-BCBD-BF87CAC172EB}" presName="hierChild5" presStyleCnt="0"/>
      <dgm:spPr/>
    </dgm:pt>
    <dgm:pt modelId="{8167A084-42F2-4700-89F8-465425A03E83}" type="pres">
      <dgm:prSet presAssocID="{CB71A8F3-1E53-4085-B1EC-41E64D267799}" presName="Name37" presStyleLbl="parChTrans1D2" presStyleIdx="1" presStyleCnt="4"/>
      <dgm:spPr/>
      <dgm:t>
        <a:bodyPr/>
        <a:lstStyle/>
        <a:p>
          <a:endParaRPr lang="en-US"/>
        </a:p>
      </dgm:t>
    </dgm:pt>
    <dgm:pt modelId="{59A919E7-F621-421A-A1D4-5CF4E12AD1AE}" type="pres">
      <dgm:prSet presAssocID="{DE67FC70-CB0E-436B-A936-B1EFB77828A4}" presName="hierRoot2" presStyleCnt="0">
        <dgm:presLayoutVars>
          <dgm:hierBranch val="init"/>
        </dgm:presLayoutVars>
      </dgm:prSet>
      <dgm:spPr/>
    </dgm:pt>
    <dgm:pt modelId="{C0E5359B-524E-459D-BE2E-40287AD6DDB5}" type="pres">
      <dgm:prSet presAssocID="{DE67FC70-CB0E-436B-A936-B1EFB77828A4}" presName="rootComposite" presStyleCnt="0"/>
      <dgm:spPr/>
    </dgm:pt>
    <dgm:pt modelId="{365E315F-167D-4BE4-A5CB-732DAE9E1825}" type="pres">
      <dgm:prSet presAssocID="{DE67FC70-CB0E-436B-A936-B1EFB77828A4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17A149-C1AF-458A-9D3B-0FB3E8694BB2}" type="pres">
      <dgm:prSet presAssocID="{DE67FC70-CB0E-436B-A936-B1EFB77828A4}" presName="rootConnector" presStyleLbl="node2" presStyleIdx="1" presStyleCnt="4"/>
      <dgm:spPr/>
      <dgm:t>
        <a:bodyPr/>
        <a:lstStyle/>
        <a:p>
          <a:endParaRPr lang="en-US"/>
        </a:p>
      </dgm:t>
    </dgm:pt>
    <dgm:pt modelId="{6AA343D1-18B5-4CBA-8F51-7BD6D89BC477}" type="pres">
      <dgm:prSet presAssocID="{DE67FC70-CB0E-436B-A936-B1EFB77828A4}" presName="hierChild4" presStyleCnt="0"/>
      <dgm:spPr/>
    </dgm:pt>
    <dgm:pt modelId="{46CA79C7-B9E6-4722-A021-586256676DEF}" type="pres">
      <dgm:prSet presAssocID="{2BD8A911-9507-4581-BB10-9031929F4D3A}" presName="Name37" presStyleLbl="parChTrans1D3" presStyleIdx="2" presStyleCnt="8"/>
      <dgm:spPr/>
      <dgm:t>
        <a:bodyPr/>
        <a:lstStyle/>
        <a:p>
          <a:endParaRPr lang="en-US"/>
        </a:p>
      </dgm:t>
    </dgm:pt>
    <dgm:pt modelId="{9A10A525-1D67-448E-B1EA-090A6A33840A}" type="pres">
      <dgm:prSet presAssocID="{5A84EB76-3D14-4E6A-A2A8-DF097FBB1C21}" presName="hierRoot2" presStyleCnt="0">
        <dgm:presLayoutVars>
          <dgm:hierBranch val="init"/>
        </dgm:presLayoutVars>
      </dgm:prSet>
      <dgm:spPr/>
    </dgm:pt>
    <dgm:pt modelId="{C1BB4818-B64A-49B6-8486-D1C4087CDA36}" type="pres">
      <dgm:prSet presAssocID="{5A84EB76-3D14-4E6A-A2A8-DF097FBB1C21}" presName="rootComposite" presStyleCnt="0"/>
      <dgm:spPr/>
    </dgm:pt>
    <dgm:pt modelId="{AA05A4DD-F5C9-4A23-A42E-6E897C243715}" type="pres">
      <dgm:prSet presAssocID="{5A84EB76-3D14-4E6A-A2A8-DF097FBB1C21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89611F-CBA8-4F40-86CA-EEFE4618FE91}" type="pres">
      <dgm:prSet presAssocID="{5A84EB76-3D14-4E6A-A2A8-DF097FBB1C21}" presName="rootConnector" presStyleLbl="node3" presStyleIdx="2" presStyleCnt="8"/>
      <dgm:spPr/>
      <dgm:t>
        <a:bodyPr/>
        <a:lstStyle/>
        <a:p>
          <a:endParaRPr lang="en-US"/>
        </a:p>
      </dgm:t>
    </dgm:pt>
    <dgm:pt modelId="{41403044-0C85-4C4E-AD21-3AD95B6D32EB}" type="pres">
      <dgm:prSet presAssocID="{5A84EB76-3D14-4E6A-A2A8-DF097FBB1C21}" presName="hierChild4" presStyleCnt="0"/>
      <dgm:spPr/>
    </dgm:pt>
    <dgm:pt modelId="{373113C0-AA10-4755-A162-64EC773757EE}" type="pres">
      <dgm:prSet presAssocID="{C929E107-AA31-492F-9195-C3F76FFEC707}" presName="Name37" presStyleLbl="parChTrans1D4" presStyleIdx="6" presStyleCnt="20"/>
      <dgm:spPr/>
      <dgm:t>
        <a:bodyPr/>
        <a:lstStyle/>
        <a:p>
          <a:endParaRPr lang="en-US"/>
        </a:p>
      </dgm:t>
    </dgm:pt>
    <dgm:pt modelId="{9601A922-5C2D-430A-A6E2-3D8A12F6B363}" type="pres">
      <dgm:prSet presAssocID="{0F4B8D7B-285A-49C2-9247-AA1F5F01DCFD}" presName="hierRoot2" presStyleCnt="0">
        <dgm:presLayoutVars>
          <dgm:hierBranch val="init"/>
        </dgm:presLayoutVars>
      </dgm:prSet>
      <dgm:spPr/>
    </dgm:pt>
    <dgm:pt modelId="{E1C435AB-118B-40C9-920D-3FB91B0913C1}" type="pres">
      <dgm:prSet presAssocID="{0F4B8D7B-285A-49C2-9247-AA1F5F01DCFD}" presName="rootComposite" presStyleCnt="0"/>
      <dgm:spPr/>
    </dgm:pt>
    <dgm:pt modelId="{F4945682-EC85-4028-8768-AE5955BDFC36}" type="pres">
      <dgm:prSet presAssocID="{0F4B8D7B-285A-49C2-9247-AA1F5F01DCFD}" presName="rootText" presStyleLbl="node4" presStyleIdx="6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2B0919-AC3A-47A2-9712-C5D5705D67CE}" type="pres">
      <dgm:prSet presAssocID="{0F4B8D7B-285A-49C2-9247-AA1F5F01DCFD}" presName="rootConnector" presStyleLbl="node4" presStyleIdx="6" presStyleCnt="20"/>
      <dgm:spPr/>
      <dgm:t>
        <a:bodyPr/>
        <a:lstStyle/>
        <a:p>
          <a:endParaRPr lang="en-US"/>
        </a:p>
      </dgm:t>
    </dgm:pt>
    <dgm:pt modelId="{467B5738-4DE8-41C2-A364-52C41B63EF5E}" type="pres">
      <dgm:prSet presAssocID="{0F4B8D7B-285A-49C2-9247-AA1F5F01DCFD}" presName="hierChild4" presStyleCnt="0"/>
      <dgm:spPr/>
    </dgm:pt>
    <dgm:pt modelId="{A638303A-99D4-491D-9B83-D3CD8CC8054C}" type="pres">
      <dgm:prSet presAssocID="{0F4B8D7B-285A-49C2-9247-AA1F5F01DCFD}" presName="hierChild5" presStyleCnt="0"/>
      <dgm:spPr/>
    </dgm:pt>
    <dgm:pt modelId="{AE0D7EE5-8893-441E-AB50-9B86C9DC25E9}" type="pres">
      <dgm:prSet presAssocID="{5A84EB76-3D14-4E6A-A2A8-DF097FBB1C21}" presName="hierChild5" presStyleCnt="0"/>
      <dgm:spPr/>
    </dgm:pt>
    <dgm:pt modelId="{5B8165FF-F893-4F70-94AD-3264C336E718}" type="pres">
      <dgm:prSet presAssocID="{B16C0BAF-597C-468A-A547-809E81838E29}" presName="Name37" presStyleLbl="parChTrans1D3" presStyleIdx="3" presStyleCnt="8"/>
      <dgm:spPr/>
      <dgm:t>
        <a:bodyPr/>
        <a:lstStyle/>
        <a:p>
          <a:endParaRPr lang="en-US"/>
        </a:p>
      </dgm:t>
    </dgm:pt>
    <dgm:pt modelId="{CB0E07DB-FB7C-49FE-882D-D2B3832037E7}" type="pres">
      <dgm:prSet presAssocID="{B3DA580C-B93C-4454-B071-64E1E1A708EF}" presName="hierRoot2" presStyleCnt="0">
        <dgm:presLayoutVars>
          <dgm:hierBranch val="init"/>
        </dgm:presLayoutVars>
      </dgm:prSet>
      <dgm:spPr/>
    </dgm:pt>
    <dgm:pt modelId="{D6A2A852-0B73-4059-BFF1-1A0896253FFC}" type="pres">
      <dgm:prSet presAssocID="{B3DA580C-B93C-4454-B071-64E1E1A708EF}" presName="rootComposite" presStyleCnt="0"/>
      <dgm:spPr/>
    </dgm:pt>
    <dgm:pt modelId="{5A1D6F57-3E2E-411D-9CDE-57AB7040C6B7}" type="pres">
      <dgm:prSet presAssocID="{B3DA580C-B93C-4454-B071-64E1E1A708EF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6E5FF-3B3D-468D-88DB-AB99CDCFD2E3}" type="pres">
      <dgm:prSet presAssocID="{B3DA580C-B93C-4454-B071-64E1E1A708EF}" presName="rootConnector" presStyleLbl="node3" presStyleIdx="3" presStyleCnt="8"/>
      <dgm:spPr/>
      <dgm:t>
        <a:bodyPr/>
        <a:lstStyle/>
        <a:p>
          <a:endParaRPr lang="en-US"/>
        </a:p>
      </dgm:t>
    </dgm:pt>
    <dgm:pt modelId="{5BCBE351-7F5C-43CA-8CA8-C01ECF49A497}" type="pres">
      <dgm:prSet presAssocID="{B3DA580C-B93C-4454-B071-64E1E1A708EF}" presName="hierChild4" presStyleCnt="0"/>
      <dgm:spPr/>
    </dgm:pt>
    <dgm:pt modelId="{F574745F-3D02-4066-B3EE-B782D343ED12}" type="pres">
      <dgm:prSet presAssocID="{C58836F9-E7E9-4C26-9949-D8554794FFB9}" presName="Name37" presStyleLbl="parChTrans1D4" presStyleIdx="7" presStyleCnt="20"/>
      <dgm:spPr/>
      <dgm:t>
        <a:bodyPr/>
        <a:lstStyle/>
        <a:p>
          <a:endParaRPr lang="en-US"/>
        </a:p>
      </dgm:t>
    </dgm:pt>
    <dgm:pt modelId="{BC9041D7-0821-4EB1-A0D5-1450DACDE381}" type="pres">
      <dgm:prSet presAssocID="{385B5411-3A86-4049-8B26-BA79A183A183}" presName="hierRoot2" presStyleCnt="0">
        <dgm:presLayoutVars>
          <dgm:hierBranch val="init"/>
        </dgm:presLayoutVars>
      </dgm:prSet>
      <dgm:spPr/>
    </dgm:pt>
    <dgm:pt modelId="{FC462308-939F-42AF-B884-5D3DB005B857}" type="pres">
      <dgm:prSet presAssocID="{385B5411-3A86-4049-8B26-BA79A183A183}" presName="rootComposite" presStyleCnt="0"/>
      <dgm:spPr/>
    </dgm:pt>
    <dgm:pt modelId="{99BA0DFF-E51D-4854-B490-BDB9215F9F49}" type="pres">
      <dgm:prSet presAssocID="{385B5411-3A86-4049-8B26-BA79A183A183}" presName="rootText" presStyleLbl="node4" presStyleIdx="7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59897-EA6B-4707-A838-18E874457DB2}" type="pres">
      <dgm:prSet presAssocID="{385B5411-3A86-4049-8B26-BA79A183A183}" presName="rootConnector" presStyleLbl="node4" presStyleIdx="7" presStyleCnt="20"/>
      <dgm:spPr/>
      <dgm:t>
        <a:bodyPr/>
        <a:lstStyle/>
        <a:p>
          <a:endParaRPr lang="en-US"/>
        </a:p>
      </dgm:t>
    </dgm:pt>
    <dgm:pt modelId="{C944AE5B-A638-43A4-950F-1CB4E684A2EC}" type="pres">
      <dgm:prSet presAssocID="{385B5411-3A86-4049-8B26-BA79A183A183}" presName="hierChild4" presStyleCnt="0"/>
      <dgm:spPr/>
    </dgm:pt>
    <dgm:pt modelId="{F42450BB-4C5B-4F0F-A38C-1C5AC9F7FD43}" type="pres">
      <dgm:prSet presAssocID="{385B5411-3A86-4049-8B26-BA79A183A183}" presName="hierChild5" presStyleCnt="0"/>
      <dgm:spPr/>
    </dgm:pt>
    <dgm:pt modelId="{7C29224B-DC35-48F3-ADDC-C90311D21EB8}" type="pres">
      <dgm:prSet presAssocID="{9AB6645E-0829-47BF-888C-F5368793A726}" presName="Name37" presStyleLbl="parChTrans1D4" presStyleIdx="8" presStyleCnt="20"/>
      <dgm:spPr/>
      <dgm:t>
        <a:bodyPr/>
        <a:lstStyle/>
        <a:p>
          <a:endParaRPr lang="en-US"/>
        </a:p>
      </dgm:t>
    </dgm:pt>
    <dgm:pt modelId="{C7AC0CB3-1BF3-473B-90D7-475302946CE9}" type="pres">
      <dgm:prSet presAssocID="{0317FAE8-B183-4EFB-AF21-B36DB19ADF5D}" presName="hierRoot2" presStyleCnt="0">
        <dgm:presLayoutVars>
          <dgm:hierBranch val="init"/>
        </dgm:presLayoutVars>
      </dgm:prSet>
      <dgm:spPr/>
    </dgm:pt>
    <dgm:pt modelId="{FC12370B-32B9-4A0D-B2B5-9A10B6EB1C4D}" type="pres">
      <dgm:prSet presAssocID="{0317FAE8-B183-4EFB-AF21-B36DB19ADF5D}" presName="rootComposite" presStyleCnt="0"/>
      <dgm:spPr/>
    </dgm:pt>
    <dgm:pt modelId="{5B7DDF5C-C2D6-47B0-9196-FA44DF5FEC99}" type="pres">
      <dgm:prSet presAssocID="{0317FAE8-B183-4EFB-AF21-B36DB19ADF5D}" presName="rootText" presStyleLbl="node4" presStyleIdx="8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4633B3-B6D0-4D5B-8A7E-C492E07EA341}" type="pres">
      <dgm:prSet presAssocID="{0317FAE8-B183-4EFB-AF21-B36DB19ADF5D}" presName="rootConnector" presStyleLbl="node4" presStyleIdx="8" presStyleCnt="20"/>
      <dgm:spPr/>
      <dgm:t>
        <a:bodyPr/>
        <a:lstStyle/>
        <a:p>
          <a:endParaRPr lang="en-US"/>
        </a:p>
      </dgm:t>
    </dgm:pt>
    <dgm:pt modelId="{B6A1367B-3696-46BC-AFF3-7A74BF5EC674}" type="pres">
      <dgm:prSet presAssocID="{0317FAE8-B183-4EFB-AF21-B36DB19ADF5D}" presName="hierChild4" presStyleCnt="0"/>
      <dgm:spPr/>
    </dgm:pt>
    <dgm:pt modelId="{ED7A3874-7883-4903-A657-512ACB60BD0E}" type="pres">
      <dgm:prSet presAssocID="{0317FAE8-B183-4EFB-AF21-B36DB19ADF5D}" presName="hierChild5" presStyleCnt="0"/>
      <dgm:spPr/>
    </dgm:pt>
    <dgm:pt modelId="{A313A4C1-691F-410F-ABB5-8E0187137420}" type="pres">
      <dgm:prSet presAssocID="{B3DA580C-B93C-4454-B071-64E1E1A708EF}" presName="hierChild5" presStyleCnt="0"/>
      <dgm:spPr/>
    </dgm:pt>
    <dgm:pt modelId="{BD5DEDA4-9214-45AC-9E99-6E49B0AFE912}" type="pres">
      <dgm:prSet presAssocID="{DE67FC70-CB0E-436B-A936-B1EFB77828A4}" presName="hierChild5" presStyleCnt="0"/>
      <dgm:spPr/>
    </dgm:pt>
    <dgm:pt modelId="{3029F822-4718-4DC8-9047-F49F78516735}" type="pres">
      <dgm:prSet presAssocID="{DA54DDD0-909B-446C-A379-7B459EE00760}" presName="Name37" presStyleLbl="parChTrans1D2" presStyleIdx="2" presStyleCnt="4"/>
      <dgm:spPr/>
      <dgm:t>
        <a:bodyPr/>
        <a:lstStyle/>
        <a:p>
          <a:endParaRPr lang="en-US"/>
        </a:p>
      </dgm:t>
    </dgm:pt>
    <dgm:pt modelId="{B509F464-3E63-446F-AE2A-44AB795CD62E}" type="pres">
      <dgm:prSet presAssocID="{18F2809C-3B8D-4A9B-BE1F-54A69320AAAB}" presName="hierRoot2" presStyleCnt="0">
        <dgm:presLayoutVars>
          <dgm:hierBranch val="init"/>
        </dgm:presLayoutVars>
      </dgm:prSet>
      <dgm:spPr/>
    </dgm:pt>
    <dgm:pt modelId="{F9B60D54-2B99-40F1-8C9C-F0A3136126B4}" type="pres">
      <dgm:prSet presAssocID="{18F2809C-3B8D-4A9B-BE1F-54A69320AAAB}" presName="rootComposite" presStyleCnt="0"/>
      <dgm:spPr/>
    </dgm:pt>
    <dgm:pt modelId="{24E04F49-275D-4956-AF80-EDA21470E193}" type="pres">
      <dgm:prSet presAssocID="{18F2809C-3B8D-4A9B-BE1F-54A69320AAAB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576956-4833-4D39-B41F-DD50D5542E51}" type="pres">
      <dgm:prSet presAssocID="{18F2809C-3B8D-4A9B-BE1F-54A69320AAAB}" presName="rootConnector" presStyleLbl="node2" presStyleIdx="2" presStyleCnt="4"/>
      <dgm:spPr/>
      <dgm:t>
        <a:bodyPr/>
        <a:lstStyle/>
        <a:p>
          <a:endParaRPr lang="en-US"/>
        </a:p>
      </dgm:t>
    </dgm:pt>
    <dgm:pt modelId="{1DED6FFB-6DE1-4B07-87A5-608A615B5F75}" type="pres">
      <dgm:prSet presAssocID="{18F2809C-3B8D-4A9B-BE1F-54A69320AAAB}" presName="hierChild4" presStyleCnt="0"/>
      <dgm:spPr/>
    </dgm:pt>
    <dgm:pt modelId="{622AE134-F916-4506-9D4F-A5F03C661438}" type="pres">
      <dgm:prSet presAssocID="{4BE79E92-512D-4D9B-9EB0-9A939A77FF12}" presName="Name37" presStyleLbl="parChTrans1D3" presStyleIdx="4" presStyleCnt="8"/>
      <dgm:spPr/>
      <dgm:t>
        <a:bodyPr/>
        <a:lstStyle/>
        <a:p>
          <a:endParaRPr lang="en-US"/>
        </a:p>
      </dgm:t>
    </dgm:pt>
    <dgm:pt modelId="{28A8C4FC-16CB-4829-8619-C2A009534103}" type="pres">
      <dgm:prSet presAssocID="{7A294378-2A3B-415E-A9FA-1FAB70B7BBBB}" presName="hierRoot2" presStyleCnt="0">
        <dgm:presLayoutVars>
          <dgm:hierBranch val="init"/>
        </dgm:presLayoutVars>
      </dgm:prSet>
      <dgm:spPr/>
    </dgm:pt>
    <dgm:pt modelId="{793223AA-4AD4-493E-8DA6-54729A9B05ED}" type="pres">
      <dgm:prSet presAssocID="{7A294378-2A3B-415E-A9FA-1FAB70B7BBBB}" presName="rootComposite" presStyleCnt="0"/>
      <dgm:spPr/>
    </dgm:pt>
    <dgm:pt modelId="{F3D351B0-AAD9-4E31-B093-F9A3A558052F}" type="pres">
      <dgm:prSet presAssocID="{7A294378-2A3B-415E-A9FA-1FAB70B7BBBB}" presName="rootText" presStyleLbl="node3" presStyleIdx="4" presStyleCnt="8" custLinFactNeighborX="-146" custLinFactNeighborY="-11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6B4AC9-BC6B-49FC-A2D5-AF30760AA562}" type="pres">
      <dgm:prSet presAssocID="{7A294378-2A3B-415E-A9FA-1FAB70B7BBBB}" presName="rootConnector" presStyleLbl="node3" presStyleIdx="4" presStyleCnt="8"/>
      <dgm:spPr/>
      <dgm:t>
        <a:bodyPr/>
        <a:lstStyle/>
        <a:p>
          <a:endParaRPr lang="en-US"/>
        </a:p>
      </dgm:t>
    </dgm:pt>
    <dgm:pt modelId="{5ABA6C83-9460-4486-BF5F-65CF05456567}" type="pres">
      <dgm:prSet presAssocID="{7A294378-2A3B-415E-A9FA-1FAB70B7BBBB}" presName="hierChild4" presStyleCnt="0"/>
      <dgm:spPr/>
    </dgm:pt>
    <dgm:pt modelId="{C69C52FF-4886-4500-BC9C-4590DC4B19CB}" type="pres">
      <dgm:prSet presAssocID="{A84F14FD-2ACF-4346-9BF1-5D8A97524692}" presName="Name37" presStyleLbl="parChTrans1D4" presStyleIdx="9" presStyleCnt="20"/>
      <dgm:spPr/>
      <dgm:t>
        <a:bodyPr/>
        <a:lstStyle/>
        <a:p>
          <a:endParaRPr lang="en-US"/>
        </a:p>
      </dgm:t>
    </dgm:pt>
    <dgm:pt modelId="{F72E9016-9FB1-4ACA-BDD0-6348E301DF90}" type="pres">
      <dgm:prSet presAssocID="{56AC2B53-8D15-490C-950A-3A98444CD922}" presName="hierRoot2" presStyleCnt="0">
        <dgm:presLayoutVars>
          <dgm:hierBranch val="init"/>
        </dgm:presLayoutVars>
      </dgm:prSet>
      <dgm:spPr/>
    </dgm:pt>
    <dgm:pt modelId="{0C8E4E8E-9A5A-426E-B7BB-55C1FB346135}" type="pres">
      <dgm:prSet presAssocID="{56AC2B53-8D15-490C-950A-3A98444CD922}" presName="rootComposite" presStyleCnt="0"/>
      <dgm:spPr/>
    </dgm:pt>
    <dgm:pt modelId="{307E03F3-51D3-404F-98BB-0D78663002BA}" type="pres">
      <dgm:prSet presAssocID="{56AC2B53-8D15-490C-950A-3A98444CD922}" presName="rootText" presStyleLbl="node4" presStyleIdx="9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244881-9EA6-4D79-843A-208266C83139}" type="pres">
      <dgm:prSet presAssocID="{56AC2B53-8D15-490C-950A-3A98444CD922}" presName="rootConnector" presStyleLbl="node4" presStyleIdx="9" presStyleCnt="20"/>
      <dgm:spPr/>
      <dgm:t>
        <a:bodyPr/>
        <a:lstStyle/>
        <a:p>
          <a:endParaRPr lang="en-US"/>
        </a:p>
      </dgm:t>
    </dgm:pt>
    <dgm:pt modelId="{65F3500E-DF46-4FDC-9006-4D956E50A011}" type="pres">
      <dgm:prSet presAssocID="{56AC2B53-8D15-490C-950A-3A98444CD922}" presName="hierChild4" presStyleCnt="0"/>
      <dgm:spPr/>
    </dgm:pt>
    <dgm:pt modelId="{14BE3F90-F759-471B-9A66-59FB4823F179}" type="pres">
      <dgm:prSet presAssocID="{56AC2B53-8D15-490C-950A-3A98444CD922}" presName="hierChild5" presStyleCnt="0"/>
      <dgm:spPr/>
    </dgm:pt>
    <dgm:pt modelId="{535B336B-6313-4628-9EFB-687E0C5B0A21}" type="pres">
      <dgm:prSet presAssocID="{7A294378-2A3B-415E-A9FA-1FAB70B7BBBB}" presName="hierChild5" presStyleCnt="0"/>
      <dgm:spPr/>
    </dgm:pt>
    <dgm:pt modelId="{C37C5EDA-6919-42EC-8066-7FF81FCB8E13}" type="pres">
      <dgm:prSet presAssocID="{BFE31EBB-2EEE-4C44-8FFF-DBA14B53081F}" presName="Name37" presStyleLbl="parChTrans1D3" presStyleIdx="5" presStyleCnt="8"/>
      <dgm:spPr/>
      <dgm:t>
        <a:bodyPr/>
        <a:lstStyle/>
        <a:p>
          <a:endParaRPr lang="en-US"/>
        </a:p>
      </dgm:t>
    </dgm:pt>
    <dgm:pt modelId="{FBA0A513-1AFC-442A-948B-4518F0CBBE6C}" type="pres">
      <dgm:prSet presAssocID="{DAA968FA-4E80-40C3-9B10-A491FDCD2758}" presName="hierRoot2" presStyleCnt="0">
        <dgm:presLayoutVars>
          <dgm:hierBranch val="init"/>
        </dgm:presLayoutVars>
      </dgm:prSet>
      <dgm:spPr/>
    </dgm:pt>
    <dgm:pt modelId="{34479BEA-84C4-4590-9F08-954EB95ADB53}" type="pres">
      <dgm:prSet presAssocID="{DAA968FA-4E80-40C3-9B10-A491FDCD2758}" presName="rootComposite" presStyleCnt="0"/>
      <dgm:spPr/>
    </dgm:pt>
    <dgm:pt modelId="{744267FC-A8F6-469D-B5C7-75CA45F21B16}" type="pres">
      <dgm:prSet presAssocID="{DAA968FA-4E80-40C3-9B10-A491FDCD2758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E9F4D1-4113-402D-B340-8363C4817E0F}" type="pres">
      <dgm:prSet presAssocID="{DAA968FA-4E80-40C3-9B10-A491FDCD2758}" presName="rootConnector" presStyleLbl="node3" presStyleIdx="5" presStyleCnt="8"/>
      <dgm:spPr/>
      <dgm:t>
        <a:bodyPr/>
        <a:lstStyle/>
        <a:p>
          <a:endParaRPr lang="en-US"/>
        </a:p>
      </dgm:t>
    </dgm:pt>
    <dgm:pt modelId="{3E6AF306-A25E-4658-A99C-126E5488976A}" type="pres">
      <dgm:prSet presAssocID="{DAA968FA-4E80-40C3-9B10-A491FDCD2758}" presName="hierChild4" presStyleCnt="0"/>
      <dgm:spPr/>
    </dgm:pt>
    <dgm:pt modelId="{7439F137-6CA9-47EC-AB35-E7EC5D203B21}" type="pres">
      <dgm:prSet presAssocID="{8C33CFD3-016D-4085-9E09-336E1BEB891E}" presName="Name37" presStyleLbl="parChTrans1D4" presStyleIdx="10" presStyleCnt="20"/>
      <dgm:spPr/>
      <dgm:t>
        <a:bodyPr/>
        <a:lstStyle/>
        <a:p>
          <a:endParaRPr lang="en-US"/>
        </a:p>
      </dgm:t>
    </dgm:pt>
    <dgm:pt modelId="{C6F04C9B-76D3-473B-8572-F9DADA74A424}" type="pres">
      <dgm:prSet presAssocID="{9C1EF11E-C3D4-47CB-8FBD-E3A611104F71}" presName="hierRoot2" presStyleCnt="0">
        <dgm:presLayoutVars>
          <dgm:hierBranch val="init"/>
        </dgm:presLayoutVars>
      </dgm:prSet>
      <dgm:spPr/>
    </dgm:pt>
    <dgm:pt modelId="{2A92F936-CF03-48E2-86D4-DB72E3B73E2F}" type="pres">
      <dgm:prSet presAssocID="{9C1EF11E-C3D4-47CB-8FBD-E3A611104F71}" presName="rootComposite" presStyleCnt="0"/>
      <dgm:spPr/>
    </dgm:pt>
    <dgm:pt modelId="{3A216E1E-8DEE-48DF-B50B-123C073A063F}" type="pres">
      <dgm:prSet presAssocID="{9C1EF11E-C3D4-47CB-8FBD-E3A611104F71}" presName="rootText" presStyleLbl="node4" presStyleIdx="10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7070F6-E522-433F-8799-3EB6DE567086}" type="pres">
      <dgm:prSet presAssocID="{9C1EF11E-C3D4-47CB-8FBD-E3A611104F71}" presName="rootConnector" presStyleLbl="node4" presStyleIdx="10" presStyleCnt="20"/>
      <dgm:spPr/>
      <dgm:t>
        <a:bodyPr/>
        <a:lstStyle/>
        <a:p>
          <a:endParaRPr lang="en-US"/>
        </a:p>
      </dgm:t>
    </dgm:pt>
    <dgm:pt modelId="{E5A50558-B11C-4373-B8FC-81D8DF7424B1}" type="pres">
      <dgm:prSet presAssocID="{9C1EF11E-C3D4-47CB-8FBD-E3A611104F71}" presName="hierChild4" presStyleCnt="0"/>
      <dgm:spPr/>
    </dgm:pt>
    <dgm:pt modelId="{2D46289B-0DF2-4670-AE09-1D664D531FD5}" type="pres">
      <dgm:prSet presAssocID="{9C1EF11E-C3D4-47CB-8FBD-E3A611104F71}" presName="hierChild5" presStyleCnt="0"/>
      <dgm:spPr/>
    </dgm:pt>
    <dgm:pt modelId="{A347097B-2DC5-4D48-A849-9BB385B2578D}" type="pres">
      <dgm:prSet presAssocID="{C7013F92-3E5F-4712-BB4B-A1965F989D95}" presName="Name37" presStyleLbl="parChTrans1D4" presStyleIdx="11" presStyleCnt="20"/>
      <dgm:spPr/>
      <dgm:t>
        <a:bodyPr/>
        <a:lstStyle/>
        <a:p>
          <a:endParaRPr lang="en-US"/>
        </a:p>
      </dgm:t>
    </dgm:pt>
    <dgm:pt modelId="{1A338C72-0791-4368-9D80-48C52C67C692}" type="pres">
      <dgm:prSet presAssocID="{90CA5616-12A4-4474-BF27-8C3E69EE101C}" presName="hierRoot2" presStyleCnt="0">
        <dgm:presLayoutVars>
          <dgm:hierBranch val="init"/>
        </dgm:presLayoutVars>
      </dgm:prSet>
      <dgm:spPr/>
    </dgm:pt>
    <dgm:pt modelId="{CE99FC62-76D6-42DA-937E-924909F196FE}" type="pres">
      <dgm:prSet presAssocID="{90CA5616-12A4-4474-BF27-8C3E69EE101C}" presName="rootComposite" presStyleCnt="0"/>
      <dgm:spPr/>
    </dgm:pt>
    <dgm:pt modelId="{6BDE095A-82B6-4656-B654-C1CD7988FC49}" type="pres">
      <dgm:prSet presAssocID="{90CA5616-12A4-4474-BF27-8C3E69EE101C}" presName="rootText" presStyleLbl="node4" presStyleIdx="11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4443A4-7A8D-40A2-B7D2-9725D5EC5C3E}" type="pres">
      <dgm:prSet presAssocID="{90CA5616-12A4-4474-BF27-8C3E69EE101C}" presName="rootConnector" presStyleLbl="node4" presStyleIdx="11" presStyleCnt="20"/>
      <dgm:spPr/>
      <dgm:t>
        <a:bodyPr/>
        <a:lstStyle/>
        <a:p>
          <a:endParaRPr lang="en-US"/>
        </a:p>
      </dgm:t>
    </dgm:pt>
    <dgm:pt modelId="{ABF7D7DF-0621-4429-9440-92C4B7B50530}" type="pres">
      <dgm:prSet presAssocID="{90CA5616-12A4-4474-BF27-8C3E69EE101C}" presName="hierChild4" presStyleCnt="0"/>
      <dgm:spPr/>
    </dgm:pt>
    <dgm:pt modelId="{AA347F3F-C216-4924-B67A-69727A7FC8FA}" type="pres">
      <dgm:prSet presAssocID="{90CA5616-12A4-4474-BF27-8C3E69EE101C}" presName="hierChild5" presStyleCnt="0"/>
      <dgm:spPr/>
    </dgm:pt>
    <dgm:pt modelId="{C98E0F9B-AC6A-4C6C-9F27-E312DE0D0450}" type="pres">
      <dgm:prSet presAssocID="{4D6F7BFE-6AA6-46D1-845D-34073FCB2E69}" presName="Name37" presStyleLbl="parChTrans1D4" presStyleIdx="12" presStyleCnt="20"/>
      <dgm:spPr/>
      <dgm:t>
        <a:bodyPr/>
        <a:lstStyle/>
        <a:p>
          <a:endParaRPr lang="en-US"/>
        </a:p>
      </dgm:t>
    </dgm:pt>
    <dgm:pt modelId="{F1E6D42F-B352-4B6F-A94F-39EE13B784A5}" type="pres">
      <dgm:prSet presAssocID="{04D82BBF-1FDB-4416-9A2E-C839A24EE4E3}" presName="hierRoot2" presStyleCnt="0">
        <dgm:presLayoutVars>
          <dgm:hierBranch val="init"/>
        </dgm:presLayoutVars>
      </dgm:prSet>
      <dgm:spPr/>
    </dgm:pt>
    <dgm:pt modelId="{2E374C10-7B91-494C-9628-2363AC0FE09D}" type="pres">
      <dgm:prSet presAssocID="{04D82BBF-1FDB-4416-9A2E-C839A24EE4E3}" presName="rootComposite" presStyleCnt="0"/>
      <dgm:spPr/>
    </dgm:pt>
    <dgm:pt modelId="{E60ABC3B-5719-4EF8-80AC-25E1693BB89A}" type="pres">
      <dgm:prSet presAssocID="{04D82BBF-1FDB-4416-9A2E-C839A24EE4E3}" presName="rootText" presStyleLbl="node4" presStyleIdx="12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EEA521-7DDD-4A93-9AC5-0EBC1AD54A00}" type="pres">
      <dgm:prSet presAssocID="{04D82BBF-1FDB-4416-9A2E-C839A24EE4E3}" presName="rootConnector" presStyleLbl="node4" presStyleIdx="12" presStyleCnt="20"/>
      <dgm:spPr/>
      <dgm:t>
        <a:bodyPr/>
        <a:lstStyle/>
        <a:p>
          <a:endParaRPr lang="en-US"/>
        </a:p>
      </dgm:t>
    </dgm:pt>
    <dgm:pt modelId="{786E8DE0-A107-46C2-AAD3-0440B5C0FFD9}" type="pres">
      <dgm:prSet presAssocID="{04D82BBF-1FDB-4416-9A2E-C839A24EE4E3}" presName="hierChild4" presStyleCnt="0"/>
      <dgm:spPr/>
    </dgm:pt>
    <dgm:pt modelId="{C6E7FBDD-5650-487E-B6EC-7BA72374C9CB}" type="pres">
      <dgm:prSet presAssocID="{04D82BBF-1FDB-4416-9A2E-C839A24EE4E3}" presName="hierChild5" presStyleCnt="0"/>
      <dgm:spPr/>
    </dgm:pt>
    <dgm:pt modelId="{00060DF8-9244-4ECD-9749-BCFF19A31A65}" type="pres">
      <dgm:prSet presAssocID="{0530570A-C874-43C6-9BD4-DB520ECB5DC6}" presName="Name37" presStyleLbl="parChTrans1D4" presStyleIdx="13" presStyleCnt="20"/>
      <dgm:spPr/>
      <dgm:t>
        <a:bodyPr/>
        <a:lstStyle/>
        <a:p>
          <a:endParaRPr lang="en-US"/>
        </a:p>
      </dgm:t>
    </dgm:pt>
    <dgm:pt modelId="{CB506E8B-E59E-44A2-B521-AF2154D501BF}" type="pres">
      <dgm:prSet presAssocID="{8CCDC293-11C5-420F-BAFD-B0F5C02310C3}" presName="hierRoot2" presStyleCnt="0">
        <dgm:presLayoutVars>
          <dgm:hierBranch val="init"/>
        </dgm:presLayoutVars>
      </dgm:prSet>
      <dgm:spPr/>
    </dgm:pt>
    <dgm:pt modelId="{DEA12418-109A-40D6-962C-F2D666A2E63A}" type="pres">
      <dgm:prSet presAssocID="{8CCDC293-11C5-420F-BAFD-B0F5C02310C3}" presName="rootComposite" presStyleCnt="0"/>
      <dgm:spPr/>
    </dgm:pt>
    <dgm:pt modelId="{221DFE95-47BA-434E-8978-B90C92973AC8}" type="pres">
      <dgm:prSet presAssocID="{8CCDC293-11C5-420F-BAFD-B0F5C02310C3}" presName="rootText" presStyleLbl="node4" presStyleIdx="13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26828-BA26-4BF4-A139-5FA13F43F822}" type="pres">
      <dgm:prSet presAssocID="{8CCDC293-11C5-420F-BAFD-B0F5C02310C3}" presName="rootConnector" presStyleLbl="node4" presStyleIdx="13" presStyleCnt="20"/>
      <dgm:spPr/>
      <dgm:t>
        <a:bodyPr/>
        <a:lstStyle/>
        <a:p>
          <a:endParaRPr lang="en-US"/>
        </a:p>
      </dgm:t>
    </dgm:pt>
    <dgm:pt modelId="{CCD46C06-ED2E-46A3-B1E6-6BE405B244F4}" type="pres">
      <dgm:prSet presAssocID="{8CCDC293-11C5-420F-BAFD-B0F5C02310C3}" presName="hierChild4" presStyleCnt="0"/>
      <dgm:spPr/>
    </dgm:pt>
    <dgm:pt modelId="{3FA0000E-6251-41A9-903D-825A4BBEFD93}" type="pres">
      <dgm:prSet presAssocID="{8CCDC293-11C5-420F-BAFD-B0F5C02310C3}" presName="hierChild5" presStyleCnt="0"/>
      <dgm:spPr/>
    </dgm:pt>
    <dgm:pt modelId="{D5AEA895-0CB7-497C-BCCD-C811C871836F}" type="pres">
      <dgm:prSet presAssocID="{DAA968FA-4E80-40C3-9B10-A491FDCD2758}" presName="hierChild5" presStyleCnt="0"/>
      <dgm:spPr/>
    </dgm:pt>
    <dgm:pt modelId="{27C45BBD-BF2A-4FF6-953A-050DDBDAA48D}" type="pres">
      <dgm:prSet presAssocID="{18F2809C-3B8D-4A9B-BE1F-54A69320AAAB}" presName="hierChild5" presStyleCnt="0"/>
      <dgm:spPr/>
    </dgm:pt>
    <dgm:pt modelId="{8044215F-6509-4DBA-8C18-A6A2CAF8E126}" type="pres">
      <dgm:prSet presAssocID="{94BD09FE-C305-46D8-B267-52328EBEEA18}" presName="Name37" presStyleLbl="parChTrans1D2" presStyleIdx="3" presStyleCnt="4"/>
      <dgm:spPr/>
      <dgm:t>
        <a:bodyPr/>
        <a:lstStyle/>
        <a:p>
          <a:endParaRPr lang="en-US"/>
        </a:p>
      </dgm:t>
    </dgm:pt>
    <dgm:pt modelId="{F26C18E6-59F3-4497-996F-E2ED5031C897}" type="pres">
      <dgm:prSet presAssocID="{9F033083-8696-4AF5-880A-DE7A4C474014}" presName="hierRoot2" presStyleCnt="0">
        <dgm:presLayoutVars>
          <dgm:hierBranch val="init"/>
        </dgm:presLayoutVars>
      </dgm:prSet>
      <dgm:spPr/>
    </dgm:pt>
    <dgm:pt modelId="{B57F5A7E-D062-43F8-B2AA-351D4301A952}" type="pres">
      <dgm:prSet presAssocID="{9F033083-8696-4AF5-880A-DE7A4C474014}" presName="rootComposite" presStyleCnt="0"/>
      <dgm:spPr/>
    </dgm:pt>
    <dgm:pt modelId="{FD17BE3C-2A24-479C-8F92-BD3F4C94A2A3}" type="pres">
      <dgm:prSet presAssocID="{9F033083-8696-4AF5-880A-DE7A4C474014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77AD6C-06E4-4AE8-9C02-9187C4CDA34E}" type="pres">
      <dgm:prSet presAssocID="{9F033083-8696-4AF5-880A-DE7A4C474014}" presName="rootConnector" presStyleLbl="node2" presStyleIdx="3" presStyleCnt="4"/>
      <dgm:spPr/>
      <dgm:t>
        <a:bodyPr/>
        <a:lstStyle/>
        <a:p>
          <a:endParaRPr lang="en-US"/>
        </a:p>
      </dgm:t>
    </dgm:pt>
    <dgm:pt modelId="{EE7FD58E-DAC2-4803-A76D-E3657427925A}" type="pres">
      <dgm:prSet presAssocID="{9F033083-8696-4AF5-880A-DE7A4C474014}" presName="hierChild4" presStyleCnt="0"/>
      <dgm:spPr/>
    </dgm:pt>
    <dgm:pt modelId="{215D86C7-B726-435E-94D8-EACE0D2C2868}" type="pres">
      <dgm:prSet presAssocID="{230E8EDC-4EC0-449F-8A51-75FCB8785A55}" presName="Name37" presStyleLbl="parChTrans1D3" presStyleIdx="6" presStyleCnt="8"/>
      <dgm:spPr/>
      <dgm:t>
        <a:bodyPr/>
        <a:lstStyle/>
        <a:p>
          <a:endParaRPr lang="en-US"/>
        </a:p>
      </dgm:t>
    </dgm:pt>
    <dgm:pt modelId="{CD2B728E-4802-437B-93EE-249A671D4E8A}" type="pres">
      <dgm:prSet presAssocID="{7747BAAE-DB9D-4A2E-BE13-0E486030486E}" presName="hierRoot2" presStyleCnt="0">
        <dgm:presLayoutVars>
          <dgm:hierBranch val="init"/>
        </dgm:presLayoutVars>
      </dgm:prSet>
      <dgm:spPr/>
    </dgm:pt>
    <dgm:pt modelId="{0E4E8779-4736-4EAB-A841-1BF3EF7AA53F}" type="pres">
      <dgm:prSet presAssocID="{7747BAAE-DB9D-4A2E-BE13-0E486030486E}" presName="rootComposite" presStyleCnt="0"/>
      <dgm:spPr/>
    </dgm:pt>
    <dgm:pt modelId="{1E1610D0-426D-436B-AA13-8A091C899E63}" type="pres">
      <dgm:prSet presAssocID="{7747BAAE-DB9D-4A2E-BE13-0E486030486E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C8B597-D851-4E5A-AEF6-8CC2C34381EA}" type="pres">
      <dgm:prSet presAssocID="{7747BAAE-DB9D-4A2E-BE13-0E486030486E}" presName="rootConnector" presStyleLbl="node3" presStyleIdx="6" presStyleCnt="8"/>
      <dgm:spPr/>
      <dgm:t>
        <a:bodyPr/>
        <a:lstStyle/>
        <a:p>
          <a:endParaRPr lang="en-US"/>
        </a:p>
      </dgm:t>
    </dgm:pt>
    <dgm:pt modelId="{A9B04530-4843-4B4D-B3A5-9ECA4807B25E}" type="pres">
      <dgm:prSet presAssocID="{7747BAAE-DB9D-4A2E-BE13-0E486030486E}" presName="hierChild4" presStyleCnt="0"/>
      <dgm:spPr/>
    </dgm:pt>
    <dgm:pt modelId="{3C925436-C7ED-4C0B-A18A-A6B79293B4C5}" type="pres">
      <dgm:prSet presAssocID="{3B5C2B4B-9780-41C6-8675-1B986630E2C5}" presName="Name37" presStyleLbl="parChTrans1D4" presStyleIdx="14" presStyleCnt="20"/>
      <dgm:spPr/>
      <dgm:t>
        <a:bodyPr/>
        <a:lstStyle/>
        <a:p>
          <a:endParaRPr lang="en-US"/>
        </a:p>
      </dgm:t>
    </dgm:pt>
    <dgm:pt modelId="{EAE52355-4B0C-484F-81F3-EF663F2C0103}" type="pres">
      <dgm:prSet presAssocID="{43C0CB24-4ECF-48AD-816B-53DCD9028BA7}" presName="hierRoot2" presStyleCnt="0">
        <dgm:presLayoutVars>
          <dgm:hierBranch val="init"/>
        </dgm:presLayoutVars>
      </dgm:prSet>
      <dgm:spPr/>
    </dgm:pt>
    <dgm:pt modelId="{00CA34C4-3CC0-4A2F-A523-9B7F6B218364}" type="pres">
      <dgm:prSet presAssocID="{43C0CB24-4ECF-48AD-816B-53DCD9028BA7}" presName="rootComposite" presStyleCnt="0"/>
      <dgm:spPr/>
    </dgm:pt>
    <dgm:pt modelId="{3E602A84-D77D-47BD-99AD-4EF733CF8AC8}" type="pres">
      <dgm:prSet presAssocID="{43C0CB24-4ECF-48AD-816B-53DCD9028BA7}" presName="rootText" presStyleLbl="node4" presStyleIdx="14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576903-AC62-4F37-80A8-A4DEFC73913B}" type="pres">
      <dgm:prSet presAssocID="{43C0CB24-4ECF-48AD-816B-53DCD9028BA7}" presName="rootConnector" presStyleLbl="node4" presStyleIdx="14" presStyleCnt="20"/>
      <dgm:spPr/>
      <dgm:t>
        <a:bodyPr/>
        <a:lstStyle/>
        <a:p>
          <a:endParaRPr lang="en-US"/>
        </a:p>
      </dgm:t>
    </dgm:pt>
    <dgm:pt modelId="{152C8BF1-E17A-4E22-A11E-A28E5DA55718}" type="pres">
      <dgm:prSet presAssocID="{43C0CB24-4ECF-48AD-816B-53DCD9028BA7}" presName="hierChild4" presStyleCnt="0"/>
      <dgm:spPr/>
    </dgm:pt>
    <dgm:pt modelId="{F69B56B2-A4F7-4D50-8D0D-CF731933C7C0}" type="pres">
      <dgm:prSet presAssocID="{43C0CB24-4ECF-48AD-816B-53DCD9028BA7}" presName="hierChild5" presStyleCnt="0"/>
      <dgm:spPr/>
    </dgm:pt>
    <dgm:pt modelId="{0B93C158-992E-4879-BC38-5663B712AC28}" type="pres">
      <dgm:prSet presAssocID="{769025D0-6040-431B-A17E-4F87F963FB66}" presName="Name37" presStyleLbl="parChTrans1D4" presStyleIdx="15" presStyleCnt="20"/>
      <dgm:spPr/>
      <dgm:t>
        <a:bodyPr/>
        <a:lstStyle/>
        <a:p>
          <a:endParaRPr lang="en-US"/>
        </a:p>
      </dgm:t>
    </dgm:pt>
    <dgm:pt modelId="{EDC89BE3-DF81-46BF-87F8-1F60D2059FE4}" type="pres">
      <dgm:prSet presAssocID="{1C2C846B-5055-4C04-9A03-307572A59A20}" presName="hierRoot2" presStyleCnt="0">
        <dgm:presLayoutVars>
          <dgm:hierBranch val="init"/>
        </dgm:presLayoutVars>
      </dgm:prSet>
      <dgm:spPr/>
    </dgm:pt>
    <dgm:pt modelId="{CA7DDD75-7DDD-4484-B483-C2E52BE345C9}" type="pres">
      <dgm:prSet presAssocID="{1C2C846B-5055-4C04-9A03-307572A59A20}" presName="rootComposite" presStyleCnt="0"/>
      <dgm:spPr/>
    </dgm:pt>
    <dgm:pt modelId="{7A66E741-4606-4F23-BA93-11228062319A}" type="pres">
      <dgm:prSet presAssocID="{1C2C846B-5055-4C04-9A03-307572A59A20}" presName="rootText" presStyleLbl="node4" presStyleIdx="15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EBA297-AAFD-4F25-BACD-1475CF295D9B}" type="pres">
      <dgm:prSet presAssocID="{1C2C846B-5055-4C04-9A03-307572A59A20}" presName="rootConnector" presStyleLbl="node4" presStyleIdx="15" presStyleCnt="20"/>
      <dgm:spPr/>
      <dgm:t>
        <a:bodyPr/>
        <a:lstStyle/>
        <a:p>
          <a:endParaRPr lang="en-US"/>
        </a:p>
      </dgm:t>
    </dgm:pt>
    <dgm:pt modelId="{C84F3442-FE67-4292-889E-479C2432B060}" type="pres">
      <dgm:prSet presAssocID="{1C2C846B-5055-4C04-9A03-307572A59A20}" presName="hierChild4" presStyleCnt="0"/>
      <dgm:spPr/>
    </dgm:pt>
    <dgm:pt modelId="{286C65AE-260B-4AA1-A0FA-D0A421C1490D}" type="pres">
      <dgm:prSet presAssocID="{1C2C846B-5055-4C04-9A03-307572A59A20}" presName="hierChild5" presStyleCnt="0"/>
      <dgm:spPr/>
    </dgm:pt>
    <dgm:pt modelId="{B68064B4-7275-4F27-A813-984865197182}" type="pres">
      <dgm:prSet presAssocID="{9A14B5A0-D309-4FCF-921B-244D45041AD3}" presName="Name37" presStyleLbl="parChTrans1D4" presStyleIdx="16" presStyleCnt="20"/>
      <dgm:spPr/>
      <dgm:t>
        <a:bodyPr/>
        <a:lstStyle/>
        <a:p>
          <a:endParaRPr lang="en-US"/>
        </a:p>
      </dgm:t>
    </dgm:pt>
    <dgm:pt modelId="{3D7FE79D-2155-417F-A362-5F06672F9245}" type="pres">
      <dgm:prSet presAssocID="{D76493DB-1F4F-4430-A99D-9ECD059BB315}" presName="hierRoot2" presStyleCnt="0">
        <dgm:presLayoutVars>
          <dgm:hierBranch val="init"/>
        </dgm:presLayoutVars>
      </dgm:prSet>
      <dgm:spPr/>
    </dgm:pt>
    <dgm:pt modelId="{C729AFD4-E7C9-4DEC-8070-7AE3B413C066}" type="pres">
      <dgm:prSet presAssocID="{D76493DB-1F4F-4430-A99D-9ECD059BB315}" presName="rootComposite" presStyleCnt="0"/>
      <dgm:spPr/>
    </dgm:pt>
    <dgm:pt modelId="{017E4CCD-7D85-49D2-98EE-E0F12212ECD2}" type="pres">
      <dgm:prSet presAssocID="{D76493DB-1F4F-4430-A99D-9ECD059BB315}" presName="rootText" presStyleLbl="node4" presStyleIdx="16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B1E001-9853-4A0F-9CC8-DDC00ACA038E}" type="pres">
      <dgm:prSet presAssocID="{D76493DB-1F4F-4430-A99D-9ECD059BB315}" presName="rootConnector" presStyleLbl="node4" presStyleIdx="16" presStyleCnt="20"/>
      <dgm:spPr/>
      <dgm:t>
        <a:bodyPr/>
        <a:lstStyle/>
        <a:p>
          <a:endParaRPr lang="en-US"/>
        </a:p>
      </dgm:t>
    </dgm:pt>
    <dgm:pt modelId="{09004171-B81C-48C7-8098-8D1C3BDE26CC}" type="pres">
      <dgm:prSet presAssocID="{D76493DB-1F4F-4430-A99D-9ECD059BB315}" presName="hierChild4" presStyleCnt="0"/>
      <dgm:spPr/>
    </dgm:pt>
    <dgm:pt modelId="{07DD948F-A0C9-496C-BBB6-E767B482B536}" type="pres">
      <dgm:prSet presAssocID="{D76493DB-1F4F-4430-A99D-9ECD059BB315}" presName="hierChild5" presStyleCnt="0"/>
      <dgm:spPr/>
    </dgm:pt>
    <dgm:pt modelId="{5FF45AA9-F04C-4AE1-AFFC-2028257829EF}" type="pres">
      <dgm:prSet presAssocID="{7A3CE1C0-5CD5-4C6F-9042-91EEB2C9B196}" presName="Name37" presStyleLbl="parChTrans1D4" presStyleIdx="17" presStyleCnt="20"/>
      <dgm:spPr/>
      <dgm:t>
        <a:bodyPr/>
        <a:lstStyle/>
        <a:p>
          <a:endParaRPr lang="en-US"/>
        </a:p>
      </dgm:t>
    </dgm:pt>
    <dgm:pt modelId="{D1EB1E01-2DC1-4EDB-A10B-8D113A0AA266}" type="pres">
      <dgm:prSet presAssocID="{6AF9D84C-49DA-4B07-8D46-1A07349C9621}" presName="hierRoot2" presStyleCnt="0">
        <dgm:presLayoutVars>
          <dgm:hierBranch val="init"/>
        </dgm:presLayoutVars>
      </dgm:prSet>
      <dgm:spPr/>
    </dgm:pt>
    <dgm:pt modelId="{477A1572-6C2F-44CF-B35F-1AA879E8685F}" type="pres">
      <dgm:prSet presAssocID="{6AF9D84C-49DA-4B07-8D46-1A07349C9621}" presName="rootComposite" presStyleCnt="0"/>
      <dgm:spPr/>
    </dgm:pt>
    <dgm:pt modelId="{824CFEAE-F07B-4CAA-9DE0-D7CAF6FBF20C}" type="pres">
      <dgm:prSet presAssocID="{6AF9D84C-49DA-4B07-8D46-1A07349C9621}" presName="rootText" presStyleLbl="node4" presStyleIdx="17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EC525D-22B0-40B7-980E-2DF18C56CDA9}" type="pres">
      <dgm:prSet presAssocID="{6AF9D84C-49DA-4B07-8D46-1A07349C9621}" presName="rootConnector" presStyleLbl="node4" presStyleIdx="17" presStyleCnt="20"/>
      <dgm:spPr/>
      <dgm:t>
        <a:bodyPr/>
        <a:lstStyle/>
        <a:p>
          <a:endParaRPr lang="en-US"/>
        </a:p>
      </dgm:t>
    </dgm:pt>
    <dgm:pt modelId="{9CB8E2C1-DAEE-481B-A8F8-DF68AEF4FB23}" type="pres">
      <dgm:prSet presAssocID="{6AF9D84C-49DA-4B07-8D46-1A07349C9621}" presName="hierChild4" presStyleCnt="0"/>
      <dgm:spPr/>
    </dgm:pt>
    <dgm:pt modelId="{6A5E70D4-6214-48B6-9FAD-E6754D27CEC5}" type="pres">
      <dgm:prSet presAssocID="{6AF9D84C-49DA-4B07-8D46-1A07349C9621}" presName="hierChild5" presStyleCnt="0"/>
      <dgm:spPr/>
    </dgm:pt>
    <dgm:pt modelId="{CA8D4ADB-3D0D-4845-9791-EA079651440B}" type="pres">
      <dgm:prSet presAssocID="{7747BAAE-DB9D-4A2E-BE13-0E486030486E}" presName="hierChild5" presStyleCnt="0"/>
      <dgm:spPr/>
    </dgm:pt>
    <dgm:pt modelId="{54C36FD5-F0A6-4422-8B73-FAE11BCCEF80}" type="pres">
      <dgm:prSet presAssocID="{21525038-2165-46FB-8BB8-077554BC170C}" presName="Name37" presStyleLbl="parChTrans1D3" presStyleIdx="7" presStyleCnt="8"/>
      <dgm:spPr/>
      <dgm:t>
        <a:bodyPr/>
        <a:lstStyle/>
        <a:p>
          <a:endParaRPr lang="en-US"/>
        </a:p>
      </dgm:t>
    </dgm:pt>
    <dgm:pt modelId="{86C308C2-4B5A-425D-ABF1-1BE42FFA80C9}" type="pres">
      <dgm:prSet presAssocID="{8BB224CF-E81D-4B29-8723-DBEE8172C0DB}" presName="hierRoot2" presStyleCnt="0">
        <dgm:presLayoutVars>
          <dgm:hierBranch val="init"/>
        </dgm:presLayoutVars>
      </dgm:prSet>
      <dgm:spPr/>
    </dgm:pt>
    <dgm:pt modelId="{22A3E40B-DE1E-441A-8945-EBDE716795CC}" type="pres">
      <dgm:prSet presAssocID="{8BB224CF-E81D-4B29-8723-DBEE8172C0DB}" presName="rootComposite" presStyleCnt="0"/>
      <dgm:spPr/>
    </dgm:pt>
    <dgm:pt modelId="{7135F63B-9B82-4D98-A282-B366B9A9C9A9}" type="pres">
      <dgm:prSet presAssocID="{8BB224CF-E81D-4B29-8723-DBEE8172C0DB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20ED43-A638-49E8-83E5-462926D8EF22}" type="pres">
      <dgm:prSet presAssocID="{8BB224CF-E81D-4B29-8723-DBEE8172C0DB}" presName="rootConnector" presStyleLbl="node3" presStyleIdx="7" presStyleCnt="8"/>
      <dgm:spPr/>
      <dgm:t>
        <a:bodyPr/>
        <a:lstStyle/>
        <a:p>
          <a:endParaRPr lang="en-US"/>
        </a:p>
      </dgm:t>
    </dgm:pt>
    <dgm:pt modelId="{BD91F137-AF97-4561-8557-64C6C53C67DC}" type="pres">
      <dgm:prSet presAssocID="{8BB224CF-E81D-4B29-8723-DBEE8172C0DB}" presName="hierChild4" presStyleCnt="0"/>
      <dgm:spPr/>
    </dgm:pt>
    <dgm:pt modelId="{42CDF4D8-26F8-4744-A08E-AC9F8863E847}" type="pres">
      <dgm:prSet presAssocID="{5ADE5A4A-0EC6-406D-BDAF-64246F4475E3}" presName="Name37" presStyleLbl="parChTrans1D4" presStyleIdx="18" presStyleCnt="20"/>
      <dgm:spPr/>
      <dgm:t>
        <a:bodyPr/>
        <a:lstStyle/>
        <a:p>
          <a:endParaRPr lang="en-US"/>
        </a:p>
      </dgm:t>
    </dgm:pt>
    <dgm:pt modelId="{7222EB8F-C415-45CC-8FD5-4329B560B3F6}" type="pres">
      <dgm:prSet presAssocID="{241F4680-CE3C-4A67-99CE-6DC5DF4FF77D}" presName="hierRoot2" presStyleCnt="0">
        <dgm:presLayoutVars>
          <dgm:hierBranch val="init"/>
        </dgm:presLayoutVars>
      </dgm:prSet>
      <dgm:spPr/>
    </dgm:pt>
    <dgm:pt modelId="{5AF45496-1092-453F-96D9-F5420A8DF47B}" type="pres">
      <dgm:prSet presAssocID="{241F4680-CE3C-4A67-99CE-6DC5DF4FF77D}" presName="rootComposite" presStyleCnt="0"/>
      <dgm:spPr/>
    </dgm:pt>
    <dgm:pt modelId="{46F4E91B-20A8-424A-9DC2-2FCA00BD7336}" type="pres">
      <dgm:prSet presAssocID="{241F4680-CE3C-4A67-99CE-6DC5DF4FF77D}" presName="rootText" presStyleLbl="node4" presStyleIdx="18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0AE613-8878-4437-934D-F1798C0B5371}" type="pres">
      <dgm:prSet presAssocID="{241F4680-CE3C-4A67-99CE-6DC5DF4FF77D}" presName="rootConnector" presStyleLbl="node4" presStyleIdx="18" presStyleCnt="20"/>
      <dgm:spPr/>
      <dgm:t>
        <a:bodyPr/>
        <a:lstStyle/>
        <a:p>
          <a:endParaRPr lang="en-US"/>
        </a:p>
      </dgm:t>
    </dgm:pt>
    <dgm:pt modelId="{870412AE-FF1C-4B1C-8656-196100E6ECE5}" type="pres">
      <dgm:prSet presAssocID="{241F4680-CE3C-4A67-99CE-6DC5DF4FF77D}" presName="hierChild4" presStyleCnt="0"/>
      <dgm:spPr/>
    </dgm:pt>
    <dgm:pt modelId="{29AF6BC2-0C95-48C9-B3E3-E4466C62EC47}" type="pres">
      <dgm:prSet presAssocID="{241F4680-CE3C-4A67-99CE-6DC5DF4FF77D}" presName="hierChild5" presStyleCnt="0"/>
      <dgm:spPr/>
    </dgm:pt>
    <dgm:pt modelId="{31C90844-ACD0-4219-9610-1213714C7F7F}" type="pres">
      <dgm:prSet presAssocID="{A1C06DB5-026E-41CD-BB32-59E8FF83341D}" presName="Name37" presStyleLbl="parChTrans1D4" presStyleIdx="19" presStyleCnt="20"/>
      <dgm:spPr/>
      <dgm:t>
        <a:bodyPr/>
        <a:lstStyle/>
        <a:p>
          <a:endParaRPr lang="en-US"/>
        </a:p>
      </dgm:t>
    </dgm:pt>
    <dgm:pt modelId="{026BE8DF-059C-47C5-9938-CAD2A16B5E5B}" type="pres">
      <dgm:prSet presAssocID="{045262B4-8C8D-489B-84D3-3A6226BCFB6C}" presName="hierRoot2" presStyleCnt="0">
        <dgm:presLayoutVars>
          <dgm:hierBranch val="init"/>
        </dgm:presLayoutVars>
      </dgm:prSet>
      <dgm:spPr/>
    </dgm:pt>
    <dgm:pt modelId="{B59010DC-1C2F-433F-B1AB-833E37153468}" type="pres">
      <dgm:prSet presAssocID="{045262B4-8C8D-489B-84D3-3A6226BCFB6C}" presName="rootComposite" presStyleCnt="0"/>
      <dgm:spPr/>
    </dgm:pt>
    <dgm:pt modelId="{F49286E0-D9FD-4525-8E02-DDB2A8D142B3}" type="pres">
      <dgm:prSet presAssocID="{045262B4-8C8D-489B-84D3-3A6226BCFB6C}" presName="rootText" presStyleLbl="node4" presStyleIdx="19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618FB5-5947-41A1-9CF0-56B09FA9BCE6}" type="pres">
      <dgm:prSet presAssocID="{045262B4-8C8D-489B-84D3-3A6226BCFB6C}" presName="rootConnector" presStyleLbl="node4" presStyleIdx="19" presStyleCnt="20"/>
      <dgm:spPr/>
      <dgm:t>
        <a:bodyPr/>
        <a:lstStyle/>
        <a:p>
          <a:endParaRPr lang="en-US"/>
        </a:p>
      </dgm:t>
    </dgm:pt>
    <dgm:pt modelId="{FBA83D74-CA06-408A-8052-6526CB1F34FF}" type="pres">
      <dgm:prSet presAssocID="{045262B4-8C8D-489B-84D3-3A6226BCFB6C}" presName="hierChild4" presStyleCnt="0"/>
      <dgm:spPr/>
    </dgm:pt>
    <dgm:pt modelId="{1ADC4833-EC2C-4E70-9A6B-8E6DE749986C}" type="pres">
      <dgm:prSet presAssocID="{045262B4-8C8D-489B-84D3-3A6226BCFB6C}" presName="hierChild5" presStyleCnt="0"/>
      <dgm:spPr/>
    </dgm:pt>
    <dgm:pt modelId="{5641BB26-6931-4887-9314-D91536B60F0B}" type="pres">
      <dgm:prSet presAssocID="{8BB224CF-E81D-4B29-8723-DBEE8172C0DB}" presName="hierChild5" presStyleCnt="0"/>
      <dgm:spPr/>
    </dgm:pt>
    <dgm:pt modelId="{3C1A5DB5-81D1-4C50-8E22-8FE181A16D7D}" type="pres">
      <dgm:prSet presAssocID="{9F033083-8696-4AF5-880A-DE7A4C474014}" presName="hierChild5" presStyleCnt="0"/>
      <dgm:spPr/>
    </dgm:pt>
    <dgm:pt modelId="{2201AAAB-D240-4A50-B127-41A74B29827A}" type="pres">
      <dgm:prSet presAssocID="{9C7C9DA0-32DA-485C-A13F-56E126E2BC8B}" presName="hierChild3" presStyleCnt="0"/>
      <dgm:spPr/>
    </dgm:pt>
  </dgm:ptLst>
  <dgm:cxnLst>
    <dgm:cxn modelId="{726EDCB7-DFFE-45DD-9D9C-153ADD40415C}" srcId="{268EAE98-3F53-4405-884E-580802581EF6}" destId="{9C7C9DA0-32DA-485C-A13F-56E126E2BC8B}" srcOrd="0" destOrd="0" parTransId="{A13BCF60-500B-4276-8824-88C158E6F5F9}" sibTransId="{4042C512-1269-4AE1-A6D7-A2DA3A5D1065}"/>
    <dgm:cxn modelId="{1511D98C-C0A8-431E-84B7-21A5E29E2D06}" type="presOf" srcId="{A84F14FD-2ACF-4346-9BF1-5D8A97524692}" destId="{C69C52FF-4886-4500-BC9C-4590DC4B19CB}" srcOrd="0" destOrd="0" presId="urn:microsoft.com/office/officeart/2005/8/layout/orgChart1"/>
    <dgm:cxn modelId="{E039A138-8F3C-4B7D-8534-EB8C9BA5516B}" type="presOf" srcId="{0F4B8D7B-285A-49C2-9247-AA1F5F01DCFD}" destId="{4A2B0919-AC3A-47A2-9712-C5D5705D67CE}" srcOrd="1" destOrd="0" presId="urn:microsoft.com/office/officeart/2005/8/layout/orgChart1"/>
    <dgm:cxn modelId="{918881EF-A00D-453D-A708-B731C6986A56}" srcId="{ABBACC73-577C-4690-A92A-F8ACEE142469}" destId="{86F6CC56-FE5F-4F52-832E-1037D372C0DE}" srcOrd="0" destOrd="0" parTransId="{8B675403-CC82-45E3-A23E-803776EC14FB}" sibTransId="{106DE749-B7BE-43F5-8B8D-DC8FCCF465D7}"/>
    <dgm:cxn modelId="{284B315B-96A8-4F77-A943-DF661A373871}" type="presOf" srcId="{124C9FBA-6272-4631-A515-8566CFCC2264}" destId="{C9FFF0F6-9C10-4B59-B599-F8AF836797CF}" srcOrd="0" destOrd="0" presId="urn:microsoft.com/office/officeart/2005/8/layout/orgChart1"/>
    <dgm:cxn modelId="{BCE6D877-B2E0-4EE0-BB32-5B1E8AD8F774}" type="presOf" srcId="{0317FAE8-B183-4EFB-AF21-B36DB19ADF5D}" destId="{944633B3-B6D0-4D5B-8A7E-C492E07EA341}" srcOrd="1" destOrd="0" presId="urn:microsoft.com/office/officeart/2005/8/layout/orgChart1"/>
    <dgm:cxn modelId="{24EA1649-5335-4DF7-A7CB-2EFEBE71A78E}" type="presOf" srcId="{2A3181EB-4680-4F8C-AE69-9A80C279CFEC}" destId="{8BA97D70-F0A1-4FFD-B456-A55AB1DDD6C7}" srcOrd="0" destOrd="0" presId="urn:microsoft.com/office/officeart/2005/8/layout/orgChart1"/>
    <dgm:cxn modelId="{6F8134BE-969B-4C05-9987-8556B7A5F11C}" type="presOf" srcId="{1C2C846B-5055-4C04-9A03-307572A59A20}" destId="{38EBA297-AAFD-4F25-BACD-1475CF295D9B}" srcOrd="1" destOrd="0" presId="urn:microsoft.com/office/officeart/2005/8/layout/orgChart1"/>
    <dgm:cxn modelId="{1D380565-90B5-4E39-8E11-97319B62BD71}" srcId="{7A294378-2A3B-415E-A9FA-1FAB70B7BBBB}" destId="{56AC2B53-8D15-490C-950A-3A98444CD922}" srcOrd="0" destOrd="0" parTransId="{A84F14FD-2ACF-4346-9BF1-5D8A97524692}" sibTransId="{7648718E-E8AF-4FCB-BD0A-464E0EEAF9C5}"/>
    <dgm:cxn modelId="{11196298-8E45-4865-A210-E195ACBB30B5}" type="presOf" srcId="{04D82BBF-1FDB-4416-9A2E-C839A24EE4E3}" destId="{ACEEA521-7DDD-4A93-9AC5-0EBC1AD54A00}" srcOrd="1" destOrd="0" presId="urn:microsoft.com/office/officeart/2005/8/layout/orgChart1"/>
    <dgm:cxn modelId="{662133B3-D1A2-4F89-8025-019AF90F4983}" type="presOf" srcId="{90CA5616-12A4-4474-BF27-8C3E69EE101C}" destId="{6BDE095A-82B6-4656-B654-C1CD7988FC49}" srcOrd="0" destOrd="0" presId="urn:microsoft.com/office/officeart/2005/8/layout/orgChart1"/>
    <dgm:cxn modelId="{41771710-EC16-4EAE-B1BA-2AB2FAA37370}" type="presOf" srcId="{9C7C9DA0-32DA-485C-A13F-56E126E2BC8B}" destId="{11BDB6FA-B3F0-4623-BB18-E2FA754CB8AD}" srcOrd="0" destOrd="0" presId="urn:microsoft.com/office/officeart/2005/8/layout/orgChart1"/>
    <dgm:cxn modelId="{0EBD0D93-4182-469B-AA9B-0EE81D290374}" type="presOf" srcId="{21525038-2165-46FB-8BB8-077554BC170C}" destId="{54C36FD5-F0A6-4422-8B73-FAE11BCCEF80}" srcOrd="0" destOrd="0" presId="urn:microsoft.com/office/officeart/2005/8/layout/orgChart1"/>
    <dgm:cxn modelId="{7641655E-8EC6-4FB5-89A4-189FAEDF6CD0}" srcId="{E908E6B2-6E7E-4126-8181-30FD0ACE2BD6}" destId="{9C36EDFD-EF3F-4168-A23A-734E584F2A8E}" srcOrd="2" destOrd="0" parTransId="{7C4EE68B-4BDB-4D3F-9054-87BA27CF48E0}" sibTransId="{D2E24A84-7FE5-4A12-971B-3DC23F8D1935}"/>
    <dgm:cxn modelId="{629432B0-D925-43A1-8DDA-6C3AC6BF0D02}" srcId="{DAA968FA-4E80-40C3-9B10-A491FDCD2758}" destId="{90CA5616-12A4-4474-BF27-8C3E69EE101C}" srcOrd="1" destOrd="0" parTransId="{C7013F92-3E5F-4712-BB4B-A1965F989D95}" sibTransId="{D68AAE13-F82C-4CDA-82DE-643B4DF36791}"/>
    <dgm:cxn modelId="{1AFBC922-28D5-4148-B953-3F7C5FC1E7E2}" srcId="{9F033083-8696-4AF5-880A-DE7A4C474014}" destId="{7747BAAE-DB9D-4A2E-BE13-0E486030486E}" srcOrd="0" destOrd="0" parTransId="{230E8EDC-4EC0-449F-8A51-75FCB8785A55}" sibTransId="{99DBE71B-636D-4758-A994-B25BB24BB381}"/>
    <dgm:cxn modelId="{ED804837-C07D-484A-96F2-1D87CAF74406}" type="presOf" srcId="{7A3CE1C0-5CD5-4C6F-9042-91EEB2C9B196}" destId="{5FF45AA9-F04C-4AE1-AFFC-2028257829EF}" srcOrd="0" destOrd="0" presId="urn:microsoft.com/office/officeart/2005/8/layout/orgChart1"/>
    <dgm:cxn modelId="{436908EC-7BDF-4570-BBA1-24DE8126F54B}" srcId="{18F2809C-3B8D-4A9B-BE1F-54A69320AAAB}" destId="{7A294378-2A3B-415E-A9FA-1FAB70B7BBBB}" srcOrd="0" destOrd="0" parTransId="{4BE79E92-512D-4D9B-9EB0-9A939A77FF12}" sibTransId="{355E9A66-6D87-4787-9A92-3940B253D546}"/>
    <dgm:cxn modelId="{2728A6AE-94A9-46BF-858A-E92CBF950A57}" type="presOf" srcId="{003C0A96-08C2-49F5-AE9D-9334D68BF503}" destId="{E3C8CB90-7B1E-4777-8459-EAF2A155D680}" srcOrd="1" destOrd="0" presId="urn:microsoft.com/office/officeart/2005/8/layout/orgChart1"/>
    <dgm:cxn modelId="{DCED99A2-67EB-4E9C-9D23-8F259957975D}" srcId="{9C7C9DA0-32DA-485C-A13F-56E126E2BC8B}" destId="{C9CC7C9C-917F-4EBA-BCBD-BF87CAC172EB}" srcOrd="0" destOrd="0" parTransId="{124C9FBA-6272-4631-A515-8566CFCC2264}" sibTransId="{F043588E-3974-449B-99FC-D006AFD8CA4F}"/>
    <dgm:cxn modelId="{BD1BF4BC-26B5-4E82-B214-82372C81229B}" type="presOf" srcId="{90CA5616-12A4-4474-BF27-8C3E69EE101C}" destId="{2A4443A4-7A8D-40A2-B7D2-9725D5EC5C3E}" srcOrd="1" destOrd="0" presId="urn:microsoft.com/office/officeart/2005/8/layout/orgChart1"/>
    <dgm:cxn modelId="{90A96DF2-26E8-4572-B495-961449582C4E}" srcId="{5A84EB76-3D14-4E6A-A2A8-DF097FBB1C21}" destId="{0F4B8D7B-285A-49C2-9247-AA1F5F01DCFD}" srcOrd="0" destOrd="0" parTransId="{C929E107-AA31-492F-9195-C3F76FFEC707}" sibTransId="{BB7EEA5E-8329-43F9-8EA3-DEE364AFB8DF}"/>
    <dgm:cxn modelId="{8748B528-8DFD-4CEF-90F4-C541A5178FCD}" srcId="{8BB224CF-E81D-4B29-8723-DBEE8172C0DB}" destId="{241F4680-CE3C-4A67-99CE-6DC5DF4FF77D}" srcOrd="0" destOrd="0" parTransId="{5ADE5A4A-0EC6-406D-BDAF-64246F4475E3}" sibTransId="{2C68F552-FA09-45B8-BDAA-2C8DDA13E454}"/>
    <dgm:cxn modelId="{578F44A0-1D37-46EE-802A-DD2039BC441F}" type="presOf" srcId="{8BB224CF-E81D-4B29-8723-DBEE8172C0DB}" destId="{B320ED43-A638-49E8-83E5-462926D8EF22}" srcOrd="1" destOrd="0" presId="urn:microsoft.com/office/officeart/2005/8/layout/orgChart1"/>
    <dgm:cxn modelId="{B53C7B48-7F58-4A24-A385-C436ABD2B479}" srcId="{18F2809C-3B8D-4A9B-BE1F-54A69320AAAB}" destId="{DAA968FA-4E80-40C3-9B10-A491FDCD2758}" srcOrd="1" destOrd="0" parTransId="{BFE31EBB-2EEE-4C44-8FFF-DBA14B53081F}" sibTransId="{F07CA017-2C44-45B4-9045-F7A66064B2E6}"/>
    <dgm:cxn modelId="{9AD31CEE-CBC1-43A5-83DB-FB27E07D9955}" type="presOf" srcId="{16AB1396-0DD9-4945-8908-7389C5B9A041}" destId="{F5DBC2BF-F8E0-4BE1-A5F2-5C0576205F88}" srcOrd="0" destOrd="0" presId="urn:microsoft.com/office/officeart/2005/8/layout/orgChart1"/>
    <dgm:cxn modelId="{15159870-E510-446A-8DB7-5F81402F083E}" srcId="{DAA968FA-4E80-40C3-9B10-A491FDCD2758}" destId="{8CCDC293-11C5-420F-BAFD-B0F5C02310C3}" srcOrd="3" destOrd="0" parTransId="{0530570A-C874-43C6-9BD4-DB520ECB5DC6}" sibTransId="{EA64C0D4-BC97-4A5D-BD57-E22553A6AEFB}"/>
    <dgm:cxn modelId="{4E7AED93-BBED-4CBE-8653-935427081828}" srcId="{9C7C9DA0-32DA-485C-A13F-56E126E2BC8B}" destId="{DE67FC70-CB0E-436B-A936-B1EFB77828A4}" srcOrd="1" destOrd="0" parTransId="{CB71A8F3-1E53-4085-B1EC-41E64D267799}" sibTransId="{76F6B1EE-AED5-4554-A15C-B0C2F4C9287A}"/>
    <dgm:cxn modelId="{95A787A3-EDD4-4892-B158-1671608AE588}" srcId="{7747BAAE-DB9D-4A2E-BE13-0E486030486E}" destId="{D76493DB-1F4F-4430-A99D-9ECD059BB315}" srcOrd="2" destOrd="0" parTransId="{9A14B5A0-D309-4FCF-921B-244D45041AD3}" sibTransId="{7A368E51-0736-4CDD-A111-B9FA577D68D6}"/>
    <dgm:cxn modelId="{ED0AEE0E-3667-4E95-B7A5-A2235A13EEB2}" type="presOf" srcId="{8C33CFD3-016D-4085-9E09-336E1BEB891E}" destId="{7439F137-6CA9-47EC-AB35-E7EC5D203B21}" srcOrd="0" destOrd="0" presId="urn:microsoft.com/office/officeart/2005/8/layout/orgChart1"/>
    <dgm:cxn modelId="{E4DA530D-EF18-4C68-B397-60917E31CF9B}" type="presOf" srcId="{DE67FC70-CB0E-436B-A936-B1EFB77828A4}" destId="{365E315F-167D-4BE4-A5CB-732DAE9E1825}" srcOrd="0" destOrd="0" presId="urn:microsoft.com/office/officeart/2005/8/layout/orgChart1"/>
    <dgm:cxn modelId="{10A6D443-0962-4B71-87D8-1CBF7E6940AE}" type="presOf" srcId="{8CCDC293-11C5-420F-BAFD-B0F5C02310C3}" destId="{221DFE95-47BA-434E-8978-B90C92973AC8}" srcOrd="0" destOrd="0" presId="urn:microsoft.com/office/officeart/2005/8/layout/orgChart1"/>
    <dgm:cxn modelId="{5D4001A6-8729-49D2-9DB0-E580DC116CF4}" type="presOf" srcId="{4D6F7BFE-6AA6-46D1-845D-34073FCB2E69}" destId="{C98E0F9B-AC6A-4C6C-9F27-E312DE0D0450}" srcOrd="0" destOrd="0" presId="urn:microsoft.com/office/officeart/2005/8/layout/orgChart1"/>
    <dgm:cxn modelId="{51DC08C2-01BE-4595-B8DF-9FAFEDC94339}" type="presOf" srcId="{E8C7220F-B03D-4656-A131-730D68549065}" destId="{806F7A05-8310-418A-B7F1-47A7C3087E0F}" srcOrd="0" destOrd="0" presId="urn:microsoft.com/office/officeart/2005/8/layout/orgChart1"/>
    <dgm:cxn modelId="{0545F706-EDE9-406B-9633-E89B65D3D91A}" srcId="{E908E6B2-6E7E-4126-8181-30FD0ACE2BD6}" destId="{91810A01-8831-4522-A6A2-5164E61E9D22}" srcOrd="3" destOrd="0" parTransId="{E8C6DFD9-D93F-497B-8B4F-4DD837F67305}" sibTransId="{3D33E495-0649-43C8-852F-A1B7FA45EACD}"/>
    <dgm:cxn modelId="{CF1F4783-6725-4E4A-A7CC-2814286CF3A4}" srcId="{E908E6B2-6E7E-4126-8181-30FD0ACE2BD6}" destId="{003C0A96-08C2-49F5-AE9D-9334D68BF503}" srcOrd="1" destOrd="0" parTransId="{867892FA-B2E4-40CB-8E9E-E198775ABB2B}" sibTransId="{5BCE0C69-360D-47DC-99C3-44353A02A736}"/>
    <dgm:cxn modelId="{4BB8DBA1-FA6D-4EE4-8AE0-F326846544B2}" type="presOf" srcId="{B3DA580C-B93C-4454-B071-64E1E1A708EF}" destId="{5A1D6F57-3E2E-411D-9CDE-57AB7040C6B7}" srcOrd="0" destOrd="0" presId="urn:microsoft.com/office/officeart/2005/8/layout/orgChart1"/>
    <dgm:cxn modelId="{FE171D91-FF26-47E6-B03C-B755762452AC}" type="presOf" srcId="{045262B4-8C8D-489B-84D3-3A6226BCFB6C}" destId="{F49286E0-D9FD-4525-8E02-DDB2A8D142B3}" srcOrd="0" destOrd="0" presId="urn:microsoft.com/office/officeart/2005/8/layout/orgChart1"/>
    <dgm:cxn modelId="{3B3C3CB0-FCA9-43D2-A791-78DF2C58CAD9}" type="presOf" srcId="{DAA968FA-4E80-40C3-9B10-A491FDCD2758}" destId="{744267FC-A8F6-469D-B5C7-75CA45F21B16}" srcOrd="0" destOrd="0" presId="urn:microsoft.com/office/officeart/2005/8/layout/orgChart1"/>
    <dgm:cxn modelId="{F601BEB9-35FE-49F2-A238-5C2D4A63FFCF}" srcId="{7747BAAE-DB9D-4A2E-BE13-0E486030486E}" destId="{6AF9D84C-49DA-4B07-8D46-1A07349C9621}" srcOrd="3" destOrd="0" parTransId="{7A3CE1C0-5CD5-4C6F-9042-91EEB2C9B196}" sibTransId="{87B51B5F-584D-48A5-9CB7-AF7BCA7AE4CD}"/>
    <dgm:cxn modelId="{E00F7CAC-C17C-4F26-9E13-4BAB276906BB}" srcId="{E908E6B2-6E7E-4126-8181-30FD0ACE2BD6}" destId="{29EC78D6-3080-4041-A8C6-C609A2E96823}" srcOrd="0" destOrd="0" parTransId="{16AB1396-0DD9-4945-8908-7389C5B9A041}" sibTransId="{13AD871D-EC90-42C0-BE33-AD143A72E317}"/>
    <dgm:cxn modelId="{E88F3399-64BC-4A86-8DAA-8BF3921A60B0}" srcId="{7747BAAE-DB9D-4A2E-BE13-0E486030486E}" destId="{1C2C846B-5055-4C04-9A03-307572A59A20}" srcOrd="1" destOrd="0" parTransId="{769025D0-6040-431B-A17E-4F87F963FB66}" sibTransId="{28641E0D-18B1-4C6E-8CAB-53D0F90E7C39}"/>
    <dgm:cxn modelId="{2013C158-8B0E-4CCA-A770-771DAA9C4ADD}" type="presOf" srcId="{18F2809C-3B8D-4A9B-BE1F-54A69320AAAB}" destId="{4B576956-4833-4D39-B41F-DD50D5542E51}" srcOrd="1" destOrd="0" presId="urn:microsoft.com/office/officeart/2005/8/layout/orgChart1"/>
    <dgm:cxn modelId="{F4A929D4-2074-49E8-9190-3EAB4DF6AD39}" type="presOf" srcId="{385B5411-3A86-4049-8B26-BA79A183A183}" destId="{99BA0DFF-E51D-4854-B490-BDB9215F9F49}" srcOrd="0" destOrd="0" presId="urn:microsoft.com/office/officeart/2005/8/layout/orgChart1"/>
    <dgm:cxn modelId="{1379A1DD-B616-4E93-BD4B-298422CCBC27}" type="presOf" srcId="{7A294378-2A3B-415E-A9FA-1FAB70B7BBBB}" destId="{AC6B4AC9-BC6B-49FC-A2D5-AF30760AA562}" srcOrd="1" destOrd="0" presId="urn:microsoft.com/office/officeart/2005/8/layout/orgChart1"/>
    <dgm:cxn modelId="{72B1047D-D618-45AA-80D4-E5243B1D9422}" type="presOf" srcId="{B16C0BAF-597C-468A-A547-809E81838E29}" destId="{5B8165FF-F893-4F70-94AD-3264C336E718}" srcOrd="0" destOrd="0" presId="urn:microsoft.com/office/officeart/2005/8/layout/orgChart1"/>
    <dgm:cxn modelId="{3104FFE0-A1A5-4A0B-8A48-88DB2F4E07D7}" type="presOf" srcId="{180673A6-9034-4BDD-B1C7-10C5366AD093}" destId="{EA171FE3-CE67-4BBE-9CCD-22519A4B3A1A}" srcOrd="0" destOrd="0" presId="urn:microsoft.com/office/officeart/2005/8/layout/orgChart1"/>
    <dgm:cxn modelId="{6022DC75-D667-49AA-98C9-E811FF696B46}" type="presOf" srcId="{43C0CB24-4ECF-48AD-816B-53DCD9028BA7}" destId="{3E602A84-D77D-47BD-99AD-4EF733CF8AC8}" srcOrd="0" destOrd="0" presId="urn:microsoft.com/office/officeart/2005/8/layout/orgChart1"/>
    <dgm:cxn modelId="{43299E07-885B-4C73-BC06-ACF2B6E069E1}" type="presOf" srcId="{241F4680-CE3C-4A67-99CE-6DC5DF4FF77D}" destId="{CC0AE613-8878-4437-934D-F1798C0B5371}" srcOrd="1" destOrd="0" presId="urn:microsoft.com/office/officeart/2005/8/layout/orgChart1"/>
    <dgm:cxn modelId="{9509ECCA-F98D-46A5-9DB9-CB4CB63263F0}" type="presOf" srcId="{9C36EDFD-EF3F-4168-A23A-734E584F2A8E}" destId="{420783AE-B6FC-48D0-8987-E302819B0D4C}" srcOrd="1" destOrd="0" presId="urn:microsoft.com/office/officeart/2005/8/layout/orgChart1"/>
    <dgm:cxn modelId="{202EFC2D-08EF-4AC7-86B4-6611B176F3D1}" type="presOf" srcId="{94BD09FE-C305-46D8-B267-52328EBEEA18}" destId="{8044215F-6509-4DBA-8C18-A6A2CAF8E126}" srcOrd="0" destOrd="0" presId="urn:microsoft.com/office/officeart/2005/8/layout/orgChart1"/>
    <dgm:cxn modelId="{6F0246A5-F240-4327-AEB2-CDB59AB3D0E4}" type="presOf" srcId="{9A14B5A0-D309-4FCF-921B-244D45041AD3}" destId="{B68064B4-7275-4F27-A813-984865197182}" srcOrd="0" destOrd="0" presId="urn:microsoft.com/office/officeart/2005/8/layout/orgChart1"/>
    <dgm:cxn modelId="{28EC60BD-04E5-4D09-9C94-269E8FB6CD96}" type="presOf" srcId="{9C1EF11E-C3D4-47CB-8FBD-E3A611104F71}" destId="{3A216E1E-8DEE-48DF-B50B-123C073A063F}" srcOrd="0" destOrd="0" presId="urn:microsoft.com/office/officeart/2005/8/layout/orgChart1"/>
    <dgm:cxn modelId="{0ED7A8FF-F5AD-4663-A31D-E616F47CA0E9}" type="presOf" srcId="{E908E6B2-6E7E-4126-8181-30FD0ACE2BD6}" destId="{3DAB3C36-032D-4C5B-A863-D79FC2424977}" srcOrd="1" destOrd="0" presId="urn:microsoft.com/office/officeart/2005/8/layout/orgChart1"/>
    <dgm:cxn modelId="{C254A5A8-B0BB-49F6-8A71-555295F2902D}" type="presOf" srcId="{C9CC7C9C-917F-4EBA-BCBD-BF87CAC172EB}" destId="{FDC15ABB-F2E5-45D4-9EFE-1DAB39D43527}" srcOrd="1" destOrd="0" presId="urn:microsoft.com/office/officeart/2005/8/layout/orgChart1"/>
    <dgm:cxn modelId="{4AEBFDBE-9756-415F-937F-EB083C133D1D}" srcId="{7747BAAE-DB9D-4A2E-BE13-0E486030486E}" destId="{43C0CB24-4ECF-48AD-816B-53DCD9028BA7}" srcOrd="0" destOrd="0" parTransId="{3B5C2B4B-9780-41C6-8675-1B986630E2C5}" sibTransId="{08AFE55E-D143-4C5C-891E-D0D5FA0DB39A}"/>
    <dgm:cxn modelId="{AF3C4CB3-3C97-4FE3-B704-B5DF55A921B6}" srcId="{9C7C9DA0-32DA-485C-A13F-56E126E2BC8B}" destId="{9F033083-8696-4AF5-880A-DE7A4C474014}" srcOrd="3" destOrd="0" parTransId="{94BD09FE-C305-46D8-B267-52328EBEEA18}" sibTransId="{424059F0-5216-4FED-9AE3-85BC924FA5C6}"/>
    <dgm:cxn modelId="{341AB5D8-80EF-4E52-9FB9-C73DA10BD996}" type="presOf" srcId="{8BB224CF-E81D-4B29-8723-DBEE8172C0DB}" destId="{7135F63B-9B82-4D98-A282-B366B9A9C9A9}" srcOrd="0" destOrd="0" presId="urn:microsoft.com/office/officeart/2005/8/layout/orgChart1"/>
    <dgm:cxn modelId="{3A7AC8F0-B0B3-4EBC-A04C-E2FF17C4A3C0}" type="presOf" srcId="{29EC78D6-3080-4041-A8C6-C609A2E96823}" destId="{6E1058A0-799F-419D-BA67-5027A9156B8D}" srcOrd="0" destOrd="0" presId="urn:microsoft.com/office/officeart/2005/8/layout/orgChart1"/>
    <dgm:cxn modelId="{444EBCDF-0533-4DDF-B911-ED242C2A1259}" type="presOf" srcId="{E908E6B2-6E7E-4126-8181-30FD0ACE2BD6}" destId="{90913504-4479-4CB1-8B65-4B3097A05D33}" srcOrd="0" destOrd="0" presId="urn:microsoft.com/office/officeart/2005/8/layout/orgChart1"/>
    <dgm:cxn modelId="{2D18462C-DE84-4A0D-987F-65C95237547A}" type="presOf" srcId="{ABBACC73-577C-4690-A92A-F8ACEE142469}" destId="{2C9DA4AC-E433-4C48-83A6-CB9BA7B2FC42}" srcOrd="1" destOrd="0" presId="urn:microsoft.com/office/officeart/2005/8/layout/orgChart1"/>
    <dgm:cxn modelId="{F1F07C94-2D82-4C5E-A6CB-BBE240532C5D}" srcId="{B3DA580C-B93C-4454-B071-64E1E1A708EF}" destId="{385B5411-3A86-4049-8B26-BA79A183A183}" srcOrd="0" destOrd="0" parTransId="{C58836F9-E7E9-4C26-9949-D8554794FFB9}" sibTransId="{34195A56-E3E2-4483-9600-11141D6F944E}"/>
    <dgm:cxn modelId="{12102511-7C80-4382-8B8C-B08B15588007}" srcId="{ABBACC73-577C-4690-A92A-F8ACEE142469}" destId="{2A3181EB-4680-4F8C-AE69-9A80C279CFEC}" srcOrd="1" destOrd="0" parTransId="{E8C7220F-B03D-4656-A131-730D68549065}" sibTransId="{6EC604F1-11F4-4A45-8968-28E0585A9229}"/>
    <dgm:cxn modelId="{F3DC4A53-0149-49DF-AD92-BA455BB2ACDA}" type="presOf" srcId="{A1C06DB5-026E-41CD-BB32-59E8FF83341D}" destId="{31C90844-ACD0-4219-9610-1213714C7F7F}" srcOrd="0" destOrd="0" presId="urn:microsoft.com/office/officeart/2005/8/layout/orgChart1"/>
    <dgm:cxn modelId="{9F3F691C-DEF9-4E60-9DBF-FC61EF481AF7}" type="presOf" srcId="{B3DA580C-B93C-4454-B071-64E1E1A708EF}" destId="{FE46E5FF-3B3D-468D-88DB-AB99CDCFD2E3}" srcOrd="1" destOrd="0" presId="urn:microsoft.com/office/officeart/2005/8/layout/orgChart1"/>
    <dgm:cxn modelId="{C8C26D59-60F9-4E4D-9863-76B1EA577484}" srcId="{C9CC7C9C-917F-4EBA-BCBD-BF87CAC172EB}" destId="{E908E6B2-6E7E-4126-8181-30FD0ACE2BD6}" srcOrd="0" destOrd="0" parTransId="{0C86E3FD-AA38-47B3-A921-50C9210045D8}" sibTransId="{1E23AB49-393D-4D98-84B3-2170AE03BEEE}"/>
    <dgm:cxn modelId="{F8F9B1D8-7AC7-438F-B280-D6DFE7A032D2}" type="presOf" srcId="{5A84EB76-3D14-4E6A-A2A8-DF097FBB1C21}" destId="{AA05A4DD-F5C9-4A23-A42E-6E897C243715}" srcOrd="0" destOrd="0" presId="urn:microsoft.com/office/officeart/2005/8/layout/orgChart1"/>
    <dgm:cxn modelId="{28918311-C78D-4E3B-9569-30F686B08218}" type="presOf" srcId="{9F033083-8696-4AF5-880A-DE7A4C474014}" destId="{8D77AD6C-06E4-4AE8-9C02-9187C4CDA34E}" srcOrd="1" destOrd="0" presId="urn:microsoft.com/office/officeart/2005/8/layout/orgChart1"/>
    <dgm:cxn modelId="{6D05E5CA-BB20-4771-907B-833F409546AD}" type="presOf" srcId="{5ADE5A4A-0EC6-406D-BDAF-64246F4475E3}" destId="{42CDF4D8-26F8-4744-A08E-AC9F8863E847}" srcOrd="0" destOrd="0" presId="urn:microsoft.com/office/officeart/2005/8/layout/orgChart1"/>
    <dgm:cxn modelId="{43977D0B-657A-4FC9-A48E-4B8649BD3B69}" type="presOf" srcId="{268EAE98-3F53-4405-884E-580802581EF6}" destId="{DD48BBE7-4816-4E14-87A4-E70A9A67D2B9}" srcOrd="0" destOrd="0" presId="urn:microsoft.com/office/officeart/2005/8/layout/orgChart1"/>
    <dgm:cxn modelId="{DE52692A-EC70-4B15-B513-ED33BD9026EB}" type="presOf" srcId="{DAA968FA-4E80-40C3-9B10-A491FDCD2758}" destId="{E2E9F4D1-4113-402D-B340-8363C4817E0F}" srcOrd="1" destOrd="0" presId="urn:microsoft.com/office/officeart/2005/8/layout/orgChart1"/>
    <dgm:cxn modelId="{192220A7-79CB-464B-A89D-F3FCDA752D73}" type="presOf" srcId="{C58836F9-E7E9-4C26-9949-D8554794FFB9}" destId="{F574745F-3D02-4066-B3EE-B782D343ED12}" srcOrd="0" destOrd="0" presId="urn:microsoft.com/office/officeart/2005/8/layout/orgChart1"/>
    <dgm:cxn modelId="{ABCCA0DF-E771-40DE-AB69-699462F683D1}" type="presOf" srcId="{6AF9D84C-49DA-4B07-8D46-1A07349C9621}" destId="{B0EC525D-22B0-40B7-980E-2DF18C56CDA9}" srcOrd="1" destOrd="0" presId="urn:microsoft.com/office/officeart/2005/8/layout/orgChart1"/>
    <dgm:cxn modelId="{BD3EE393-9F77-4737-933F-AE4995C68F23}" srcId="{DE67FC70-CB0E-436B-A936-B1EFB77828A4}" destId="{B3DA580C-B93C-4454-B071-64E1E1A708EF}" srcOrd="1" destOrd="0" parTransId="{B16C0BAF-597C-468A-A547-809E81838E29}" sibTransId="{F83790F1-4581-4469-BD5C-C82EE850E5C5}"/>
    <dgm:cxn modelId="{4591FEDD-50A9-47C9-B62E-BF93F5374AA3}" type="presOf" srcId="{9C36EDFD-EF3F-4168-A23A-734E584F2A8E}" destId="{4F472C89-1DF4-4A8A-A959-F098CD7B7113}" srcOrd="0" destOrd="0" presId="urn:microsoft.com/office/officeart/2005/8/layout/orgChart1"/>
    <dgm:cxn modelId="{34F98731-E430-4332-8D4C-F71A533015B5}" type="presOf" srcId="{BFE31EBB-2EEE-4C44-8FFF-DBA14B53081F}" destId="{C37C5EDA-6919-42EC-8066-7FF81FCB8E13}" srcOrd="0" destOrd="0" presId="urn:microsoft.com/office/officeart/2005/8/layout/orgChart1"/>
    <dgm:cxn modelId="{C6335D14-1E41-436A-8E76-881BC48BE81C}" type="presOf" srcId="{867892FA-B2E4-40CB-8E9E-E198775ABB2B}" destId="{411A911E-8D2F-499E-83F7-B82E12753A62}" srcOrd="0" destOrd="0" presId="urn:microsoft.com/office/officeart/2005/8/layout/orgChart1"/>
    <dgm:cxn modelId="{1330C0DE-A95A-4CB2-BE8C-49B88C96F42B}" type="presOf" srcId="{2A3181EB-4680-4F8C-AE69-9A80C279CFEC}" destId="{BE506A4C-DDDF-4D2E-B768-184445A7207D}" srcOrd="1" destOrd="0" presId="urn:microsoft.com/office/officeart/2005/8/layout/orgChart1"/>
    <dgm:cxn modelId="{207BB61C-D806-4784-A729-BC0D8894B519}" type="presOf" srcId="{18F2809C-3B8D-4A9B-BE1F-54A69320AAAB}" destId="{24E04F49-275D-4956-AF80-EDA21470E193}" srcOrd="0" destOrd="0" presId="urn:microsoft.com/office/officeart/2005/8/layout/orgChart1"/>
    <dgm:cxn modelId="{E4657ADC-61CE-4226-87AD-6A937EBB9FC4}" type="presOf" srcId="{0317FAE8-B183-4EFB-AF21-B36DB19ADF5D}" destId="{5B7DDF5C-C2D6-47B0-9196-FA44DF5FEC99}" srcOrd="0" destOrd="0" presId="urn:microsoft.com/office/officeart/2005/8/layout/orgChart1"/>
    <dgm:cxn modelId="{965FF4B8-51CD-4425-ACD0-C8B4768E6D6D}" type="presOf" srcId="{C7013F92-3E5F-4712-BB4B-A1965F989D95}" destId="{A347097B-2DC5-4D48-A849-9BB385B2578D}" srcOrd="0" destOrd="0" presId="urn:microsoft.com/office/officeart/2005/8/layout/orgChart1"/>
    <dgm:cxn modelId="{A89258E0-995F-47ED-9F64-9B1FE267F035}" type="presOf" srcId="{9C7C9DA0-32DA-485C-A13F-56E126E2BC8B}" destId="{E241BAFD-2E9B-4C92-81DF-C3D965576E86}" srcOrd="1" destOrd="0" presId="urn:microsoft.com/office/officeart/2005/8/layout/orgChart1"/>
    <dgm:cxn modelId="{3E8DE17E-E9E5-4492-BE12-BA1D8EA6BE72}" type="presOf" srcId="{6AF9D84C-49DA-4B07-8D46-1A07349C9621}" destId="{824CFEAE-F07B-4CAA-9DE0-D7CAF6FBF20C}" srcOrd="0" destOrd="0" presId="urn:microsoft.com/office/officeart/2005/8/layout/orgChart1"/>
    <dgm:cxn modelId="{C2396D08-3303-4BD9-AD3C-9337BDBD2AFF}" type="presOf" srcId="{9F033083-8696-4AF5-880A-DE7A4C474014}" destId="{FD17BE3C-2A24-479C-8F92-BD3F4C94A2A3}" srcOrd="0" destOrd="0" presId="urn:microsoft.com/office/officeart/2005/8/layout/orgChart1"/>
    <dgm:cxn modelId="{0EA66578-611A-4561-B4F2-858A5A7A5150}" type="presOf" srcId="{CB71A8F3-1E53-4085-B1EC-41E64D267799}" destId="{8167A084-42F2-4700-89F8-465425A03E83}" srcOrd="0" destOrd="0" presId="urn:microsoft.com/office/officeart/2005/8/layout/orgChart1"/>
    <dgm:cxn modelId="{C7599B75-CA85-4E70-B79F-D8ECD451D892}" type="presOf" srcId="{C9CC7C9C-917F-4EBA-BCBD-BF87CAC172EB}" destId="{4EAD3F29-B71F-40F7-A78C-307E1C4E8331}" srcOrd="0" destOrd="0" presId="urn:microsoft.com/office/officeart/2005/8/layout/orgChart1"/>
    <dgm:cxn modelId="{CF8E69B4-1274-40F6-91A5-73F0DEA6FC34}" type="presOf" srcId="{91810A01-8831-4522-A6A2-5164E61E9D22}" destId="{83ABB3A6-3E99-43AA-B18F-9A24AE1F2077}" srcOrd="0" destOrd="0" presId="urn:microsoft.com/office/officeart/2005/8/layout/orgChart1"/>
    <dgm:cxn modelId="{BEA765EB-DB7C-4D68-8722-7A570FCF5E21}" srcId="{C9CC7C9C-917F-4EBA-BCBD-BF87CAC172EB}" destId="{ABBACC73-577C-4690-A92A-F8ACEE142469}" srcOrd="1" destOrd="0" parTransId="{180673A6-9034-4BDD-B1C7-10C5366AD093}" sibTransId="{D0DCD4C4-A2C6-4FD5-80F6-EFB69C705CF2}"/>
    <dgm:cxn modelId="{839E998B-2105-4C11-AFA9-7FDE4E061EE7}" type="presOf" srcId="{8B675403-CC82-45E3-A23E-803776EC14FB}" destId="{9BF9B586-7A80-42C5-ACC9-17EDF5BC2461}" srcOrd="0" destOrd="0" presId="urn:microsoft.com/office/officeart/2005/8/layout/orgChart1"/>
    <dgm:cxn modelId="{AD73A55C-EE4C-44F0-8C5A-2E70A0894ACA}" type="presOf" srcId="{ABBACC73-577C-4690-A92A-F8ACEE142469}" destId="{2D82B1CF-4045-491F-BD61-4401B915206C}" srcOrd="0" destOrd="0" presId="urn:microsoft.com/office/officeart/2005/8/layout/orgChart1"/>
    <dgm:cxn modelId="{A32A1D9C-9745-4706-8D2F-D4B034CAB89D}" type="presOf" srcId="{0C86E3FD-AA38-47B3-A921-50C9210045D8}" destId="{DF597EF3-E8F2-4082-995E-CBB815428AEF}" srcOrd="0" destOrd="0" presId="urn:microsoft.com/office/officeart/2005/8/layout/orgChart1"/>
    <dgm:cxn modelId="{73774DC8-41F4-4C8D-88B9-21BC8DE46AAE}" type="presOf" srcId="{56AC2B53-8D15-490C-950A-3A98444CD922}" destId="{51244881-9EA6-4D79-843A-208266C83139}" srcOrd="1" destOrd="0" presId="urn:microsoft.com/office/officeart/2005/8/layout/orgChart1"/>
    <dgm:cxn modelId="{FDBF043B-82A0-4E51-AC02-47663BE81E0B}" srcId="{DAA968FA-4E80-40C3-9B10-A491FDCD2758}" destId="{9C1EF11E-C3D4-47CB-8FBD-E3A611104F71}" srcOrd="0" destOrd="0" parTransId="{8C33CFD3-016D-4085-9E09-336E1BEB891E}" sibTransId="{B439AEF5-73C8-4D1F-BD9A-2FE9496BF5CA}"/>
    <dgm:cxn modelId="{D8FAB7D5-3AEF-42FE-A094-2D2EB16CC2AD}" srcId="{9F033083-8696-4AF5-880A-DE7A4C474014}" destId="{8BB224CF-E81D-4B29-8723-DBEE8172C0DB}" srcOrd="1" destOrd="0" parTransId="{21525038-2165-46FB-8BB8-077554BC170C}" sibTransId="{846D9373-4864-4207-895B-9EE391E62FE2}"/>
    <dgm:cxn modelId="{E40827A6-7087-4AA9-AFFF-81E1F1DD65AE}" type="presOf" srcId="{241F4680-CE3C-4A67-99CE-6DC5DF4FF77D}" destId="{46F4E91B-20A8-424A-9DC2-2FCA00BD7336}" srcOrd="0" destOrd="0" presId="urn:microsoft.com/office/officeart/2005/8/layout/orgChart1"/>
    <dgm:cxn modelId="{6E17C0D0-AA85-4C22-ADAD-8778B6BE82E1}" type="presOf" srcId="{045262B4-8C8D-489B-84D3-3A6226BCFB6C}" destId="{4A618FB5-5947-41A1-9CF0-56B09FA9BCE6}" srcOrd="1" destOrd="0" presId="urn:microsoft.com/office/officeart/2005/8/layout/orgChart1"/>
    <dgm:cxn modelId="{506929B1-1EC5-4ABF-89D0-C3CBB66B0CA9}" type="presOf" srcId="{91810A01-8831-4522-A6A2-5164E61E9D22}" destId="{1EF7CAEB-25DC-4D64-87C8-6075BF12507F}" srcOrd="1" destOrd="0" presId="urn:microsoft.com/office/officeart/2005/8/layout/orgChart1"/>
    <dgm:cxn modelId="{A563F2E1-8E8C-4A86-935C-DF8E0CD34B02}" srcId="{DAA968FA-4E80-40C3-9B10-A491FDCD2758}" destId="{04D82BBF-1FDB-4416-9A2E-C839A24EE4E3}" srcOrd="2" destOrd="0" parTransId="{4D6F7BFE-6AA6-46D1-845D-34073FCB2E69}" sibTransId="{D7D38F32-0059-43CF-9018-142F6304EAD9}"/>
    <dgm:cxn modelId="{1BDB3CB7-C45F-49F0-A1C8-FA01B7AD237F}" type="presOf" srcId="{04D82BBF-1FDB-4416-9A2E-C839A24EE4E3}" destId="{E60ABC3B-5719-4EF8-80AC-25E1693BB89A}" srcOrd="0" destOrd="0" presId="urn:microsoft.com/office/officeart/2005/8/layout/orgChart1"/>
    <dgm:cxn modelId="{142C1DE0-3CC6-450F-8B7E-CD1038F40B3B}" type="presOf" srcId="{3B5C2B4B-9780-41C6-8675-1B986630E2C5}" destId="{3C925436-C7ED-4C0B-A18A-A6B79293B4C5}" srcOrd="0" destOrd="0" presId="urn:microsoft.com/office/officeart/2005/8/layout/orgChart1"/>
    <dgm:cxn modelId="{671D67B9-689C-4C86-BFE6-1E912C7E1B94}" type="presOf" srcId="{86F6CC56-FE5F-4F52-832E-1037D372C0DE}" destId="{94E95307-8C34-4FC8-9322-651B0545001C}" srcOrd="0" destOrd="0" presId="urn:microsoft.com/office/officeart/2005/8/layout/orgChart1"/>
    <dgm:cxn modelId="{93876B53-1FC8-43C6-AFD3-56DFEE2FAB4B}" type="presOf" srcId="{003C0A96-08C2-49F5-AE9D-9334D68BF503}" destId="{51312B13-36C3-4ACC-9F55-FFA6DDFE2ABC}" srcOrd="0" destOrd="0" presId="urn:microsoft.com/office/officeart/2005/8/layout/orgChart1"/>
    <dgm:cxn modelId="{12CF3F52-3C60-4DC6-849A-09AE3FEFC59C}" type="presOf" srcId="{7747BAAE-DB9D-4A2E-BE13-0E486030486E}" destId="{1E1610D0-426D-436B-AA13-8A091C899E63}" srcOrd="0" destOrd="0" presId="urn:microsoft.com/office/officeart/2005/8/layout/orgChart1"/>
    <dgm:cxn modelId="{D059F704-9DED-4098-9183-419C6C3EF85A}" srcId="{9C7C9DA0-32DA-485C-A13F-56E126E2BC8B}" destId="{18F2809C-3B8D-4A9B-BE1F-54A69320AAAB}" srcOrd="2" destOrd="0" parTransId="{DA54DDD0-909B-446C-A379-7B459EE00760}" sibTransId="{9A5E3B21-EF7F-4CFD-8BBB-3D3ABB2CA18B}"/>
    <dgm:cxn modelId="{58EB9473-10B6-40D0-92B5-8B459412DAF7}" type="presOf" srcId="{230E8EDC-4EC0-449F-8A51-75FCB8785A55}" destId="{215D86C7-B726-435E-94D8-EACE0D2C2868}" srcOrd="0" destOrd="0" presId="urn:microsoft.com/office/officeart/2005/8/layout/orgChart1"/>
    <dgm:cxn modelId="{1D44253D-C21E-434C-B3F1-B9FA3C438F20}" type="presOf" srcId="{86F6CC56-FE5F-4F52-832E-1037D372C0DE}" destId="{2752B983-D9A5-4674-ADFC-0615EC65345B}" srcOrd="1" destOrd="0" presId="urn:microsoft.com/office/officeart/2005/8/layout/orgChart1"/>
    <dgm:cxn modelId="{47622DA9-4780-4BB2-BE22-B48DDB6538F1}" type="presOf" srcId="{2BD8A911-9507-4581-BB10-9031929F4D3A}" destId="{46CA79C7-B9E6-4722-A021-586256676DEF}" srcOrd="0" destOrd="0" presId="urn:microsoft.com/office/officeart/2005/8/layout/orgChart1"/>
    <dgm:cxn modelId="{EF866D39-D9C8-4E3A-A0F9-FF05167297D1}" type="presOf" srcId="{C929E107-AA31-492F-9195-C3F76FFEC707}" destId="{373113C0-AA10-4755-A162-64EC773757EE}" srcOrd="0" destOrd="0" presId="urn:microsoft.com/office/officeart/2005/8/layout/orgChart1"/>
    <dgm:cxn modelId="{58010E2D-380D-4361-A43C-B08025620120}" srcId="{DE67FC70-CB0E-436B-A936-B1EFB77828A4}" destId="{5A84EB76-3D14-4E6A-A2A8-DF097FBB1C21}" srcOrd="0" destOrd="0" parTransId="{2BD8A911-9507-4581-BB10-9031929F4D3A}" sibTransId="{27E6EC6E-8788-41A5-82B1-5D78DCEECF3E}"/>
    <dgm:cxn modelId="{D133DBA9-7BAC-4FF9-937B-C2EAF250B660}" type="presOf" srcId="{385B5411-3A86-4049-8B26-BA79A183A183}" destId="{79F59897-EA6B-4707-A838-18E874457DB2}" srcOrd="1" destOrd="0" presId="urn:microsoft.com/office/officeart/2005/8/layout/orgChart1"/>
    <dgm:cxn modelId="{C3B3B59F-56D0-47D7-B1F4-FB04E4B00FA0}" type="presOf" srcId="{D76493DB-1F4F-4430-A99D-9ECD059BB315}" destId="{AEB1E001-9853-4A0F-9CC8-DDC00ACA038E}" srcOrd="1" destOrd="0" presId="urn:microsoft.com/office/officeart/2005/8/layout/orgChart1"/>
    <dgm:cxn modelId="{DD60AC5B-65FF-4E3B-B40C-114D2521D8CA}" type="presOf" srcId="{9AB6645E-0829-47BF-888C-F5368793A726}" destId="{7C29224B-DC35-48F3-ADDC-C90311D21EB8}" srcOrd="0" destOrd="0" presId="urn:microsoft.com/office/officeart/2005/8/layout/orgChart1"/>
    <dgm:cxn modelId="{8255FD30-2DD7-4B54-9F63-25F6D3C04F32}" type="presOf" srcId="{DE67FC70-CB0E-436B-A936-B1EFB77828A4}" destId="{3517A149-C1AF-458A-9D3B-0FB3E8694BB2}" srcOrd="1" destOrd="0" presId="urn:microsoft.com/office/officeart/2005/8/layout/orgChart1"/>
    <dgm:cxn modelId="{FDFE5174-2E61-4DA2-93A8-2EFF6D7F69BB}" type="presOf" srcId="{7A294378-2A3B-415E-A9FA-1FAB70B7BBBB}" destId="{F3D351B0-AAD9-4E31-B093-F9A3A558052F}" srcOrd="0" destOrd="0" presId="urn:microsoft.com/office/officeart/2005/8/layout/orgChart1"/>
    <dgm:cxn modelId="{2823D182-E4EF-4EA0-9EB4-A53D56BA49D1}" type="presOf" srcId="{7C4EE68B-4BDB-4D3F-9054-87BA27CF48E0}" destId="{A56EC05C-41E2-475C-9C81-08BC413A42A8}" srcOrd="0" destOrd="0" presId="urn:microsoft.com/office/officeart/2005/8/layout/orgChart1"/>
    <dgm:cxn modelId="{E10195EA-7D1B-48B2-A6BC-41BA1C3F03BE}" srcId="{B3DA580C-B93C-4454-B071-64E1E1A708EF}" destId="{0317FAE8-B183-4EFB-AF21-B36DB19ADF5D}" srcOrd="1" destOrd="0" parTransId="{9AB6645E-0829-47BF-888C-F5368793A726}" sibTransId="{E779C901-07A8-4E7D-BAA1-8AE8B36E0326}"/>
    <dgm:cxn modelId="{452856F1-6164-457E-BC82-30185E53C925}" type="presOf" srcId="{43C0CB24-4ECF-48AD-816B-53DCD9028BA7}" destId="{9A576903-AC62-4F37-80A8-A4DEFC73913B}" srcOrd="1" destOrd="0" presId="urn:microsoft.com/office/officeart/2005/8/layout/orgChart1"/>
    <dgm:cxn modelId="{A8A60035-5072-4DA6-9B97-B35D192DF8E4}" type="presOf" srcId="{D76493DB-1F4F-4430-A99D-9ECD059BB315}" destId="{017E4CCD-7D85-49D2-98EE-E0F12212ECD2}" srcOrd="0" destOrd="0" presId="urn:microsoft.com/office/officeart/2005/8/layout/orgChart1"/>
    <dgm:cxn modelId="{9D0C0068-16DB-4AC8-9C20-CBF2833A7F42}" type="presOf" srcId="{8CCDC293-11C5-420F-BAFD-B0F5C02310C3}" destId="{00526828-BA26-4BF4-A139-5FA13F43F822}" srcOrd="1" destOrd="0" presId="urn:microsoft.com/office/officeart/2005/8/layout/orgChart1"/>
    <dgm:cxn modelId="{821A7EC9-8D7E-4D93-99AF-E205E023839A}" type="presOf" srcId="{29EC78D6-3080-4041-A8C6-C609A2E96823}" destId="{FD6AAD88-7928-417A-B83B-C83FE3A7D99C}" srcOrd="1" destOrd="0" presId="urn:microsoft.com/office/officeart/2005/8/layout/orgChart1"/>
    <dgm:cxn modelId="{B5D88EA3-3969-42DF-A2FB-8E64B35412C1}" type="presOf" srcId="{DA54DDD0-909B-446C-A379-7B459EE00760}" destId="{3029F822-4718-4DC8-9047-F49F78516735}" srcOrd="0" destOrd="0" presId="urn:microsoft.com/office/officeart/2005/8/layout/orgChart1"/>
    <dgm:cxn modelId="{2D5A9C4A-FE96-4462-8E94-B093AAB75FB1}" type="presOf" srcId="{0F4B8D7B-285A-49C2-9247-AA1F5F01DCFD}" destId="{F4945682-EC85-4028-8768-AE5955BDFC36}" srcOrd="0" destOrd="0" presId="urn:microsoft.com/office/officeart/2005/8/layout/orgChart1"/>
    <dgm:cxn modelId="{7D4D779A-2B7C-43DC-8F2F-6A7415169E91}" type="presOf" srcId="{E8C6DFD9-D93F-497B-8B4F-4DD837F67305}" destId="{763B4EBC-D497-488C-A99C-FC0067D20825}" srcOrd="0" destOrd="0" presId="urn:microsoft.com/office/officeart/2005/8/layout/orgChart1"/>
    <dgm:cxn modelId="{249DF2B6-6E7F-49DC-BD2E-9B8F642AC774}" type="presOf" srcId="{769025D0-6040-431B-A17E-4F87F963FB66}" destId="{0B93C158-992E-4879-BC38-5663B712AC28}" srcOrd="0" destOrd="0" presId="urn:microsoft.com/office/officeart/2005/8/layout/orgChart1"/>
    <dgm:cxn modelId="{E49D1B35-5393-4A55-95BB-01AA1BB684B9}" type="presOf" srcId="{56AC2B53-8D15-490C-950A-3A98444CD922}" destId="{307E03F3-51D3-404F-98BB-0D78663002BA}" srcOrd="0" destOrd="0" presId="urn:microsoft.com/office/officeart/2005/8/layout/orgChart1"/>
    <dgm:cxn modelId="{48400A8A-AE16-4BEF-BDCB-2BB520CAC18B}" type="presOf" srcId="{1C2C846B-5055-4C04-9A03-307572A59A20}" destId="{7A66E741-4606-4F23-BA93-11228062319A}" srcOrd="0" destOrd="0" presId="urn:microsoft.com/office/officeart/2005/8/layout/orgChart1"/>
    <dgm:cxn modelId="{E073A828-6A5C-43B8-B60B-60199039376E}" srcId="{8BB224CF-E81D-4B29-8723-DBEE8172C0DB}" destId="{045262B4-8C8D-489B-84D3-3A6226BCFB6C}" srcOrd="1" destOrd="0" parTransId="{A1C06DB5-026E-41CD-BB32-59E8FF83341D}" sibTransId="{B2E3E8F4-CB1F-43EA-831C-4AEFD43E4672}"/>
    <dgm:cxn modelId="{6984112E-0087-4482-B9CA-DF5FC4575902}" type="presOf" srcId="{5A84EB76-3D14-4E6A-A2A8-DF097FBB1C21}" destId="{1189611F-CBA8-4F40-86CA-EEFE4618FE91}" srcOrd="1" destOrd="0" presId="urn:microsoft.com/office/officeart/2005/8/layout/orgChart1"/>
    <dgm:cxn modelId="{1966247D-83D6-433C-BFF0-97E168E06DC9}" type="presOf" srcId="{0530570A-C874-43C6-9BD4-DB520ECB5DC6}" destId="{00060DF8-9244-4ECD-9749-BCFF19A31A65}" srcOrd="0" destOrd="0" presId="urn:microsoft.com/office/officeart/2005/8/layout/orgChart1"/>
    <dgm:cxn modelId="{78FCECE3-D9A1-4A34-B2A9-58BB01C317BB}" type="presOf" srcId="{9C1EF11E-C3D4-47CB-8FBD-E3A611104F71}" destId="{327070F6-E522-433F-8799-3EB6DE567086}" srcOrd="1" destOrd="0" presId="urn:microsoft.com/office/officeart/2005/8/layout/orgChart1"/>
    <dgm:cxn modelId="{BB89D9DE-1902-4609-81D9-A93DEFF56B56}" type="presOf" srcId="{7747BAAE-DB9D-4A2E-BE13-0E486030486E}" destId="{DFC8B597-D851-4E5A-AEF6-8CC2C34381EA}" srcOrd="1" destOrd="0" presId="urn:microsoft.com/office/officeart/2005/8/layout/orgChart1"/>
    <dgm:cxn modelId="{8BCEB6CA-6172-426A-823F-ED2A90F3ACE4}" type="presOf" srcId="{4BE79E92-512D-4D9B-9EB0-9A939A77FF12}" destId="{622AE134-F916-4506-9D4F-A5F03C661438}" srcOrd="0" destOrd="0" presId="urn:microsoft.com/office/officeart/2005/8/layout/orgChart1"/>
    <dgm:cxn modelId="{26964440-703E-41E5-822E-E776987C1C5D}" type="presParOf" srcId="{DD48BBE7-4816-4E14-87A4-E70A9A67D2B9}" destId="{383EE9B8-51CB-4BC7-870F-44DFE1D616A6}" srcOrd="0" destOrd="0" presId="urn:microsoft.com/office/officeart/2005/8/layout/orgChart1"/>
    <dgm:cxn modelId="{85D47CE9-4E41-4F38-A2CF-E44EF2644F32}" type="presParOf" srcId="{383EE9B8-51CB-4BC7-870F-44DFE1D616A6}" destId="{32FA4F82-6D9F-46D2-9E6F-B875A9CF1892}" srcOrd="0" destOrd="0" presId="urn:microsoft.com/office/officeart/2005/8/layout/orgChart1"/>
    <dgm:cxn modelId="{20261D86-02D3-4EC8-AFB2-7CF4C8DFAE6F}" type="presParOf" srcId="{32FA4F82-6D9F-46D2-9E6F-B875A9CF1892}" destId="{11BDB6FA-B3F0-4623-BB18-E2FA754CB8AD}" srcOrd="0" destOrd="0" presId="urn:microsoft.com/office/officeart/2005/8/layout/orgChart1"/>
    <dgm:cxn modelId="{F54334F0-67FB-4306-86E0-C12281B10802}" type="presParOf" srcId="{32FA4F82-6D9F-46D2-9E6F-B875A9CF1892}" destId="{E241BAFD-2E9B-4C92-81DF-C3D965576E86}" srcOrd="1" destOrd="0" presId="urn:microsoft.com/office/officeart/2005/8/layout/orgChart1"/>
    <dgm:cxn modelId="{6A2AC69B-2E98-44EA-9DEE-A95E7C5B7A55}" type="presParOf" srcId="{383EE9B8-51CB-4BC7-870F-44DFE1D616A6}" destId="{0119E76E-4E95-4431-904F-B5268AE172A2}" srcOrd="1" destOrd="0" presId="urn:microsoft.com/office/officeart/2005/8/layout/orgChart1"/>
    <dgm:cxn modelId="{C0C4B58E-E018-4945-AE7D-11333AAA5DA4}" type="presParOf" srcId="{0119E76E-4E95-4431-904F-B5268AE172A2}" destId="{C9FFF0F6-9C10-4B59-B599-F8AF836797CF}" srcOrd="0" destOrd="0" presId="urn:microsoft.com/office/officeart/2005/8/layout/orgChart1"/>
    <dgm:cxn modelId="{D7228E25-C6A8-4034-ABF6-138D3B2A3020}" type="presParOf" srcId="{0119E76E-4E95-4431-904F-B5268AE172A2}" destId="{023C69F5-66D6-43D4-901D-CC15FBEA02D1}" srcOrd="1" destOrd="0" presId="urn:microsoft.com/office/officeart/2005/8/layout/orgChart1"/>
    <dgm:cxn modelId="{2B714B74-C53A-4B6E-A597-3BFD459EAA05}" type="presParOf" srcId="{023C69F5-66D6-43D4-901D-CC15FBEA02D1}" destId="{92EE7D3D-5F0F-4525-8FF1-190B2B6C756D}" srcOrd="0" destOrd="0" presId="urn:microsoft.com/office/officeart/2005/8/layout/orgChart1"/>
    <dgm:cxn modelId="{1CB3710E-EF89-47FF-A255-FC1BD597E20B}" type="presParOf" srcId="{92EE7D3D-5F0F-4525-8FF1-190B2B6C756D}" destId="{4EAD3F29-B71F-40F7-A78C-307E1C4E8331}" srcOrd="0" destOrd="0" presId="urn:microsoft.com/office/officeart/2005/8/layout/orgChart1"/>
    <dgm:cxn modelId="{7E93A2B9-73FB-45B2-A534-5DC41545A6C9}" type="presParOf" srcId="{92EE7D3D-5F0F-4525-8FF1-190B2B6C756D}" destId="{FDC15ABB-F2E5-45D4-9EFE-1DAB39D43527}" srcOrd="1" destOrd="0" presId="urn:microsoft.com/office/officeart/2005/8/layout/orgChart1"/>
    <dgm:cxn modelId="{7CB222A9-A52D-47F2-8BD3-6EB871358430}" type="presParOf" srcId="{023C69F5-66D6-43D4-901D-CC15FBEA02D1}" destId="{934C0712-62B3-4957-8000-EA97708AAD23}" srcOrd="1" destOrd="0" presId="urn:microsoft.com/office/officeart/2005/8/layout/orgChart1"/>
    <dgm:cxn modelId="{CFE18770-184C-4A09-A992-54F668249EF2}" type="presParOf" srcId="{934C0712-62B3-4957-8000-EA97708AAD23}" destId="{DF597EF3-E8F2-4082-995E-CBB815428AEF}" srcOrd="0" destOrd="0" presId="urn:microsoft.com/office/officeart/2005/8/layout/orgChart1"/>
    <dgm:cxn modelId="{1D7F5AE2-5C16-4CF4-99B8-BE84B3D21561}" type="presParOf" srcId="{934C0712-62B3-4957-8000-EA97708AAD23}" destId="{B8569593-158C-4F0E-8673-C6E0EA36BA2D}" srcOrd="1" destOrd="0" presId="urn:microsoft.com/office/officeart/2005/8/layout/orgChart1"/>
    <dgm:cxn modelId="{38094121-4703-44CA-8E1F-9876565AB072}" type="presParOf" srcId="{B8569593-158C-4F0E-8673-C6E0EA36BA2D}" destId="{546735EF-512F-4C5D-8A52-C4B5DD540138}" srcOrd="0" destOrd="0" presId="urn:microsoft.com/office/officeart/2005/8/layout/orgChart1"/>
    <dgm:cxn modelId="{97E56E8A-5307-458E-A127-E33F5F824921}" type="presParOf" srcId="{546735EF-512F-4C5D-8A52-C4B5DD540138}" destId="{90913504-4479-4CB1-8B65-4B3097A05D33}" srcOrd="0" destOrd="0" presId="urn:microsoft.com/office/officeart/2005/8/layout/orgChart1"/>
    <dgm:cxn modelId="{8148F849-A5D3-4222-99EB-678EB9E9460B}" type="presParOf" srcId="{546735EF-512F-4C5D-8A52-C4B5DD540138}" destId="{3DAB3C36-032D-4C5B-A863-D79FC2424977}" srcOrd="1" destOrd="0" presId="urn:microsoft.com/office/officeart/2005/8/layout/orgChart1"/>
    <dgm:cxn modelId="{01CA0570-0D00-4766-872E-D1A9B8E597C5}" type="presParOf" srcId="{B8569593-158C-4F0E-8673-C6E0EA36BA2D}" destId="{6C84DB42-20A2-400B-B0BB-2C5A824ED6D6}" srcOrd="1" destOrd="0" presId="urn:microsoft.com/office/officeart/2005/8/layout/orgChart1"/>
    <dgm:cxn modelId="{1F35D538-4B20-4D4B-B3E3-ECF8E1DC001D}" type="presParOf" srcId="{6C84DB42-20A2-400B-B0BB-2C5A824ED6D6}" destId="{F5DBC2BF-F8E0-4BE1-A5F2-5C0576205F88}" srcOrd="0" destOrd="0" presId="urn:microsoft.com/office/officeart/2005/8/layout/orgChart1"/>
    <dgm:cxn modelId="{E1B7662F-97B8-449D-9EBF-7D39364A6CFE}" type="presParOf" srcId="{6C84DB42-20A2-400B-B0BB-2C5A824ED6D6}" destId="{73C1BF93-9CC6-437C-9C15-7DF147032D47}" srcOrd="1" destOrd="0" presId="urn:microsoft.com/office/officeart/2005/8/layout/orgChart1"/>
    <dgm:cxn modelId="{E9BD1A04-93F4-49FF-B6F7-3195781501D3}" type="presParOf" srcId="{73C1BF93-9CC6-437C-9C15-7DF147032D47}" destId="{4992EA5F-AF43-4B14-97E9-2199F7C41B59}" srcOrd="0" destOrd="0" presId="urn:microsoft.com/office/officeart/2005/8/layout/orgChart1"/>
    <dgm:cxn modelId="{12059232-091D-4E38-BBAF-1BAE4763EB0A}" type="presParOf" srcId="{4992EA5F-AF43-4B14-97E9-2199F7C41B59}" destId="{6E1058A0-799F-419D-BA67-5027A9156B8D}" srcOrd="0" destOrd="0" presId="urn:microsoft.com/office/officeart/2005/8/layout/orgChart1"/>
    <dgm:cxn modelId="{F8163865-C790-4184-A333-B4262BE73BE2}" type="presParOf" srcId="{4992EA5F-AF43-4B14-97E9-2199F7C41B59}" destId="{FD6AAD88-7928-417A-B83B-C83FE3A7D99C}" srcOrd="1" destOrd="0" presId="urn:microsoft.com/office/officeart/2005/8/layout/orgChart1"/>
    <dgm:cxn modelId="{85E8D17C-1BC6-476B-8E54-F08AFAE2A247}" type="presParOf" srcId="{73C1BF93-9CC6-437C-9C15-7DF147032D47}" destId="{F61319B6-B08C-4FD0-9CB8-562BFA3D786B}" srcOrd="1" destOrd="0" presId="urn:microsoft.com/office/officeart/2005/8/layout/orgChart1"/>
    <dgm:cxn modelId="{8F3EBA36-12A6-4452-8C0E-F3AB36765E69}" type="presParOf" srcId="{73C1BF93-9CC6-437C-9C15-7DF147032D47}" destId="{DFF43A28-5CD7-4FE0-84EE-7F7EE306E02A}" srcOrd="2" destOrd="0" presId="urn:microsoft.com/office/officeart/2005/8/layout/orgChart1"/>
    <dgm:cxn modelId="{8603ACFC-B1D7-4084-AA9C-2EFA88C57AB4}" type="presParOf" srcId="{6C84DB42-20A2-400B-B0BB-2C5A824ED6D6}" destId="{411A911E-8D2F-499E-83F7-B82E12753A62}" srcOrd="2" destOrd="0" presId="urn:microsoft.com/office/officeart/2005/8/layout/orgChart1"/>
    <dgm:cxn modelId="{C277BE58-FD22-4144-BAC2-BAC3B50EA4B8}" type="presParOf" srcId="{6C84DB42-20A2-400B-B0BB-2C5A824ED6D6}" destId="{E49883FF-517D-44C3-8A9C-7677A3C7AD91}" srcOrd="3" destOrd="0" presId="urn:microsoft.com/office/officeart/2005/8/layout/orgChart1"/>
    <dgm:cxn modelId="{B946DF1E-A01D-4554-850C-9E220D11F8FC}" type="presParOf" srcId="{E49883FF-517D-44C3-8A9C-7677A3C7AD91}" destId="{CBAF796A-C3EF-4F9A-A09A-54DB4DC35E23}" srcOrd="0" destOrd="0" presId="urn:microsoft.com/office/officeart/2005/8/layout/orgChart1"/>
    <dgm:cxn modelId="{19DFBB47-8597-4603-BDC5-4BA0070CB133}" type="presParOf" srcId="{CBAF796A-C3EF-4F9A-A09A-54DB4DC35E23}" destId="{51312B13-36C3-4ACC-9F55-FFA6DDFE2ABC}" srcOrd="0" destOrd="0" presId="urn:microsoft.com/office/officeart/2005/8/layout/orgChart1"/>
    <dgm:cxn modelId="{FF4AEBD1-688E-47A1-96BD-AAC27F0D82FA}" type="presParOf" srcId="{CBAF796A-C3EF-4F9A-A09A-54DB4DC35E23}" destId="{E3C8CB90-7B1E-4777-8459-EAF2A155D680}" srcOrd="1" destOrd="0" presId="urn:microsoft.com/office/officeart/2005/8/layout/orgChart1"/>
    <dgm:cxn modelId="{FE81A06A-AECE-44C5-9F3F-52B6B090921C}" type="presParOf" srcId="{E49883FF-517D-44C3-8A9C-7677A3C7AD91}" destId="{6549906B-20B8-4535-BC1A-05717ADFAB74}" srcOrd="1" destOrd="0" presId="urn:microsoft.com/office/officeart/2005/8/layout/orgChart1"/>
    <dgm:cxn modelId="{04840C45-1275-4259-AB38-97722798E9A5}" type="presParOf" srcId="{E49883FF-517D-44C3-8A9C-7677A3C7AD91}" destId="{768B89AB-22E4-4C52-B3BD-4776615ED47B}" srcOrd="2" destOrd="0" presId="urn:microsoft.com/office/officeart/2005/8/layout/orgChart1"/>
    <dgm:cxn modelId="{D4E31C19-39CC-43E9-8A5E-264839819438}" type="presParOf" srcId="{6C84DB42-20A2-400B-B0BB-2C5A824ED6D6}" destId="{A56EC05C-41E2-475C-9C81-08BC413A42A8}" srcOrd="4" destOrd="0" presId="urn:microsoft.com/office/officeart/2005/8/layout/orgChart1"/>
    <dgm:cxn modelId="{15B40DFE-C0A7-47EE-82B8-E7B0C665ABFB}" type="presParOf" srcId="{6C84DB42-20A2-400B-B0BB-2C5A824ED6D6}" destId="{11E1A4CC-31EB-4461-9279-B9F9FDF07F42}" srcOrd="5" destOrd="0" presId="urn:microsoft.com/office/officeart/2005/8/layout/orgChart1"/>
    <dgm:cxn modelId="{F477639D-B535-4439-9592-CF4285948A4D}" type="presParOf" srcId="{11E1A4CC-31EB-4461-9279-B9F9FDF07F42}" destId="{8C0CD45A-87D4-4A42-A63A-8580EEE73F33}" srcOrd="0" destOrd="0" presId="urn:microsoft.com/office/officeart/2005/8/layout/orgChart1"/>
    <dgm:cxn modelId="{7F3A1F18-4713-465D-9AB8-452FF8260365}" type="presParOf" srcId="{8C0CD45A-87D4-4A42-A63A-8580EEE73F33}" destId="{4F472C89-1DF4-4A8A-A959-F098CD7B7113}" srcOrd="0" destOrd="0" presId="urn:microsoft.com/office/officeart/2005/8/layout/orgChart1"/>
    <dgm:cxn modelId="{3E41D82E-2406-4859-AF20-B690CD650F0C}" type="presParOf" srcId="{8C0CD45A-87D4-4A42-A63A-8580EEE73F33}" destId="{420783AE-B6FC-48D0-8987-E302819B0D4C}" srcOrd="1" destOrd="0" presId="urn:microsoft.com/office/officeart/2005/8/layout/orgChart1"/>
    <dgm:cxn modelId="{C2CE1667-510B-4FC1-A9EF-99B9456BAEF2}" type="presParOf" srcId="{11E1A4CC-31EB-4461-9279-B9F9FDF07F42}" destId="{B082BB3C-9965-4BB4-8F8E-563AC642D3C9}" srcOrd="1" destOrd="0" presId="urn:microsoft.com/office/officeart/2005/8/layout/orgChart1"/>
    <dgm:cxn modelId="{F7BE87BE-4CAB-48FC-B49B-51954285AB50}" type="presParOf" srcId="{11E1A4CC-31EB-4461-9279-B9F9FDF07F42}" destId="{A83F26B8-7646-4B3F-A2F9-AE76EDF69A4F}" srcOrd="2" destOrd="0" presId="urn:microsoft.com/office/officeart/2005/8/layout/orgChart1"/>
    <dgm:cxn modelId="{417E078D-C57A-4D16-A650-8922D2FEAE0B}" type="presParOf" srcId="{6C84DB42-20A2-400B-B0BB-2C5A824ED6D6}" destId="{763B4EBC-D497-488C-A99C-FC0067D20825}" srcOrd="6" destOrd="0" presId="urn:microsoft.com/office/officeart/2005/8/layout/orgChart1"/>
    <dgm:cxn modelId="{ECAA4A16-1176-4F20-A28B-8B39AD3013CD}" type="presParOf" srcId="{6C84DB42-20A2-400B-B0BB-2C5A824ED6D6}" destId="{C14267AB-23D2-433C-8782-0E39E2AFF495}" srcOrd="7" destOrd="0" presId="urn:microsoft.com/office/officeart/2005/8/layout/orgChart1"/>
    <dgm:cxn modelId="{E5EB8F8F-C45D-4B4C-AD29-6A0557175A1A}" type="presParOf" srcId="{C14267AB-23D2-433C-8782-0E39E2AFF495}" destId="{86E2A17C-6675-41B5-B65D-C8D83D160FAD}" srcOrd="0" destOrd="0" presId="urn:microsoft.com/office/officeart/2005/8/layout/orgChart1"/>
    <dgm:cxn modelId="{50B7BD11-4348-4DB9-85D2-A5A6E4E8D16C}" type="presParOf" srcId="{86E2A17C-6675-41B5-B65D-C8D83D160FAD}" destId="{83ABB3A6-3E99-43AA-B18F-9A24AE1F2077}" srcOrd="0" destOrd="0" presId="urn:microsoft.com/office/officeart/2005/8/layout/orgChart1"/>
    <dgm:cxn modelId="{C185D479-ADB4-4132-A331-95419B1021BF}" type="presParOf" srcId="{86E2A17C-6675-41B5-B65D-C8D83D160FAD}" destId="{1EF7CAEB-25DC-4D64-87C8-6075BF12507F}" srcOrd="1" destOrd="0" presId="urn:microsoft.com/office/officeart/2005/8/layout/orgChart1"/>
    <dgm:cxn modelId="{C14C464C-8A48-4E29-A094-7F67827CB709}" type="presParOf" srcId="{C14267AB-23D2-433C-8782-0E39E2AFF495}" destId="{E04070A0-1534-4E5D-AA97-DB5B744FBA00}" srcOrd="1" destOrd="0" presId="urn:microsoft.com/office/officeart/2005/8/layout/orgChart1"/>
    <dgm:cxn modelId="{EB0B0D7F-E569-48DA-A34B-1744989DD46C}" type="presParOf" srcId="{C14267AB-23D2-433C-8782-0E39E2AFF495}" destId="{ECD2034F-262C-4459-84BA-42C16D5DE217}" srcOrd="2" destOrd="0" presId="urn:microsoft.com/office/officeart/2005/8/layout/orgChart1"/>
    <dgm:cxn modelId="{792B1B34-92DE-4193-8801-21D8D5008DA6}" type="presParOf" srcId="{B8569593-158C-4F0E-8673-C6E0EA36BA2D}" destId="{A6C8D1F1-E1A0-4771-BA18-2957F08A22B9}" srcOrd="2" destOrd="0" presId="urn:microsoft.com/office/officeart/2005/8/layout/orgChart1"/>
    <dgm:cxn modelId="{3B709E7D-7181-4636-8DCB-824FFF33FDC0}" type="presParOf" srcId="{934C0712-62B3-4957-8000-EA97708AAD23}" destId="{EA171FE3-CE67-4BBE-9CCD-22519A4B3A1A}" srcOrd="2" destOrd="0" presId="urn:microsoft.com/office/officeart/2005/8/layout/orgChart1"/>
    <dgm:cxn modelId="{963E807C-4ADF-45B4-9160-EAF237DBF082}" type="presParOf" srcId="{934C0712-62B3-4957-8000-EA97708AAD23}" destId="{2359FEB2-167B-4367-BB46-F1C4822A1640}" srcOrd="3" destOrd="0" presId="urn:microsoft.com/office/officeart/2005/8/layout/orgChart1"/>
    <dgm:cxn modelId="{7519CD3D-CB06-40B1-B4F5-1A1F5C7FDADF}" type="presParOf" srcId="{2359FEB2-167B-4367-BB46-F1C4822A1640}" destId="{D62143AF-0801-42C5-8356-DE1D36BEC9BD}" srcOrd="0" destOrd="0" presId="urn:microsoft.com/office/officeart/2005/8/layout/orgChart1"/>
    <dgm:cxn modelId="{AB886D7D-11B2-446B-ABC9-5D5A427EE5CD}" type="presParOf" srcId="{D62143AF-0801-42C5-8356-DE1D36BEC9BD}" destId="{2D82B1CF-4045-491F-BD61-4401B915206C}" srcOrd="0" destOrd="0" presId="urn:microsoft.com/office/officeart/2005/8/layout/orgChart1"/>
    <dgm:cxn modelId="{7A0D171D-D136-4A8D-AC08-C9B8C5ABFF3A}" type="presParOf" srcId="{D62143AF-0801-42C5-8356-DE1D36BEC9BD}" destId="{2C9DA4AC-E433-4C48-83A6-CB9BA7B2FC42}" srcOrd="1" destOrd="0" presId="urn:microsoft.com/office/officeart/2005/8/layout/orgChart1"/>
    <dgm:cxn modelId="{5B2BAD97-C808-4DB6-A051-5813B6D2C029}" type="presParOf" srcId="{2359FEB2-167B-4367-BB46-F1C4822A1640}" destId="{C5FEF110-34D1-445A-B33A-61317B1C31C0}" srcOrd="1" destOrd="0" presId="urn:microsoft.com/office/officeart/2005/8/layout/orgChart1"/>
    <dgm:cxn modelId="{0A6CEC53-D075-4AE5-A5A0-A9BA5F89BC6F}" type="presParOf" srcId="{C5FEF110-34D1-445A-B33A-61317B1C31C0}" destId="{9BF9B586-7A80-42C5-ACC9-17EDF5BC2461}" srcOrd="0" destOrd="0" presId="urn:microsoft.com/office/officeart/2005/8/layout/orgChart1"/>
    <dgm:cxn modelId="{F7DAE78E-9207-4E55-825A-86C5495DF0F3}" type="presParOf" srcId="{C5FEF110-34D1-445A-B33A-61317B1C31C0}" destId="{74617BC5-7E89-4A0F-BE1A-7632E19764A8}" srcOrd="1" destOrd="0" presId="urn:microsoft.com/office/officeart/2005/8/layout/orgChart1"/>
    <dgm:cxn modelId="{CD0D65A1-6226-4ACE-A15A-06C2D12F1355}" type="presParOf" srcId="{74617BC5-7E89-4A0F-BE1A-7632E19764A8}" destId="{A44715E7-3428-479E-997B-AC3304326AA2}" srcOrd="0" destOrd="0" presId="urn:microsoft.com/office/officeart/2005/8/layout/orgChart1"/>
    <dgm:cxn modelId="{E51821C9-A44D-4668-AC42-9958B02D9B47}" type="presParOf" srcId="{A44715E7-3428-479E-997B-AC3304326AA2}" destId="{94E95307-8C34-4FC8-9322-651B0545001C}" srcOrd="0" destOrd="0" presId="urn:microsoft.com/office/officeart/2005/8/layout/orgChart1"/>
    <dgm:cxn modelId="{F8ED905D-6B57-4913-8DE7-EC0226162DBF}" type="presParOf" srcId="{A44715E7-3428-479E-997B-AC3304326AA2}" destId="{2752B983-D9A5-4674-ADFC-0615EC65345B}" srcOrd="1" destOrd="0" presId="urn:microsoft.com/office/officeart/2005/8/layout/orgChart1"/>
    <dgm:cxn modelId="{AD23BA78-69EA-45DF-9560-C9A1C103AB84}" type="presParOf" srcId="{74617BC5-7E89-4A0F-BE1A-7632E19764A8}" destId="{AC85D15F-AF82-46E7-8244-67EEE500E9F8}" srcOrd="1" destOrd="0" presId="urn:microsoft.com/office/officeart/2005/8/layout/orgChart1"/>
    <dgm:cxn modelId="{81747B33-E79D-4D79-9B0D-3B2119E67AAE}" type="presParOf" srcId="{74617BC5-7E89-4A0F-BE1A-7632E19764A8}" destId="{EADD3DE1-F186-4AD8-9492-F3DFC7ABA8BA}" srcOrd="2" destOrd="0" presId="urn:microsoft.com/office/officeart/2005/8/layout/orgChart1"/>
    <dgm:cxn modelId="{8F716C78-BFFA-48E4-B838-CA5CBDB98047}" type="presParOf" srcId="{C5FEF110-34D1-445A-B33A-61317B1C31C0}" destId="{806F7A05-8310-418A-B7F1-47A7C3087E0F}" srcOrd="2" destOrd="0" presId="urn:microsoft.com/office/officeart/2005/8/layout/orgChart1"/>
    <dgm:cxn modelId="{AAAD237F-13A7-4483-A1DD-5CB965CBC9F1}" type="presParOf" srcId="{C5FEF110-34D1-445A-B33A-61317B1C31C0}" destId="{52C80730-D9A7-4CBB-B226-F1C18DE657F9}" srcOrd="3" destOrd="0" presId="urn:microsoft.com/office/officeart/2005/8/layout/orgChart1"/>
    <dgm:cxn modelId="{906C7DA8-7E88-4F5C-B78E-D1BAF18B8358}" type="presParOf" srcId="{52C80730-D9A7-4CBB-B226-F1C18DE657F9}" destId="{CB89B6EC-8AF0-4F7B-B637-D8D37F916B81}" srcOrd="0" destOrd="0" presId="urn:microsoft.com/office/officeart/2005/8/layout/orgChart1"/>
    <dgm:cxn modelId="{A10DAD10-6222-47CE-89DD-23C2A0813336}" type="presParOf" srcId="{CB89B6EC-8AF0-4F7B-B637-D8D37F916B81}" destId="{8BA97D70-F0A1-4FFD-B456-A55AB1DDD6C7}" srcOrd="0" destOrd="0" presId="urn:microsoft.com/office/officeart/2005/8/layout/orgChart1"/>
    <dgm:cxn modelId="{3A936E19-931F-42B7-8144-9C26BA314875}" type="presParOf" srcId="{CB89B6EC-8AF0-4F7B-B637-D8D37F916B81}" destId="{BE506A4C-DDDF-4D2E-B768-184445A7207D}" srcOrd="1" destOrd="0" presId="urn:microsoft.com/office/officeart/2005/8/layout/orgChart1"/>
    <dgm:cxn modelId="{0C815E10-72DD-49BC-8B7B-94A7673A86AB}" type="presParOf" srcId="{52C80730-D9A7-4CBB-B226-F1C18DE657F9}" destId="{590B074B-E1FC-4644-989F-BC1DFE96FD3B}" srcOrd="1" destOrd="0" presId="urn:microsoft.com/office/officeart/2005/8/layout/orgChart1"/>
    <dgm:cxn modelId="{C98A3FC7-5998-4391-AA35-37361D2A0351}" type="presParOf" srcId="{52C80730-D9A7-4CBB-B226-F1C18DE657F9}" destId="{013D966C-5618-49A6-806E-C2C94AF529B3}" srcOrd="2" destOrd="0" presId="urn:microsoft.com/office/officeart/2005/8/layout/orgChart1"/>
    <dgm:cxn modelId="{BFA6B86E-8D13-4BAB-9A7F-EA676A32198A}" type="presParOf" srcId="{2359FEB2-167B-4367-BB46-F1C4822A1640}" destId="{7BBF83B4-F56C-49E7-81F6-E789F704149B}" srcOrd="2" destOrd="0" presId="urn:microsoft.com/office/officeart/2005/8/layout/orgChart1"/>
    <dgm:cxn modelId="{DB415F9A-D801-4E2F-858E-EF2F94CAA421}" type="presParOf" srcId="{023C69F5-66D6-43D4-901D-CC15FBEA02D1}" destId="{7DA7B9E3-4821-4B6E-951E-3B1E9EE6489A}" srcOrd="2" destOrd="0" presId="urn:microsoft.com/office/officeart/2005/8/layout/orgChart1"/>
    <dgm:cxn modelId="{E3D01B14-1AA5-4F38-96EA-4467E3A81950}" type="presParOf" srcId="{0119E76E-4E95-4431-904F-B5268AE172A2}" destId="{8167A084-42F2-4700-89F8-465425A03E83}" srcOrd="2" destOrd="0" presId="urn:microsoft.com/office/officeart/2005/8/layout/orgChart1"/>
    <dgm:cxn modelId="{64B02EBF-1FAF-4C8A-ABFE-512CEF775CA4}" type="presParOf" srcId="{0119E76E-4E95-4431-904F-B5268AE172A2}" destId="{59A919E7-F621-421A-A1D4-5CF4E12AD1AE}" srcOrd="3" destOrd="0" presId="urn:microsoft.com/office/officeart/2005/8/layout/orgChart1"/>
    <dgm:cxn modelId="{C7FA5B4F-D625-4E6C-A737-1A3F35C46D4E}" type="presParOf" srcId="{59A919E7-F621-421A-A1D4-5CF4E12AD1AE}" destId="{C0E5359B-524E-459D-BE2E-40287AD6DDB5}" srcOrd="0" destOrd="0" presId="urn:microsoft.com/office/officeart/2005/8/layout/orgChart1"/>
    <dgm:cxn modelId="{155D0CE2-E876-476D-BF2E-8683EFBD0F4C}" type="presParOf" srcId="{C0E5359B-524E-459D-BE2E-40287AD6DDB5}" destId="{365E315F-167D-4BE4-A5CB-732DAE9E1825}" srcOrd="0" destOrd="0" presId="urn:microsoft.com/office/officeart/2005/8/layout/orgChart1"/>
    <dgm:cxn modelId="{9202F0D9-5D15-4E31-BFAB-3EFB841EBD49}" type="presParOf" srcId="{C0E5359B-524E-459D-BE2E-40287AD6DDB5}" destId="{3517A149-C1AF-458A-9D3B-0FB3E8694BB2}" srcOrd="1" destOrd="0" presId="urn:microsoft.com/office/officeart/2005/8/layout/orgChart1"/>
    <dgm:cxn modelId="{CDEEC97B-5A63-4CD0-823A-FF70563F04A4}" type="presParOf" srcId="{59A919E7-F621-421A-A1D4-5CF4E12AD1AE}" destId="{6AA343D1-18B5-4CBA-8F51-7BD6D89BC477}" srcOrd="1" destOrd="0" presId="urn:microsoft.com/office/officeart/2005/8/layout/orgChart1"/>
    <dgm:cxn modelId="{71569BDD-14B7-4543-9E35-F7BBFC3D8988}" type="presParOf" srcId="{6AA343D1-18B5-4CBA-8F51-7BD6D89BC477}" destId="{46CA79C7-B9E6-4722-A021-586256676DEF}" srcOrd="0" destOrd="0" presId="urn:microsoft.com/office/officeart/2005/8/layout/orgChart1"/>
    <dgm:cxn modelId="{959B1020-214A-4230-882A-D93B6423E018}" type="presParOf" srcId="{6AA343D1-18B5-4CBA-8F51-7BD6D89BC477}" destId="{9A10A525-1D67-448E-B1EA-090A6A33840A}" srcOrd="1" destOrd="0" presId="urn:microsoft.com/office/officeart/2005/8/layout/orgChart1"/>
    <dgm:cxn modelId="{6313C033-B801-4F81-9AD3-65EC6B3C4271}" type="presParOf" srcId="{9A10A525-1D67-448E-B1EA-090A6A33840A}" destId="{C1BB4818-B64A-49B6-8486-D1C4087CDA36}" srcOrd="0" destOrd="0" presId="urn:microsoft.com/office/officeart/2005/8/layout/orgChart1"/>
    <dgm:cxn modelId="{AFF01E41-35D1-4350-BC1D-CBA33F0C6BBC}" type="presParOf" srcId="{C1BB4818-B64A-49B6-8486-D1C4087CDA36}" destId="{AA05A4DD-F5C9-4A23-A42E-6E897C243715}" srcOrd="0" destOrd="0" presId="urn:microsoft.com/office/officeart/2005/8/layout/orgChart1"/>
    <dgm:cxn modelId="{21648F1A-B43A-4973-AD12-1E33947FB554}" type="presParOf" srcId="{C1BB4818-B64A-49B6-8486-D1C4087CDA36}" destId="{1189611F-CBA8-4F40-86CA-EEFE4618FE91}" srcOrd="1" destOrd="0" presId="urn:microsoft.com/office/officeart/2005/8/layout/orgChart1"/>
    <dgm:cxn modelId="{BA785EB9-673F-433C-BA39-73E72BA9DB46}" type="presParOf" srcId="{9A10A525-1D67-448E-B1EA-090A6A33840A}" destId="{41403044-0C85-4C4E-AD21-3AD95B6D32EB}" srcOrd="1" destOrd="0" presId="urn:microsoft.com/office/officeart/2005/8/layout/orgChart1"/>
    <dgm:cxn modelId="{51F864E3-6B99-4907-B149-0489735BB508}" type="presParOf" srcId="{41403044-0C85-4C4E-AD21-3AD95B6D32EB}" destId="{373113C0-AA10-4755-A162-64EC773757EE}" srcOrd="0" destOrd="0" presId="urn:microsoft.com/office/officeart/2005/8/layout/orgChart1"/>
    <dgm:cxn modelId="{CD9BEF0B-533C-46ED-BE24-86DD77AFA635}" type="presParOf" srcId="{41403044-0C85-4C4E-AD21-3AD95B6D32EB}" destId="{9601A922-5C2D-430A-A6E2-3D8A12F6B363}" srcOrd="1" destOrd="0" presId="urn:microsoft.com/office/officeart/2005/8/layout/orgChart1"/>
    <dgm:cxn modelId="{DD851BA0-CC21-4894-B575-7BD3A74A0582}" type="presParOf" srcId="{9601A922-5C2D-430A-A6E2-3D8A12F6B363}" destId="{E1C435AB-118B-40C9-920D-3FB91B0913C1}" srcOrd="0" destOrd="0" presId="urn:microsoft.com/office/officeart/2005/8/layout/orgChart1"/>
    <dgm:cxn modelId="{A70052B7-8888-4076-87BA-D567947E13AF}" type="presParOf" srcId="{E1C435AB-118B-40C9-920D-3FB91B0913C1}" destId="{F4945682-EC85-4028-8768-AE5955BDFC36}" srcOrd="0" destOrd="0" presId="urn:microsoft.com/office/officeart/2005/8/layout/orgChart1"/>
    <dgm:cxn modelId="{5076E1ED-B248-4CDB-A59E-56F866733F08}" type="presParOf" srcId="{E1C435AB-118B-40C9-920D-3FB91B0913C1}" destId="{4A2B0919-AC3A-47A2-9712-C5D5705D67CE}" srcOrd="1" destOrd="0" presId="urn:microsoft.com/office/officeart/2005/8/layout/orgChart1"/>
    <dgm:cxn modelId="{45BC927D-0DF7-4A14-925E-F6B1C4F199DB}" type="presParOf" srcId="{9601A922-5C2D-430A-A6E2-3D8A12F6B363}" destId="{467B5738-4DE8-41C2-A364-52C41B63EF5E}" srcOrd="1" destOrd="0" presId="urn:microsoft.com/office/officeart/2005/8/layout/orgChart1"/>
    <dgm:cxn modelId="{4289A6E0-04A4-4460-AA8D-52B4B5897FCF}" type="presParOf" srcId="{9601A922-5C2D-430A-A6E2-3D8A12F6B363}" destId="{A638303A-99D4-491D-9B83-D3CD8CC8054C}" srcOrd="2" destOrd="0" presId="urn:microsoft.com/office/officeart/2005/8/layout/orgChart1"/>
    <dgm:cxn modelId="{CFDB2F47-146E-4CE6-AA24-969A20190AB2}" type="presParOf" srcId="{9A10A525-1D67-448E-B1EA-090A6A33840A}" destId="{AE0D7EE5-8893-441E-AB50-9B86C9DC25E9}" srcOrd="2" destOrd="0" presId="urn:microsoft.com/office/officeart/2005/8/layout/orgChart1"/>
    <dgm:cxn modelId="{FBE60D96-DF35-4E9B-BF11-AEF43CDA36F8}" type="presParOf" srcId="{6AA343D1-18B5-4CBA-8F51-7BD6D89BC477}" destId="{5B8165FF-F893-4F70-94AD-3264C336E718}" srcOrd="2" destOrd="0" presId="urn:microsoft.com/office/officeart/2005/8/layout/orgChart1"/>
    <dgm:cxn modelId="{D633E041-2904-4A83-80DD-39DA93BD1223}" type="presParOf" srcId="{6AA343D1-18B5-4CBA-8F51-7BD6D89BC477}" destId="{CB0E07DB-FB7C-49FE-882D-D2B3832037E7}" srcOrd="3" destOrd="0" presId="urn:microsoft.com/office/officeart/2005/8/layout/orgChart1"/>
    <dgm:cxn modelId="{70CC7F73-2F8F-4EE6-8D80-8DC158829EFB}" type="presParOf" srcId="{CB0E07DB-FB7C-49FE-882D-D2B3832037E7}" destId="{D6A2A852-0B73-4059-BFF1-1A0896253FFC}" srcOrd="0" destOrd="0" presId="urn:microsoft.com/office/officeart/2005/8/layout/orgChart1"/>
    <dgm:cxn modelId="{D87CF14F-8E60-45B1-BCE4-E1994F87A387}" type="presParOf" srcId="{D6A2A852-0B73-4059-BFF1-1A0896253FFC}" destId="{5A1D6F57-3E2E-411D-9CDE-57AB7040C6B7}" srcOrd="0" destOrd="0" presId="urn:microsoft.com/office/officeart/2005/8/layout/orgChart1"/>
    <dgm:cxn modelId="{EE886710-D725-4330-BB27-BEF7A5E1E83A}" type="presParOf" srcId="{D6A2A852-0B73-4059-BFF1-1A0896253FFC}" destId="{FE46E5FF-3B3D-468D-88DB-AB99CDCFD2E3}" srcOrd="1" destOrd="0" presId="urn:microsoft.com/office/officeart/2005/8/layout/orgChart1"/>
    <dgm:cxn modelId="{419923B8-2EBB-407C-BB2D-08321BD8BDFF}" type="presParOf" srcId="{CB0E07DB-FB7C-49FE-882D-D2B3832037E7}" destId="{5BCBE351-7F5C-43CA-8CA8-C01ECF49A497}" srcOrd="1" destOrd="0" presId="urn:microsoft.com/office/officeart/2005/8/layout/orgChart1"/>
    <dgm:cxn modelId="{693FB945-2514-40A5-90B7-A1ED832AF066}" type="presParOf" srcId="{5BCBE351-7F5C-43CA-8CA8-C01ECF49A497}" destId="{F574745F-3D02-4066-B3EE-B782D343ED12}" srcOrd="0" destOrd="0" presId="urn:microsoft.com/office/officeart/2005/8/layout/orgChart1"/>
    <dgm:cxn modelId="{832CA8C3-F5D1-40FF-9018-0C577534306B}" type="presParOf" srcId="{5BCBE351-7F5C-43CA-8CA8-C01ECF49A497}" destId="{BC9041D7-0821-4EB1-A0D5-1450DACDE381}" srcOrd="1" destOrd="0" presId="urn:microsoft.com/office/officeart/2005/8/layout/orgChart1"/>
    <dgm:cxn modelId="{34330759-ADA9-4D95-B3A9-2F7B63613390}" type="presParOf" srcId="{BC9041D7-0821-4EB1-A0D5-1450DACDE381}" destId="{FC462308-939F-42AF-B884-5D3DB005B857}" srcOrd="0" destOrd="0" presId="urn:microsoft.com/office/officeart/2005/8/layout/orgChart1"/>
    <dgm:cxn modelId="{41F2D773-AD7E-426A-A446-7555B46A6C24}" type="presParOf" srcId="{FC462308-939F-42AF-B884-5D3DB005B857}" destId="{99BA0DFF-E51D-4854-B490-BDB9215F9F49}" srcOrd="0" destOrd="0" presId="urn:microsoft.com/office/officeart/2005/8/layout/orgChart1"/>
    <dgm:cxn modelId="{78E24AD0-F123-4769-A19F-675300952DEF}" type="presParOf" srcId="{FC462308-939F-42AF-B884-5D3DB005B857}" destId="{79F59897-EA6B-4707-A838-18E874457DB2}" srcOrd="1" destOrd="0" presId="urn:microsoft.com/office/officeart/2005/8/layout/orgChart1"/>
    <dgm:cxn modelId="{34B95824-EE77-44E9-AEBB-DF4E54FD2D52}" type="presParOf" srcId="{BC9041D7-0821-4EB1-A0D5-1450DACDE381}" destId="{C944AE5B-A638-43A4-950F-1CB4E684A2EC}" srcOrd="1" destOrd="0" presId="urn:microsoft.com/office/officeart/2005/8/layout/orgChart1"/>
    <dgm:cxn modelId="{F141CA6E-AD64-4333-BB2A-352F10C5AF8A}" type="presParOf" srcId="{BC9041D7-0821-4EB1-A0D5-1450DACDE381}" destId="{F42450BB-4C5B-4F0F-A38C-1C5AC9F7FD43}" srcOrd="2" destOrd="0" presId="urn:microsoft.com/office/officeart/2005/8/layout/orgChart1"/>
    <dgm:cxn modelId="{CC0B80FD-06F4-4222-970B-D5782C9AD011}" type="presParOf" srcId="{5BCBE351-7F5C-43CA-8CA8-C01ECF49A497}" destId="{7C29224B-DC35-48F3-ADDC-C90311D21EB8}" srcOrd="2" destOrd="0" presId="urn:microsoft.com/office/officeart/2005/8/layout/orgChart1"/>
    <dgm:cxn modelId="{7F42C588-9057-4308-AD51-AF82A95686D2}" type="presParOf" srcId="{5BCBE351-7F5C-43CA-8CA8-C01ECF49A497}" destId="{C7AC0CB3-1BF3-473B-90D7-475302946CE9}" srcOrd="3" destOrd="0" presId="urn:microsoft.com/office/officeart/2005/8/layout/orgChart1"/>
    <dgm:cxn modelId="{DFD9C043-7DD8-4410-86DE-6E9D41216E68}" type="presParOf" srcId="{C7AC0CB3-1BF3-473B-90D7-475302946CE9}" destId="{FC12370B-32B9-4A0D-B2B5-9A10B6EB1C4D}" srcOrd="0" destOrd="0" presId="urn:microsoft.com/office/officeart/2005/8/layout/orgChart1"/>
    <dgm:cxn modelId="{F5CB8AEA-1245-4616-926A-68AA1E5217E3}" type="presParOf" srcId="{FC12370B-32B9-4A0D-B2B5-9A10B6EB1C4D}" destId="{5B7DDF5C-C2D6-47B0-9196-FA44DF5FEC99}" srcOrd="0" destOrd="0" presId="urn:microsoft.com/office/officeart/2005/8/layout/orgChart1"/>
    <dgm:cxn modelId="{D276030B-7D06-42FA-9F02-D2E4F8F2B96E}" type="presParOf" srcId="{FC12370B-32B9-4A0D-B2B5-9A10B6EB1C4D}" destId="{944633B3-B6D0-4D5B-8A7E-C492E07EA341}" srcOrd="1" destOrd="0" presId="urn:microsoft.com/office/officeart/2005/8/layout/orgChart1"/>
    <dgm:cxn modelId="{5DC239A1-EA3A-4CBC-8130-A3069FE3B023}" type="presParOf" srcId="{C7AC0CB3-1BF3-473B-90D7-475302946CE9}" destId="{B6A1367B-3696-46BC-AFF3-7A74BF5EC674}" srcOrd="1" destOrd="0" presId="urn:microsoft.com/office/officeart/2005/8/layout/orgChart1"/>
    <dgm:cxn modelId="{17DDD3AB-9868-4F99-9BDF-8343FD5C85AD}" type="presParOf" srcId="{C7AC0CB3-1BF3-473B-90D7-475302946CE9}" destId="{ED7A3874-7883-4903-A657-512ACB60BD0E}" srcOrd="2" destOrd="0" presId="urn:microsoft.com/office/officeart/2005/8/layout/orgChart1"/>
    <dgm:cxn modelId="{3E00DEE4-BA88-436B-A891-1A4498DA3C36}" type="presParOf" srcId="{CB0E07DB-FB7C-49FE-882D-D2B3832037E7}" destId="{A313A4C1-691F-410F-ABB5-8E0187137420}" srcOrd="2" destOrd="0" presId="urn:microsoft.com/office/officeart/2005/8/layout/orgChart1"/>
    <dgm:cxn modelId="{636B0882-2E58-4F54-8F15-CB725FCD845C}" type="presParOf" srcId="{59A919E7-F621-421A-A1D4-5CF4E12AD1AE}" destId="{BD5DEDA4-9214-45AC-9E99-6E49B0AFE912}" srcOrd="2" destOrd="0" presId="urn:microsoft.com/office/officeart/2005/8/layout/orgChart1"/>
    <dgm:cxn modelId="{A1DB96D1-6B11-44A3-8992-685E05B9BD7F}" type="presParOf" srcId="{0119E76E-4E95-4431-904F-B5268AE172A2}" destId="{3029F822-4718-4DC8-9047-F49F78516735}" srcOrd="4" destOrd="0" presId="urn:microsoft.com/office/officeart/2005/8/layout/orgChart1"/>
    <dgm:cxn modelId="{3098BA87-FB66-44B0-AE4D-91285DBB02FE}" type="presParOf" srcId="{0119E76E-4E95-4431-904F-B5268AE172A2}" destId="{B509F464-3E63-446F-AE2A-44AB795CD62E}" srcOrd="5" destOrd="0" presId="urn:microsoft.com/office/officeart/2005/8/layout/orgChart1"/>
    <dgm:cxn modelId="{C1CB75D3-4613-41CD-BB39-9C6B483F75C0}" type="presParOf" srcId="{B509F464-3E63-446F-AE2A-44AB795CD62E}" destId="{F9B60D54-2B99-40F1-8C9C-F0A3136126B4}" srcOrd="0" destOrd="0" presId="urn:microsoft.com/office/officeart/2005/8/layout/orgChart1"/>
    <dgm:cxn modelId="{CA06F067-5184-480B-8D70-8891697BA473}" type="presParOf" srcId="{F9B60D54-2B99-40F1-8C9C-F0A3136126B4}" destId="{24E04F49-275D-4956-AF80-EDA21470E193}" srcOrd="0" destOrd="0" presId="urn:microsoft.com/office/officeart/2005/8/layout/orgChart1"/>
    <dgm:cxn modelId="{7E7BF4E1-70D4-4F3D-8B70-1022A5F7AE6B}" type="presParOf" srcId="{F9B60D54-2B99-40F1-8C9C-F0A3136126B4}" destId="{4B576956-4833-4D39-B41F-DD50D5542E51}" srcOrd="1" destOrd="0" presId="urn:microsoft.com/office/officeart/2005/8/layout/orgChart1"/>
    <dgm:cxn modelId="{6FD043CB-B2C0-4E3E-A5D8-8761E88C11E2}" type="presParOf" srcId="{B509F464-3E63-446F-AE2A-44AB795CD62E}" destId="{1DED6FFB-6DE1-4B07-87A5-608A615B5F75}" srcOrd="1" destOrd="0" presId="urn:microsoft.com/office/officeart/2005/8/layout/orgChart1"/>
    <dgm:cxn modelId="{483B4F00-0F68-471E-B969-E5F74CCA52CC}" type="presParOf" srcId="{1DED6FFB-6DE1-4B07-87A5-608A615B5F75}" destId="{622AE134-F916-4506-9D4F-A5F03C661438}" srcOrd="0" destOrd="0" presId="urn:microsoft.com/office/officeart/2005/8/layout/orgChart1"/>
    <dgm:cxn modelId="{6CACFA0C-DF15-4D0A-8760-56D8CA490163}" type="presParOf" srcId="{1DED6FFB-6DE1-4B07-87A5-608A615B5F75}" destId="{28A8C4FC-16CB-4829-8619-C2A009534103}" srcOrd="1" destOrd="0" presId="urn:microsoft.com/office/officeart/2005/8/layout/orgChart1"/>
    <dgm:cxn modelId="{ED5C738E-B6D7-4527-BD3F-DBEE808A6A9E}" type="presParOf" srcId="{28A8C4FC-16CB-4829-8619-C2A009534103}" destId="{793223AA-4AD4-493E-8DA6-54729A9B05ED}" srcOrd="0" destOrd="0" presId="urn:microsoft.com/office/officeart/2005/8/layout/orgChart1"/>
    <dgm:cxn modelId="{C5321E77-C402-47AF-8BB3-2B7AF0039622}" type="presParOf" srcId="{793223AA-4AD4-493E-8DA6-54729A9B05ED}" destId="{F3D351B0-AAD9-4E31-B093-F9A3A558052F}" srcOrd="0" destOrd="0" presId="urn:microsoft.com/office/officeart/2005/8/layout/orgChart1"/>
    <dgm:cxn modelId="{E6AD621A-D65A-450B-BFCE-D4941DAFB5D0}" type="presParOf" srcId="{793223AA-4AD4-493E-8DA6-54729A9B05ED}" destId="{AC6B4AC9-BC6B-49FC-A2D5-AF30760AA562}" srcOrd="1" destOrd="0" presId="urn:microsoft.com/office/officeart/2005/8/layout/orgChart1"/>
    <dgm:cxn modelId="{E826A396-5E0A-4243-A95B-259916475B0D}" type="presParOf" srcId="{28A8C4FC-16CB-4829-8619-C2A009534103}" destId="{5ABA6C83-9460-4486-BF5F-65CF05456567}" srcOrd="1" destOrd="0" presId="urn:microsoft.com/office/officeart/2005/8/layout/orgChart1"/>
    <dgm:cxn modelId="{937F88FC-1515-41C8-B0B0-B18D13D3D441}" type="presParOf" srcId="{5ABA6C83-9460-4486-BF5F-65CF05456567}" destId="{C69C52FF-4886-4500-BC9C-4590DC4B19CB}" srcOrd="0" destOrd="0" presId="urn:microsoft.com/office/officeart/2005/8/layout/orgChart1"/>
    <dgm:cxn modelId="{3266DA39-A183-48AE-A878-8CE92560B0E1}" type="presParOf" srcId="{5ABA6C83-9460-4486-BF5F-65CF05456567}" destId="{F72E9016-9FB1-4ACA-BDD0-6348E301DF90}" srcOrd="1" destOrd="0" presId="urn:microsoft.com/office/officeart/2005/8/layout/orgChart1"/>
    <dgm:cxn modelId="{BF2A4618-9DD7-487D-82E2-89BE55AED312}" type="presParOf" srcId="{F72E9016-9FB1-4ACA-BDD0-6348E301DF90}" destId="{0C8E4E8E-9A5A-426E-B7BB-55C1FB346135}" srcOrd="0" destOrd="0" presId="urn:microsoft.com/office/officeart/2005/8/layout/orgChart1"/>
    <dgm:cxn modelId="{AE8F7672-94B1-4754-86C8-64EA2BA7E1E8}" type="presParOf" srcId="{0C8E4E8E-9A5A-426E-B7BB-55C1FB346135}" destId="{307E03F3-51D3-404F-98BB-0D78663002BA}" srcOrd="0" destOrd="0" presId="urn:microsoft.com/office/officeart/2005/8/layout/orgChart1"/>
    <dgm:cxn modelId="{08080BC7-039F-46FC-984E-724776F8F6F0}" type="presParOf" srcId="{0C8E4E8E-9A5A-426E-B7BB-55C1FB346135}" destId="{51244881-9EA6-4D79-843A-208266C83139}" srcOrd="1" destOrd="0" presId="urn:microsoft.com/office/officeart/2005/8/layout/orgChart1"/>
    <dgm:cxn modelId="{721891CD-AF57-4999-BA1C-8E9405FC06FD}" type="presParOf" srcId="{F72E9016-9FB1-4ACA-BDD0-6348E301DF90}" destId="{65F3500E-DF46-4FDC-9006-4D956E50A011}" srcOrd="1" destOrd="0" presId="urn:microsoft.com/office/officeart/2005/8/layout/orgChart1"/>
    <dgm:cxn modelId="{A3DA7A9E-F357-44E2-9241-3F078E6D6081}" type="presParOf" srcId="{F72E9016-9FB1-4ACA-BDD0-6348E301DF90}" destId="{14BE3F90-F759-471B-9A66-59FB4823F179}" srcOrd="2" destOrd="0" presId="urn:microsoft.com/office/officeart/2005/8/layout/orgChart1"/>
    <dgm:cxn modelId="{3D60B693-F4B9-418D-8233-7159E482D707}" type="presParOf" srcId="{28A8C4FC-16CB-4829-8619-C2A009534103}" destId="{535B336B-6313-4628-9EFB-687E0C5B0A21}" srcOrd="2" destOrd="0" presId="urn:microsoft.com/office/officeart/2005/8/layout/orgChart1"/>
    <dgm:cxn modelId="{4835BA1D-3251-4C81-A6BA-AD3EFB673158}" type="presParOf" srcId="{1DED6FFB-6DE1-4B07-87A5-608A615B5F75}" destId="{C37C5EDA-6919-42EC-8066-7FF81FCB8E13}" srcOrd="2" destOrd="0" presId="urn:microsoft.com/office/officeart/2005/8/layout/orgChart1"/>
    <dgm:cxn modelId="{8F97F235-412C-4446-8536-84B9AB247054}" type="presParOf" srcId="{1DED6FFB-6DE1-4B07-87A5-608A615B5F75}" destId="{FBA0A513-1AFC-442A-948B-4518F0CBBE6C}" srcOrd="3" destOrd="0" presId="urn:microsoft.com/office/officeart/2005/8/layout/orgChart1"/>
    <dgm:cxn modelId="{851F0E49-FC89-41BB-A79A-7984445ABB3E}" type="presParOf" srcId="{FBA0A513-1AFC-442A-948B-4518F0CBBE6C}" destId="{34479BEA-84C4-4590-9F08-954EB95ADB53}" srcOrd="0" destOrd="0" presId="urn:microsoft.com/office/officeart/2005/8/layout/orgChart1"/>
    <dgm:cxn modelId="{6DF3A660-23EF-4F58-8EE0-87E3351C7B45}" type="presParOf" srcId="{34479BEA-84C4-4590-9F08-954EB95ADB53}" destId="{744267FC-A8F6-469D-B5C7-75CA45F21B16}" srcOrd="0" destOrd="0" presId="urn:microsoft.com/office/officeart/2005/8/layout/orgChart1"/>
    <dgm:cxn modelId="{7CF3AAA1-46FE-4002-8032-2354A2AE7BE0}" type="presParOf" srcId="{34479BEA-84C4-4590-9F08-954EB95ADB53}" destId="{E2E9F4D1-4113-402D-B340-8363C4817E0F}" srcOrd="1" destOrd="0" presId="urn:microsoft.com/office/officeart/2005/8/layout/orgChart1"/>
    <dgm:cxn modelId="{5B9B49C8-02D6-4B7C-9E15-F1D33738A946}" type="presParOf" srcId="{FBA0A513-1AFC-442A-948B-4518F0CBBE6C}" destId="{3E6AF306-A25E-4658-A99C-126E5488976A}" srcOrd="1" destOrd="0" presId="urn:microsoft.com/office/officeart/2005/8/layout/orgChart1"/>
    <dgm:cxn modelId="{1CC6D992-6524-4B50-A051-25D8A1869F85}" type="presParOf" srcId="{3E6AF306-A25E-4658-A99C-126E5488976A}" destId="{7439F137-6CA9-47EC-AB35-E7EC5D203B21}" srcOrd="0" destOrd="0" presId="urn:microsoft.com/office/officeart/2005/8/layout/orgChart1"/>
    <dgm:cxn modelId="{BE87211F-1CEF-4C31-B245-EC5C297D3147}" type="presParOf" srcId="{3E6AF306-A25E-4658-A99C-126E5488976A}" destId="{C6F04C9B-76D3-473B-8572-F9DADA74A424}" srcOrd="1" destOrd="0" presId="urn:microsoft.com/office/officeart/2005/8/layout/orgChart1"/>
    <dgm:cxn modelId="{40C9221B-9806-4C8C-BFAC-CA9CC596B537}" type="presParOf" srcId="{C6F04C9B-76D3-473B-8572-F9DADA74A424}" destId="{2A92F936-CF03-48E2-86D4-DB72E3B73E2F}" srcOrd="0" destOrd="0" presId="urn:microsoft.com/office/officeart/2005/8/layout/orgChart1"/>
    <dgm:cxn modelId="{94345A07-3E13-4151-AB9E-9AFF84211EFF}" type="presParOf" srcId="{2A92F936-CF03-48E2-86D4-DB72E3B73E2F}" destId="{3A216E1E-8DEE-48DF-B50B-123C073A063F}" srcOrd="0" destOrd="0" presId="urn:microsoft.com/office/officeart/2005/8/layout/orgChart1"/>
    <dgm:cxn modelId="{A120680B-43C1-473B-A6E1-F6D0B14D7F04}" type="presParOf" srcId="{2A92F936-CF03-48E2-86D4-DB72E3B73E2F}" destId="{327070F6-E522-433F-8799-3EB6DE567086}" srcOrd="1" destOrd="0" presId="urn:microsoft.com/office/officeart/2005/8/layout/orgChart1"/>
    <dgm:cxn modelId="{50CEB7E4-D4FA-4A6B-9FB4-CF2346C668E3}" type="presParOf" srcId="{C6F04C9B-76D3-473B-8572-F9DADA74A424}" destId="{E5A50558-B11C-4373-B8FC-81D8DF7424B1}" srcOrd="1" destOrd="0" presId="urn:microsoft.com/office/officeart/2005/8/layout/orgChart1"/>
    <dgm:cxn modelId="{20530C31-5D4D-46B7-9FCE-45AFD2991EA1}" type="presParOf" srcId="{C6F04C9B-76D3-473B-8572-F9DADA74A424}" destId="{2D46289B-0DF2-4670-AE09-1D664D531FD5}" srcOrd="2" destOrd="0" presId="urn:microsoft.com/office/officeart/2005/8/layout/orgChart1"/>
    <dgm:cxn modelId="{4067C3E8-693C-4AF3-B69D-CD2A342AB846}" type="presParOf" srcId="{3E6AF306-A25E-4658-A99C-126E5488976A}" destId="{A347097B-2DC5-4D48-A849-9BB385B2578D}" srcOrd="2" destOrd="0" presId="urn:microsoft.com/office/officeart/2005/8/layout/orgChart1"/>
    <dgm:cxn modelId="{26384C0F-43DA-4D9F-8E1C-886AD23B56F5}" type="presParOf" srcId="{3E6AF306-A25E-4658-A99C-126E5488976A}" destId="{1A338C72-0791-4368-9D80-48C52C67C692}" srcOrd="3" destOrd="0" presId="urn:microsoft.com/office/officeart/2005/8/layout/orgChart1"/>
    <dgm:cxn modelId="{0455580D-C74B-45B0-909B-1A56CE06C240}" type="presParOf" srcId="{1A338C72-0791-4368-9D80-48C52C67C692}" destId="{CE99FC62-76D6-42DA-937E-924909F196FE}" srcOrd="0" destOrd="0" presId="urn:microsoft.com/office/officeart/2005/8/layout/orgChart1"/>
    <dgm:cxn modelId="{AF311AB3-1A8B-4011-9581-8304F5538B45}" type="presParOf" srcId="{CE99FC62-76D6-42DA-937E-924909F196FE}" destId="{6BDE095A-82B6-4656-B654-C1CD7988FC49}" srcOrd="0" destOrd="0" presId="urn:microsoft.com/office/officeart/2005/8/layout/orgChart1"/>
    <dgm:cxn modelId="{B85382B4-DCF6-4686-99F6-EDDA6D7C282A}" type="presParOf" srcId="{CE99FC62-76D6-42DA-937E-924909F196FE}" destId="{2A4443A4-7A8D-40A2-B7D2-9725D5EC5C3E}" srcOrd="1" destOrd="0" presId="urn:microsoft.com/office/officeart/2005/8/layout/orgChart1"/>
    <dgm:cxn modelId="{3138DFA1-2A4A-4ACA-A0D4-384BE8860897}" type="presParOf" srcId="{1A338C72-0791-4368-9D80-48C52C67C692}" destId="{ABF7D7DF-0621-4429-9440-92C4B7B50530}" srcOrd="1" destOrd="0" presId="urn:microsoft.com/office/officeart/2005/8/layout/orgChart1"/>
    <dgm:cxn modelId="{C5DEC6AF-4FB9-4147-851E-35F6EAF7EB73}" type="presParOf" srcId="{1A338C72-0791-4368-9D80-48C52C67C692}" destId="{AA347F3F-C216-4924-B67A-69727A7FC8FA}" srcOrd="2" destOrd="0" presId="urn:microsoft.com/office/officeart/2005/8/layout/orgChart1"/>
    <dgm:cxn modelId="{9E3F97DB-4867-46B8-9644-BE1CC93584C1}" type="presParOf" srcId="{3E6AF306-A25E-4658-A99C-126E5488976A}" destId="{C98E0F9B-AC6A-4C6C-9F27-E312DE0D0450}" srcOrd="4" destOrd="0" presId="urn:microsoft.com/office/officeart/2005/8/layout/orgChart1"/>
    <dgm:cxn modelId="{38F37CFE-70B0-4132-B322-053CE4B2D324}" type="presParOf" srcId="{3E6AF306-A25E-4658-A99C-126E5488976A}" destId="{F1E6D42F-B352-4B6F-A94F-39EE13B784A5}" srcOrd="5" destOrd="0" presId="urn:microsoft.com/office/officeart/2005/8/layout/orgChart1"/>
    <dgm:cxn modelId="{FC1425DA-7715-4043-B204-B95249C60698}" type="presParOf" srcId="{F1E6D42F-B352-4B6F-A94F-39EE13B784A5}" destId="{2E374C10-7B91-494C-9628-2363AC0FE09D}" srcOrd="0" destOrd="0" presId="urn:microsoft.com/office/officeart/2005/8/layout/orgChart1"/>
    <dgm:cxn modelId="{D276CAC3-D226-44E2-AD15-37D485D7B48C}" type="presParOf" srcId="{2E374C10-7B91-494C-9628-2363AC0FE09D}" destId="{E60ABC3B-5719-4EF8-80AC-25E1693BB89A}" srcOrd="0" destOrd="0" presId="urn:microsoft.com/office/officeart/2005/8/layout/orgChart1"/>
    <dgm:cxn modelId="{07EC7395-EBC9-40D0-BE32-0E9A589E826F}" type="presParOf" srcId="{2E374C10-7B91-494C-9628-2363AC0FE09D}" destId="{ACEEA521-7DDD-4A93-9AC5-0EBC1AD54A00}" srcOrd="1" destOrd="0" presId="urn:microsoft.com/office/officeart/2005/8/layout/orgChart1"/>
    <dgm:cxn modelId="{B4C323EB-021F-41D8-BBF7-DCE7361FACD8}" type="presParOf" srcId="{F1E6D42F-B352-4B6F-A94F-39EE13B784A5}" destId="{786E8DE0-A107-46C2-AAD3-0440B5C0FFD9}" srcOrd="1" destOrd="0" presId="urn:microsoft.com/office/officeart/2005/8/layout/orgChart1"/>
    <dgm:cxn modelId="{936DBBDB-A404-43B5-B445-F972E937C3E1}" type="presParOf" srcId="{F1E6D42F-B352-4B6F-A94F-39EE13B784A5}" destId="{C6E7FBDD-5650-487E-B6EC-7BA72374C9CB}" srcOrd="2" destOrd="0" presId="urn:microsoft.com/office/officeart/2005/8/layout/orgChart1"/>
    <dgm:cxn modelId="{EA9337E7-1C2B-44CC-BD98-911CFB81050C}" type="presParOf" srcId="{3E6AF306-A25E-4658-A99C-126E5488976A}" destId="{00060DF8-9244-4ECD-9749-BCFF19A31A65}" srcOrd="6" destOrd="0" presId="urn:microsoft.com/office/officeart/2005/8/layout/orgChart1"/>
    <dgm:cxn modelId="{F28B0E3E-1DAF-4C0A-A9B1-748AE7446BE7}" type="presParOf" srcId="{3E6AF306-A25E-4658-A99C-126E5488976A}" destId="{CB506E8B-E59E-44A2-B521-AF2154D501BF}" srcOrd="7" destOrd="0" presId="urn:microsoft.com/office/officeart/2005/8/layout/orgChart1"/>
    <dgm:cxn modelId="{00374A20-4643-4C69-B32E-AFD634520CF8}" type="presParOf" srcId="{CB506E8B-E59E-44A2-B521-AF2154D501BF}" destId="{DEA12418-109A-40D6-962C-F2D666A2E63A}" srcOrd="0" destOrd="0" presId="urn:microsoft.com/office/officeart/2005/8/layout/orgChart1"/>
    <dgm:cxn modelId="{3B4039F2-D5DA-403D-A23D-2AE4469205D4}" type="presParOf" srcId="{DEA12418-109A-40D6-962C-F2D666A2E63A}" destId="{221DFE95-47BA-434E-8978-B90C92973AC8}" srcOrd="0" destOrd="0" presId="urn:microsoft.com/office/officeart/2005/8/layout/orgChart1"/>
    <dgm:cxn modelId="{EBA3E453-CD6F-4D1B-9E7E-6AE52D308080}" type="presParOf" srcId="{DEA12418-109A-40D6-962C-F2D666A2E63A}" destId="{00526828-BA26-4BF4-A139-5FA13F43F822}" srcOrd="1" destOrd="0" presId="urn:microsoft.com/office/officeart/2005/8/layout/orgChart1"/>
    <dgm:cxn modelId="{EE6A16EC-E02F-4026-8E45-846FA83C5596}" type="presParOf" srcId="{CB506E8B-E59E-44A2-B521-AF2154D501BF}" destId="{CCD46C06-ED2E-46A3-B1E6-6BE405B244F4}" srcOrd="1" destOrd="0" presId="urn:microsoft.com/office/officeart/2005/8/layout/orgChart1"/>
    <dgm:cxn modelId="{0BDD7C19-18CA-4DD1-AC2E-2311141BB440}" type="presParOf" srcId="{CB506E8B-E59E-44A2-B521-AF2154D501BF}" destId="{3FA0000E-6251-41A9-903D-825A4BBEFD93}" srcOrd="2" destOrd="0" presId="urn:microsoft.com/office/officeart/2005/8/layout/orgChart1"/>
    <dgm:cxn modelId="{2BBDF5D1-9D81-488E-BAFE-658E0C118EFB}" type="presParOf" srcId="{FBA0A513-1AFC-442A-948B-4518F0CBBE6C}" destId="{D5AEA895-0CB7-497C-BCCD-C811C871836F}" srcOrd="2" destOrd="0" presId="urn:microsoft.com/office/officeart/2005/8/layout/orgChart1"/>
    <dgm:cxn modelId="{5502FFC0-4A1E-4256-81CD-59F65E4B1AC1}" type="presParOf" srcId="{B509F464-3E63-446F-AE2A-44AB795CD62E}" destId="{27C45BBD-BF2A-4FF6-953A-050DDBDAA48D}" srcOrd="2" destOrd="0" presId="urn:microsoft.com/office/officeart/2005/8/layout/orgChart1"/>
    <dgm:cxn modelId="{AEDA3C95-0296-4BCA-93E9-883AEF8DDBFA}" type="presParOf" srcId="{0119E76E-4E95-4431-904F-B5268AE172A2}" destId="{8044215F-6509-4DBA-8C18-A6A2CAF8E126}" srcOrd="6" destOrd="0" presId="urn:microsoft.com/office/officeart/2005/8/layout/orgChart1"/>
    <dgm:cxn modelId="{4143CB3D-74F2-4B0C-9850-E4700F3BB108}" type="presParOf" srcId="{0119E76E-4E95-4431-904F-B5268AE172A2}" destId="{F26C18E6-59F3-4497-996F-E2ED5031C897}" srcOrd="7" destOrd="0" presId="urn:microsoft.com/office/officeart/2005/8/layout/orgChart1"/>
    <dgm:cxn modelId="{84611E27-ACC4-4DE5-AC70-88E67923C36C}" type="presParOf" srcId="{F26C18E6-59F3-4497-996F-E2ED5031C897}" destId="{B57F5A7E-D062-43F8-B2AA-351D4301A952}" srcOrd="0" destOrd="0" presId="urn:microsoft.com/office/officeart/2005/8/layout/orgChart1"/>
    <dgm:cxn modelId="{33650BFA-7A02-470F-86EA-4FEFA064B457}" type="presParOf" srcId="{B57F5A7E-D062-43F8-B2AA-351D4301A952}" destId="{FD17BE3C-2A24-479C-8F92-BD3F4C94A2A3}" srcOrd="0" destOrd="0" presId="urn:microsoft.com/office/officeart/2005/8/layout/orgChart1"/>
    <dgm:cxn modelId="{B11F2E7C-7EDF-43A6-9520-3BF1712849A9}" type="presParOf" srcId="{B57F5A7E-D062-43F8-B2AA-351D4301A952}" destId="{8D77AD6C-06E4-4AE8-9C02-9187C4CDA34E}" srcOrd="1" destOrd="0" presId="urn:microsoft.com/office/officeart/2005/8/layout/orgChart1"/>
    <dgm:cxn modelId="{C945A808-1050-44F5-B7DA-B3841071A700}" type="presParOf" srcId="{F26C18E6-59F3-4497-996F-E2ED5031C897}" destId="{EE7FD58E-DAC2-4803-A76D-E3657427925A}" srcOrd="1" destOrd="0" presId="urn:microsoft.com/office/officeart/2005/8/layout/orgChart1"/>
    <dgm:cxn modelId="{DD69885E-FFAB-4731-8786-3B3CB9ABFE24}" type="presParOf" srcId="{EE7FD58E-DAC2-4803-A76D-E3657427925A}" destId="{215D86C7-B726-435E-94D8-EACE0D2C2868}" srcOrd="0" destOrd="0" presId="urn:microsoft.com/office/officeart/2005/8/layout/orgChart1"/>
    <dgm:cxn modelId="{5021B0A7-3F31-4144-BF70-A1E6883C48CD}" type="presParOf" srcId="{EE7FD58E-DAC2-4803-A76D-E3657427925A}" destId="{CD2B728E-4802-437B-93EE-249A671D4E8A}" srcOrd="1" destOrd="0" presId="urn:microsoft.com/office/officeart/2005/8/layout/orgChart1"/>
    <dgm:cxn modelId="{796E3F09-8BC8-4197-8FD0-FA994788484A}" type="presParOf" srcId="{CD2B728E-4802-437B-93EE-249A671D4E8A}" destId="{0E4E8779-4736-4EAB-A841-1BF3EF7AA53F}" srcOrd="0" destOrd="0" presId="urn:microsoft.com/office/officeart/2005/8/layout/orgChart1"/>
    <dgm:cxn modelId="{7BB2E286-E39B-40DF-831B-E418F7B80AFD}" type="presParOf" srcId="{0E4E8779-4736-4EAB-A841-1BF3EF7AA53F}" destId="{1E1610D0-426D-436B-AA13-8A091C899E63}" srcOrd="0" destOrd="0" presId="urn:microsoft.com/office/officeart/2005/8/layout/orgChart1"/>
    <dgm:cxn modelId="{FCCE3BF8-155C-4B31-980C-12D637C23274}" type="presParOf" srcId="{0E4E8779-4736-4EAB-A841-1BF3EF7AA53F}" destId="{DFC8B597-D851-4E5A-AEF6-8CC2C34381EA}" srcOrd="1" destOrd="0" presId="urn:microsoft.com/office/officeart/2005/8/layout/orgChart1"/>
    <dgm:cxn modelId="{DF7AAF2E-4E01-4D9C-BD76-DAEAB12A2562}" type="presParOf" srcId="{CD2B728E-4802-437B-93EE-249A671D4E8A}" destId="{A9B04530-4843-4B4D-B3A5-9ECA4807B25E}" srcOrd="1" destOrd="0" presId="urn:microsoft.com/office/officeart/2005/8/layout/orgChart1"/>
    <dgm:cxn modelId="{5403D8AD-3917-4852-A61C-BBFB838574BC}" type="presParOf" srcId="{A9B04530-4843-4B4D-B3A5-9ECA4807B25E}" destId="{3C925436-C7ED-4C0B-A18A-A6B79293B4C5}" srcOrd="0" destOrd="0" presId="urn:microsoft.com/office/officeart/2005/8/layout/orgChart1"/>
    <dgm:cxn modelId="{8F5E61AF-7379-4F9C-BC92-7F59B9093D76}" type="presParOf" srcId="{A9B04530-4843-4B4D-B3A5-9ECA4807B25E}" destId="{EAE52355-4B0C-484F-81F3-EF663F2C0103}" srcOrd="1" destOrd="0" presId="urn:microsoft.com/office/officeart/2005/8/layout/orgChart1"/>
    <dgm:cxn modelId="{8E80268E-7FDC-4A91-A707-7E42539BB70F}" type="presParOf" srcId="{EAE52355-4B0C-484F-81F3-EF663F2C0103}" destId="{00CA34C4-3CC0-4A2F-A523-9B7F6B218364}" srcOrd="0" destOrd="0" presId="urn:microsoft.com/office/officeart/2005/8/layout/orgChart1"/>
    <dgm:cxn modelId="{08D4247C-1AF2-4B82-9C97-01323369B22D}" type="presParOf" srcId="{00CA34C4-3CC0-4A2F-A523-9B7F6B218364}" destId="{3E602A84-D77D-47BD-99AD-4EF733CF8AC8}" srcOrd="0" destOrd="0" presId="urn:microsoft.com/office/officeart/2005/8/layout/orgChart1"/>
    <dgm:cxn modelId="{A85356D5-16AE-4B6A-BC13-F8204FAEEAC3}" type="presParOf" srcId="{00CA34C4-3CC0-4A2F-A523-9B7F6B218364}" destId="{9A576903-AC62-4F37-80A8-A4DEFC73913B}" srcOrd="1" destOrd="0" presId="urn:microsoft.com/office/officeart/2005/8/layout/orgChart1"/>
    <dgm:cxn modelId="{C0C4EE63-9597-4FBB-8837-B6079B29E4C9}" type="presParOf" srcId="{EAE52355-4B0C-484F-81F3-EF663F2C0103}" destId="{152C8BF1-E17A-4E22-A11E-A28E5DA55718}" srcOrd="1" destOrd="0" presId="urn:microsoft.com/office/officeart/2005/8/layout/orgChart1"/>
    <dgm:cxn modelId="{FB059429-F6FA-4909-951C-267BF67247B0}" type="presParOf" srcId="{EAE52355-4B0C-484F-81F3-EF663F2C0103}" destId="{F69B56B2-A4F7-4D50-8D0D-CF731933C7C0}" srcOrd="2" destOrd="0" presId="urn:microsoft.com/office/officeart/2005/8/layout/orgChart1"/>
    <dgm:cxn modelId="{721686D4-6135-4864-A184-3B88B735BEB9}" type="presParOf" srcId="{A9B04530-4843-4B4D-B3A5-9ECA4807B25E}" destId="{0B93C158-992E-4879-BC38-5663B712AC28}" srcOrd="2" destOrd="0" presId="urn:microsoft.com/office/officeart/2005/8/layout/orgChart1"/>
    <dgm:cxn modelId="{A1AC03A1-522E-4A35-A46C-67BC456B812E}" type="presParOf" srcId="{A9B04530-4843-4B4D-B3A5-9ECA4807B25E}" destId="{EDC89BE3-DF81-46BF-87F8-1F60D2059FE4}" srcOrd="3" destOrd="0" presId="urn:microsoft.com/office/officeart/2005/8/layout/orgChart1"/>
    <dgm:cxn modelId="{31004033-733B-4E12-84DF-D51FCA4C4F07}" type="presParOf" srcId="{EDC89BE3-DF81-46BF-87F8-1F60D2059FE4}" destId="{CA7DDD75-7DDD-4484-B483-C2E52BE345C9}" srcOrd="0" destOrd="0" presId="urn:microsoft.com/office/officeart/2005/8/layout/orgChart1"/>
    <dgm:cxn modelId="{FC62BA5A-7878-4381-949C-872BF4AED59B}" type="presParOf" srcId="{CA7DDD75-7DDD-4484-B483-C2E52BE345C9}" destId="{7A66E741-4606-4F23-BA93-11228062319A}" srcOrd="0" destOrd="0" presId="urn:microsoft.com/office/officeart/2005/8/layout/orgChart1"/>
    <dgm:cxn modelId="{5A5364AC-A2DB-4ED6-939C-E45F60DEA80F}" type="presParOf" srcId="{CA7DDD75-7DDD-4484-B483-C2E52BE345C9}" destId="{38EBA297-AAFD-4F25-BACD-1475CF295D9B}" srcOrd="1" destOrd="0" presId="urn:microsoft.com/office/officeart/2005/8/layout/orgChart1"/>
    <dgm:cxn modelId="{076EA189-AA2E-4F4A-AAAD-6695DB60930D}" type="presParOf" srcId="{EDC89BE3-DF81-46BF-87F8-1F60D2059FE4}" destId="{C84F3442-FE67-4292-889E-479C2432B060}" srcOrd="1" destOrd="0" presId="urn:microsoft.com/office/officeart/2005/8/layout/orgChart1"/>
    <dgm:cxn modelId="{DA55D143-C8DA-41FE-8318-45B1E87697C2}" type="presParOf" srcId="{EDC89BE3-DF81-46BF-87F8-1F60D2059FE4}" destId="{286C65AE-260B-4AA1-A0FA-D0A421C1490D}" srcOrd="2" destOrd="0" presId="urn:microsoft.com/office/officeart/2005/8/layout/orgChart1"/>
    <dgm:cxn modelId="{B9BADF4C-E661-4512-A6B2-09E202177159}" type="presParOf" srcId="{A9B04530-4843-4B4D-B3A5-9ECA4807B25E}" destId="{B68064B4-7275-4F27-A813-984865197182}" srcOrd="4" destOrd="0" presId="urn:microsoft.com/office/officeart/2005/8/layout/orgChart1"/>
    <dgm:cxn modelId="{1488A51E-0546-45E3-8FF9-622A64D9FFB5}" type="presParOf" srcId="{A9B04530-4843-4B4D-B3A5-9ECA4807B25E}" destId="{3D7FE79D-2155-417F-A362-5F06672F9245}" srcOrd="5" destOrd="0" presId="urn:microsoft.com/office/officeart/2005/8/layout/orgChart1"/>
    <dgm:cxn modelId="{AC7BBF07-2BC3-4BEF-BCCE-5400059C4993}" type="presParOf" srcId="{3D7FE79D-2155-417F-A362-5F06672F9245}" destId="{C729AFD4-E7C9-4DEC-8070-7AE3B413C066}" srcOrd="0" destOrd="0" presId="urn:microsoft.com/office/officeart/2005/8/layout/orgChart1"/>
    <dgm:cxn modelId="{1DCEDE53-AD17-41C0-95BE-8922BB5299CA}" type="presParOf" srcId="{C729AFD4-E7C9-4DEC-8070-7AE3B413C066}" destId="{017E4CCD-7D85-49D2-98EE-E0F12212ECD2}" srcOrd="0" destOrd="0" presId="urn:microsoft.com/office/officeart/2005/8/layout/orgChart1"/>
    <dgm:cxn modelId="{0860DA83-B32F-4486-9652-D032625D593A}" type="presParOf" srcId="{C729AFD4-E7C9-4DEC-8070-7AE3B413C066}" destId="{AEB1E001-9853-4A0F-9CC8-DDC00ACA038E}" srcOrd="1" destOrd="0" presId="urn:microsoft.com/office/officeart/2005/8/layout/orgChart1"/>
    <dgm:cxn modelId="{F5745159-D1CF-46DB-9C03-5280BA738004}" type="presParOf" srcId="{3D7FE79D-2155-417F-A362-5F06672F9245}" destId="{09004171-B81C-48C7-8098-8D1C3BDE26CC}" srcOrd="1" destOrd="0" presId="urn:microsoft.com/office/officeart/2005/8/layout/orgChart1"/>
    <dgm:cxn modelId="{43EF32A3-A294-490C-9C8A-B57187A902D9}" type="presParOf" srcId="{3D7FE79D-2155-417F-A362-5F06672F9245}" destId="{07DD948F-A0C9-496C-BBB6-E767B482B536}" srcOrd="2" destOrd="0" presId="urn:microsoft.com/office/officeart/2005/8/layout/orgChart1"/>
    <dgm:cxn modelId="{43D8AEBC-5468-4E19-B1BE-7CC1106F0104}" type="presParOf" srcId="{A9B04530-4843-4B4D-B3A5-9ECA4807B25E}" destId="{5FF45AA9-F04C-4AE1-AFFC-2028257829EF}" srcOrd="6" destOrd="0" presId="urn:microsoft.com/office/officeart/2005/8/layout/orgChart1"/>
    <dgm:cxn modelId="{9236999D-ECA4-4C4F-A936-2B957791A0A0}" type="presParOf" srcId="{A9B04530-4843-4B4D-B3A5-9ECA4807B25E}" destId="{D1EB1E01-2DC1-4EDB-A10B-8D113A0AA266}" srcOrd="7" destOrd="0" presId="urn:microsoft.com/office/officeart/2005/8/layout/orgChart1"/>
    <dgm:cxn modelId="{473D8ED1-A42C-4057-B825-167C8336AB89}" type="presParOf" srcId="{D1EB1E01-2DC1-4EDB-A10B-8D113A0AA266}" destId="{477A1572-6C2F-44CF-B35F-1AA879E8685F}" srcOrd="0" destOrd="0" presId="urn:microsoft.com/office/officeart/2005/8/layout/orgChart1"/>
    <dgm:cxn modelId="{82B7C854-1864-4231-9C30-4448F0AD934F}" type="presParOf" srcId="{477A1572-6C2F-44CF-B35F-1AA879E8685F}" destId="{824CFEAE-F07B-4CAA-9DE0-D7CAF6FBF20C}" srcOrd="0" destOrd="0" presId="urn:microsoft.com/office/officeart/2005/8/layout/orgChart1"/>
    <dgm:cxn modelId="{866EFC25-9B7C-44A8-AC3B-5C03B06BCB61}" type="presParOf" srcId="{477A1572-6C2F-44CF-B35F-1AA879E8685F}" destId="{B0EC525D-22B0-40B7-980E-2DF18C56CDA9}" srcOrd="1" destOrd="0" presId="urn:microsoft.com/office/officeart/2005/8/layout/orgChart1"/>
    <dgm:cxn modelId="{FD5A7727-6ED4-43BB-8A1E-23910A4AFC8B}" type="presParOf" srcId="{D1EB1E01-2DC1-4EDB-A10B-8D113A0AA266}" destId="{9CB8E2C1-DAEE-481B-A8F8-DF68AEF4FB23}" srcOrd="1" destOrd="0" presId="urn:microsoft.com/office/officeart/2005/8/layout/orgChart1"/>
    <dgm:cxn modelId="{2AD1C590-33FB-4A73-926C-527E9A97D2D6}" type="presParOf" srcId="{D1EB1E01-2DC1-4EDB-A10B-8D113A0AA266}" destId="{6A5E70D4-6214-48B6-9FAD-E6754D27CEC5}" srcOrd="2" destOrd="0" presId="urn:microsoft.com/office/officeart/2005/8/layout/orgChart1"/>
    <dgm:cxn modelId="{5EA21912-07D2-4631-83FE-D2323059D8CA}" type="presParOf" srcId="{CD2B728E-4802-437B-93EE-249A671D4E8A}" destId="{CA8D4ADB-3D0D-4845-9791-EA079651440B}" srcOrd="2" destOrd="0" presId="urn:microsoft.com/office/officeart/2005/8/layout/orgChart1"/>
    <dgm:cxn modelId="{1E9983E6-A0E4-4F61-BACC-BF1282D07645}" type="presParOf" srcId="{EE7FD58E-DAC2-4803-A76D-E3657427925A}" destId="{54C36FD5-F0A6-4422-8B73-FAE11BCCEF80}" srcOrd="2" destOrd="0" presId="urn:microsoft.com/office/officeart/2005/8/layout/orgChart1"/>
    <dgm:cxn modelId="{509B1054-EBCA-4E6B-A6DE-CB3DE3B0D927}" type="presParOf" srcId="{EE7FD58E-DAC2-4803-A76D-E3657427925A}" destId="{86C308C2-4B5A-425D-ABF1-1BE42FFA80C9}" srcOrd="3" destOrd="0" presId="urn:microsoft.com/office/officeart/2005/8/layout/orgChart1"/>
    <dgm:cxn modelId="{B1D88EDC-F0CA-48BF-97ED-D2AE8C8061B6}" type="presParOf" srcId="{86C308C2-4B5A-425D-ABF1-1BE42FFA80C9}" destId="{22A3E40B-DE1E-441A-8945-EBDE716795CC}" srcOrd="0" destOrd="0" presId="urn:microsoft.com/office/officeart/2005/8/layout/orgChart1"/>
    <dgm:cxn modelId="{4F483110-B4D2-44E0-8EBE-10486196CB65}" type="presParOf" srcId="{22A3E40B-DE1E-441A-8945-EBDE716795CC}" destId="{7135F63B-9B82-4D98-A282-B366B9A9C9A9}" srcOrd="0" destOrd="0" presId="urn:microsoft.com/office/officeart/2005/8/layout/orgChart1"/>
    <dgm:cxn modelId="{6F36178A-F157-45F5-8B90-39F761BE2DCD}" type="presParOf" srcId="{22A3E40B-DE1E-441A-8945-EBDE716795CC}" destId="{B320ED43-A638-49E8-83E5-462926D8EF22}" srcOrd="1" destOrd="0" presId="urn:microsoft.com/office/officeart/2005/8/layout/orgChart1"/>
    <dgm:cxn modelId="{56868933-A92C-48CA-A6BA-36A483947D07}" type="presParOf" srcId="{86C308C2-4B5A-425D-ABF1-1BE42FFA80C9}" destId="{BD91F137-AF97-4561-8557-64C6C53C67DC}" srcOrd="1" destOrd="0" presId="urn:microsoft.com/office/officeart/2005/8/layout/orgChart1"/>
    <dgm:cxn modelId="{A7F01D53-67F8-47A7-A2E7-0EB8E9465F1F}" type="presParOf" srcId="{BD91F137-AF97-4561-8557-64C6C53C67DC}" destId="{42CDF4D8-26F8-4744-A08E-AC9F8863E847}" srcOrd="0" destOrd="0" presId="urn:microsoft.com/office/officeart/2005/8/layout/orgChart1"/>
    <dgm:cxn modelId="{F55AE2A4-4AB8-49AB-ACEC-2225284DCF1A}" type="presParOf" srcId="{BD91F137-AF97-4561-8557-64C6C53C67DC}" destId="{7222EB8F-C415-45CC-8FD5-4329B560B3F6}" srcOrd="1" destOrd="0" presId="urn:microsoft.com/office/officeart/2005/8/layout/orgChart1"/>
    <dgm:cxn modelId="{F9C98793-F70C-4DE3-83BB-B6F695A60DEA}" type="presParOf" srcId="{7222EB8F-C415-45CC-8FD5-4329B560B3F6}" destId="{5AF45496-1092-453F-96D9-F5420A8DF47B}" srcOrd="0" destOrd="0" presId="urn:microsoft.com/office/officeart/2005/8/layout/orgChart1"/>
    <dgm:cxn modelId="{5AE98558-EEAD-447E-BF74-C092E398ABE3}" type="presParOf" srcId="{5AF45496-1092-453F-96D9-F5420A8DF47B}" destId="{46F4E91B-20A8-424A-9DC2-2FCA00BD7336}" srcOrd="0" destOrd="0" presId="urn:microsoft.com/office/officeart/2005/8/layout/orgChart1"/>
    <dgm:cxn modelId="{879E1933-3C8F-4D49-8908-1FEBACB07A9A}" type="presParOf" srcId="{5AF45496-1092-453F-96D9-F5420A8DF47B}" destId="{CC0AE613-8878-4437-934D-F1798C0B5371}" srcOrd="1" destOrd="0" presId="urn:microsoft.com/office/officeart/2005/8/layout/orgChart1"/>
    <dgm:cxn modelId="{36CE0180-43D9-4D20-89CE-D4EC37939806}" type="presParOf" srcId="{7222EB8F-C415-45CC-8FD5-4329B560B3F6}" destId="{870412AE-FF1C-4B1C-8656-196100E6ECE5}" srcOrd="1" destOrd="0" presId="urn:microsoft.com/office/officeart/2005/8/layout/orgChart1"/>
    <dgm:cxn modelId="{3EF956E5-33D5-4C38-BCDE-1262A076B2A1}" type="presParOf" srcId="{7222EB8F-C415-45CC-8FD5-4329B560B3F6}" destId="{29AF6BC2-0C95-48C9-B3E3-E4466C62EC47}" srcOrd="2" destOrd="0" presId="urn:microsoft.com/office/officeart/2005/8/layout/orgChart1"/>
    <dgm:cxn modelId="{98C32817-3D98-4B7E-A68B-BC010FD91C22}" type="presParOf" srcId="{BD91F137-AF97-4561-8557-64C6C53C67DC}" destId="{31C90844-ACD0-4219-9610-1213714C7F7F}" srcOrd="2" destOrd="0" presId="urn:microsoft.com/office/officeart/2005/8/layout/orgChart1"/>
    <dgm:cxn modelId="{B9345556-2CEA-496F-8386-08CC3B7D2BDF}" type="presParOf" srcId="{BD91F137-AF97-4561-8557-64C6C53C67DC}" destId="{026BE8DF-059C-47C5-9938-CAD2A16B5E5B}" srcOrd="3" destOrd="0" presId="urn:microsoft.com/office/officeart/2005/8/layout/orgChart1"/>
    <dgm:cxn modelId="{1238433B-1E2F-4F95-A28E-21B270EFE205}" type="presParOf" srcId="{026BE8DF-059C-47C5-9938-CAD2A16B5E5B}" destId="{B59010DC-1C2F-433F-B1AB-833E37153468}" srcOrd="0" destOrd="0" presId="urn:microsoft.com/office/officeart/2005/8/layout/orgChart1"/>
    <dgm:cxn modelId="{E3EEA1E7-A3BE-4AF7-A0AA-285129C9DD91}" type="presParOf" srcId="{B59010DC-1C2F-433F-B1AB-833E37153468}" destId="{F49286E0-D9FD-4525-8E02-DDB2A8D142B3}" srcOrd="0" destOrd="0" presId="urn:microsoft.com/office/officeart/2005/8/layout/orgChart1"/>
    <dgm:cxn modelId="{C10B83A9-3BF1-4F5D-8462-4C0F8D3937C0}" type="presParOf" srcId="{B59010DC-1C2F-433F-B1AB-833E37153468}" destId="{4A618FB5-5947-41A1-9CF0-56B09FA9BCE6}" srcOrd="1" destOrd="0" presId="urn:microsoft.com/office/officeart/2005/8/layout/orgChart1"/>
    <dgm:cxn modelId="{AB08FA64-44D6-4E41-8601-3F3C0796D77C}" type="presParOf" srcId="{026BE8DF-059C-47C5-9938-CAD2A16B5E5B}" destId="{FBA83D74-CA06-408A-8052-6526CB1F34FF}" srcOrd="1" destOrd="0" presId="urn:microsoft.com/office/officeart/2005/8/layout/orgChart1"/>
    <dgm:cxn modelId="{B017F69A-2F46-4102-9E73-9643A21B5098}" type="presParOf" srcId="{026BE8DF-059C-47C5-9938-CAD2A16B5E5B}" destId="{1ADC4833-EC2C-4E70-9A6B-8E6DE749986C}" srcOrd="2" destOrd="0" presId="urn:microsoft.com/office/officeart/2005/8/layout/orgChart1"/>
    <dgm:cxn modelId="{E71C0B2D-72D9-476B-B2F6-BE98CB2BCCA0}" type="presParOf" srcId="{86C308C2-4B5A-425D-ABF1-1BE42FFA80C9}" destId="{5641BB26-6931-4887-9314-D91536B60F0B}" srcOrd="2" destOrd="0" presId="urn:microsoft.com/office/officeart/2005/8/layout/orgChart1"/>
    <dgm:cxn modelId="{26B11D27-DFD4-4361-ABC5-38678EFD0902}" type="presParOf" srcId="{F26C18E6-59F3-4497-996F-E2ED5031C897}" destId="{3C1A5DB5-81D1-4C50-8E22-8FE181A16D7D}" srcOrd="2" destOrd="0" presId="urn:microsoft.com/office/officeart/2005/8/layout/orgChart1"/>
    <dgm:cxn modelId="{5740B66F-103F-4F96-AC5A-FA93FF95811C}" type="presParOf" srcId="{383EE9B8-51CB-4BC7-870F-44DFE1D616A6}" destId="{2201AAAB-D240-4A50-B127-41A74B29827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90844-ACD0-4219-9610-1213714C7F7F}">
      <dsp:nvSpPr>
        <dsp:cNvPr id="0" name=""/>
        <dsp:cNvSpPr/>
      </dsp:nvSpPr>
      <dsp:spPr>
        <a:xfrm>
          <a:off x="10743615" y="2738145"/>
          <a:ext cx="188006" cy="1466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453"/>
              </a:lnTo>
              <a:lnTo>
                <a:pt x="188006" y="146645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DF4D8-26F8-4744-A08E-AC9F8863E847}">
      <dsp:nvSpPr>
        <dsp:cNvPr id="0" name=""/>
        <dsp:cNvSpPr/>
      </dsp:nvSpPr>
      <dsp:spPr>
        <a:xfrm>
          <a:off x="10743615" y="2738145"/>
          <a:ext cx="188006" cy="576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554"/>
              </a:lnTo>
              <a:lnTo>
                <a:pt x="188006" y="57655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36FD5-F0A6-4422-8B73-FAE11BCCEF80}">
      <dsp:nvSpPr>
        <dsp:cNvPr id="0" name=""/>
        <dsp:cNvSpPr/>
      </dsp:nvSpPr>
      <dsp:spPr>
        <a:xfrm>
          <a:off x="10486673" y="1848246"/>
          <a:ext cx="758294" cy="263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04"/>
              </a:lnTo>
              <a:lnTo>
                <a:pt x="758294" y="131604"/>
              </a:lnTo>
              <a:lnTo>
                <a:pt x="758294" y="26320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45AA9-F04C-4AE1-AFFC-2028257829EF}">
      <dsp:nvSpPr>
        <dsp:cNvPr id="0" name=""/>
        <dsp:cNvSpPr/>
      </dsp:nvSpPr>
      <dsp:spPr>
        <a:xfrm>
          <a:off x="9227027" y="2738145"/>
          <a:ext cx="188006" cy="3246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6251"/>
              </a:lnTo>
              <a:lnTo>
                <a:pt x="188006" y="324625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064B4-7275-4F27-A813-984865197182}">
      <dsp:nvSpPr>
        <dsp:cNvPr id="0" name=""/>
        <dsp:cNvSpPr/>
      </dsp:nvSpPr>
      <dsp:spPr>
        <a:xfrm>
          <a:off x="9227027" y="2738145"/>
          <a:ext cx="188006" cy="2356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352"/>
              </a:lnTo>
              <a:lnTo>
                <a:pt x="188006" y="235635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3C158-992E-4879-BC38-5663B712AC28}">
      <dsp:nvSpPr>
        <dsp:cNvPr id="0" name=""/>
        <dsp:cNvSpPr/>
      </dsp:nvSpPr>
      <dsp:spPr>
        <a:xfrm>
          <a:off x="9227027" y="2738145"/>
          <a:ext cx="188006" cy="1466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453"/>
              </a:lnTo>
              <a:lnTo>
                <a:pt x="188006" y="146645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25436-C7ED-4C0B-A18A-A6B79293B4C5}">
      <dsp:nvSpPr>
        <dsp:cNvPr id="0" name=""/>
        <dsp:cNvSpPr/>
      </dsp:nvSpPr>
      <dsp:spPr>
        <a:xfrm>
          <a:off x="9227027" y="2738145"/>
          <a:ext cx="188006" cy="576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554"/>
              </a:lnTo>
              <a:lnTo>
                <a:pt x="188006" y="57655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D86C7-B726-435E-94D8-EACE0D2C2868}">
      <dsp:nvSpPr>
        <dsp:cNvPr id="0" name=""/>
        <dsp:cNvSpPr/>
      </dsp:nvSpPr>
      <dsp:spPr>
        <a:xfrm>
          <a:off x="9728378" y="1848246"/>
          <a:ext cx="758294" cy="263209"/>
        </a:xfrm>
        <a:custGeom>
          <a:avLst/>
          <a:gdLst/>
          <a:ahLst/>
          <a:cxnLst/>
          <a:rect l="0" t="0" r="0" b="0"/>
          <a:pathLst>
            <a:path>
              <a:moveTo>
                <a:pt x="758294" y="0"/>
              </a:moveTo>
              <a:lnTo>
                <a:pt x="758294" y="131604"/>
              </a:lnTo>
              <a:lnTo>
                <a:pt x="0" y="131604"/>
              </a:lnTo>
              <a:lnTo>
                <a:pt x="0" y="26320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4215F-6509-4DBA-8C18-A6A2CAF8E126}">
      <dsp:nvSpPr>
        <dsp:cNvPr id="0" name=""/>
        <dsp:cNvSpPr/>
      </dsp:nvSpPr>
      <dsp:spPr>
        <a:xfrm>
          <a:off x="5936907" y="958347"/>
          <a:ext cx="4549766" cy="263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04"/>
              </a:lnTo>
              <a:lnTo>
                <a:pt x="4549766" y="131604"/>
              </a:lnTo>
              <a:lnTo>
                <a:pt x="4549766" y="26320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60DF8-9244-4ECD-9749-BCFF19A31A65}">
      <dsp:nvSpPr>
        <dsp:cNvPr id="0" name=""/>
        <dsp:cNvSpPr/>
      </dsp:nvSpPr>
      <dsp:spPr>
        <a:xfrm>
          <a:off x="7710438" y="2738145"/>
          <a:ext cx="188006" cy="3246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6251"/>
              </a:lnTo>
              <a:lnTo>
                <a:pt x="188006" y="324625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E0F9B-AC6A-4C6C-9F27-E312DE0D0450}">
      <dsp:nvSpPr>
        <dsp:cNvPr id="0" name=""/>
        <dsp:cNvSpPr/>
      </dsp:nvSpPr>
      <dsp:spPr>
        <a:xfrm>
          <a:off x="7710438" y="2738145"/>
          <a:ext cx="188006" cy="2356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352"/>
              </a:lnTo>
              <a:lnTo>
                <a:pt x="188006" y="235635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7097B-2DC5-4D48-A849-9BB385B2578D}">
      <dsp:nvSpPr>
        <dsp:cNvPr id="0" name=""/>
        <dsp:cNvSpPr/>
      </dsp:nvSpPr>
      <dsp:spPr>
        <a:xfrm>
          <a:off x="7710438" y="2738145"/>
          <a:ext cx="188006" cy="1466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453"/>
              </a:lnTo>
              <a:lnTo>
                <a:pt x="188006" y="146645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9F137-6CA9-47EC-AB35-E7EC5D203B21}">
      <dsp:nvSpPr>
        <dsp:cNvPr id="0" name=""/>
        <dsp:cNvSpPr/>
      </dsp:nvSpPr>
      <dsp:spPr>
        <a:xfrm>
          <a:off x="7710438" y="2738145"/>
          <a:ext cx="188006" cy="576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554"/>
              </a:lnTo>
              <a:lnTo>
                <a:pt x="188006" y="57655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C5EDA-6919-42EC-8066-7FF81FCB8E13}">
      <dsp:nvSpPr>
        <dsp:cNvPr id="0" name=""/>
        <dsp:cNvSpPr/>
      </dsp:nvSpPr>
      <dsp:spPr>
        <a:xfrm>
          <a:off x="7453495" y="1848246"/>
          <a:ext cx="758294" cy="263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04"/>
              </a:lnTo>
              <a:lnTo>
                <a:pt x="758294" y="131604"/>
              </a:lnTo>
              <a:lnTo>
                <a:pt x="758294" y="26320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C52FF-4886-4500-BC9C-4590DC4B19CB}">
      <dsp:nvSpPr>
        <dsp:cNvPr id="0" name=""/>
        <dsp:cNvSpPr/>
      </dsp:nvSpPr>
      <dsp:spPr>
        <a:xfrm>
          <a:off x="6192019" y="2731020"/>
          <a:ext cx="189836" cy="583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79"/>
              </a:lnTo>
              <a:lnTo>
                <a:pt x="189836" y="58367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AE134-F916-4506-9D4F-A5F03C661438}">
      <dsp:nvSpPr>
        <dsp:cNvPr id="0" name=""/>
        <dsp:cNvSpPr/>
      </dsp:nvSpPr>
      <dsp:spPr>
        <a:xfrm>
          <a:off x="6693371" y="1848246"/>
          <a:ext cx="760124" cy="256084"/>
        </a:xfrm>
        <a:custGeom>
          <a:avLst/>
          <a:gdLst/>
          <a:ahLst/>
          <a:cxnLst/>
          <a:rect l="0" t="0" r="0" b="0"/>
          <a:pathLst>
            <a:path>
              <a:moveTo>
                <a:pt x="760124" y="0"/>
              </a:moveTo>
              <a:lnTo>
                <a:pt x="760124" y="124479"/>
              </a:lnTo>
              <a:lnTo>
                <a:pt x="0" y="124479"/>
              </a:lnTo>
              <a:lnTo>
                <a:pt x="0" y="25608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9F822-4718-4DC8-9047-F49F78516735}">
      <dsp:nvSpPr>
        <dsp:cNvPr id="0" name=""/>
        <dsp:cNvSpPr/>
      </dsp:nvSpPr>
      <dsp:spPr>
        <a:xfrm>
          <a:off x="5936907" y="958347"/>
          <a:ext cx="1516588" cy="263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04"/>
              </a:lnTo>
              <a:lnTo>
                <a:pt x="1516588" y="131604"/>
              </a:lnTo>
              <a:lnTo>
                <a:pt x="1516588" y="26320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9224B-DC35-48F3-ADDC-C90311D21EB8}">
      <dsp:nvSpPr>
        <dsp:cNvPr id="0" name=""/>
        <dsp:cNvSpPr/>
      </dsp:nvSpPr>
      <dsp:spPr>
        <a:xfrm>
          <a:off x="4677261" y="2738145"/>
          <a:ext cx="188006" cy="1466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453"/>
              </a:lnTo>
              <a:lnTo>
                <a:pt x="188006" y="146645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745F-3D02-4066-B3EE-B782D343ED12}">
      <dsp:nvSpPr>
        <dsp:cNvPr id="0" name=""/>
        <dsp:cNvSpPr/>
      </dsp:nvSpPr>
      <dsp:spPr>
        <a:xfrm>
          <a:off x="4677261" y="2738145"/>
          <a:ext cx="188006" cy="576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554"/>
              </a:lnTo>
              <a:lnTo>
                <a:pt x="188006" y="57655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165FF-F893-4F70-94AD-3264C336E718}">
      <dsp:nvSpPr>
        <dsp:cNvPr id="0" name=""/>
        <dsp:cNvSpPr/>
      </dsp:nvSpPr>
      <dsp:spPr>
        <a:xfrm>
          <a:off x="4420318" y="1848246"/>
          <a:ext cx="758294" cy="263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04"/>
              </a:lnTo>
              <a:lnTo>
                <a:pt x="758294" y="131604"/>
              </a:lnTo>
              <a:lnTo>
                <a:pt x="758294" y="26320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113C0-AA10-4755-A162-64EC773757EE}">
      <dsp:nvSpPr>
        <dsp:cNvPr id="0" name=""/>
        <dsp:cNvSpPr/>
      </dsp:nvSpPr>
      <dsp:spPr>
        <a:xfrm>
          <a:off x="3160672" y="2738145"/>
          <a:ext cx="188006" cy="576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554"/>
              </a:lnTo>
              <a:lnTo>
                <a:pt x="188006" y="57655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A79C7-B9E6-4722-A021-586256676DEF}">
      <dsp:nvSpPr>
        <dsp:cNvPr id="0" name=""/>
        <dsp:cNvSpPr/>
      </dsp:nvSpPr>
      <dsp:spPr>
        <a:xfrm>
          <a:off x="3662024" y="1848246"/>
          <a:ext cx="758294" cy="263209"/>
        </a:xfrm>
        <a:custGeom>
          <a:avLst/>
          <a:gdLst/>
          <a:ahLst/>
          <a:cxnLst/>
          <a:rect l="0" t="0" r="0" b="0"/>
          <a:pathLst>
            <a:path>
              <a:moveTo>
                <a:pt x="758294" y="0"/>
              </a:moveTo>
              <a:lnTo>
                <a:pt x="758294" y="131604"/>
              </a:lnTo>
              <a:lnTo>
                <a:pt x="0" y="131604"/>
              </a:lnTo>
              <a:lnTo>
                <a:pt x="0" y="26320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7A084-42F2-4700-89F8-465425A03E83}">
      <dsp:nvSpPr>
        <dsp:cNvPr id="0" name=""/>
        <dsp:cNvSpPr/>
      </dsp:nvSpPr>
      <dsp:spPr>
        <a:xfrm>
          <a:off x="4420318" y="958347"/>
          <a:ext cx="1516588" cy="263209"/>
        </a:xfrm>
        <a:custGeom>
          <a:avLst/>
          <a:gdLst/>
          <a:ahLst/>
          <a:cxnLst/>
          <a:rect l="0" t="0" r="0" b="0"/>
          <a:pathLst>
            <a:path>
              <a:moveTo>
                <a:pt x="1516588" y="0"/>
              </a:moveTo>
              <a:lnTo>
                <a:pt x="1516588" y="131604"/>
              </a:lnTo>
              <a:lnTo>
                <a:pt x="0" y="131604"/>
              </a:lnTo>
              <a:lnTo>
                <a:pt x="0" y="2632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F7A05-8310-418A-B7F1-47A7C3087E0F}">
      <dsp:nvSpPr>
        <dsp:cNvPr id="0" name=""/>
        <dsp:cNvSpPr/>
      </dsp:nvSpPr>
      <dsp:spPr>
        <a:xfrm>
          <a:off x="1644083" y="2738145"/>
          <a:ext cx="188006" cy="1466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453"/>
              </a:lnTo>
              <a:lnTo>
                <a:pt x="188006" y="146645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9B586-7A80-42C5-ACC9-17EDF5BC2461}">
      <dsp:nvSpPr>
        <dsp:cNvPr id="0" name=""/>
        <dsp:cNvSpPr/>
      </dsp:nvSpPr>
      <dsp:spPr>
        <a:xfrm>
          <a:off x="1644083" y="2738145"/>
          <a:ext cx="188006" cy="576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554"/>
              </a:lnTo>
              <a:lnTo>
                <a:pt x="188006" y="57655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71FE3-CE67-4BBE-9CCD-22519A4B3A1A}">
      <dsp:nvSpPr>
        <dsp:cNvPr id="0" name=""/>
        <dsp:cNvSpPr/>
      </dsp:nvSpPr>
      <dsp:spPr>
        <a:xfrm>
          <a:off x="1387141" y="1848246"/>
          <a:ext cx="758294" cy="263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04"/>
              </a:lnTo>
              <a:lnTo>
                <a:pt x="758294" y="131604"/>
              </a:lnTo>
              <a:lnTo>
                <a:pt x="758294" y="26320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B4EBC-D497-488C-A99C-FC0067D20825}">
      <dsp:nvSpPr>
        <dsp:cNvPr id="0" name=""/>
        <dsp:cNvSpPr/>
      </dsp:nvSpPr>
      <dsp:spPr>
        <a:xfrm>
          <a:off x="127495" y="2738145"/>
          <a:ext cx="188006" cy="3246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6251"/>
              </a:lnTo>
              <a:lnTo>
                <a:pt x="188006" y="324625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EC05C-41E2-475C-9C81-08BC413A42A8}">
      <dsp:nvSpPr>
        <dsp:cNvPr id="0" name=""/>
        <dsp:cNvSpPr/>
      </dsp:nvSpPr>
      <dsp:spPr>
        <a:xfrm>
          <a:off x="127495" y="2738145"/>
          <a:ext cx="188006" cy="2356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352"/>
              </a:lnTo>
              <a:lnTo>
                <a:pt x="188006" y="235635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911E-8D2F-499E-83F7-B82E12753A62}">
      <dsp:nvSpPr>
        <dsp:cNvPr id="0" name=""/>
        <dsp:cNvSpPr/>
      </dsp:nvSpPr>
      <dsp:spPr>
        <a:xfrm>
          <a:off x="127495" y="2738145"/>
          <a:ext cx="188006" cy="1466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453"/>
              </a:lnTo>
              <a:lnTo>
                <a:pt x="188006" y="146645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BC2BF-F8E0-4BE1-A5F2-5C0576205F88}">
      <dsp:nvSpPr>
        <dsp:cNvPr id="0" name=""/>
        <dsp:cNvSpPr/>
      </dsp:nvSpPr>
      <dsp:spPr>
        <a:xfrm>
          <a:off x="127495" y="2738145"/>
          <a:ext cx="188006" cy="576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554"/>
              </a:lnTo>
              <a:lnTo>
                <a:pt x="188006" y="57655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97EF3-E8F2-4082-995E-CBB815428AEF}">
      <dsp:nvSpPr>
        <dsp:cNvPr id="0" name=""/>
        <dsp:cNvSpPr/>
      </dsp:nvSpPr>
      <dsp:spPr>
        <a:xfrm>
          <a:off x="628846" y="1848246"/>
          <a:ext cx="758294" cy="263209"/>
        </a:xfrm>
        <a:custGeom>
          <a:avLst/>
          <a:gdLst/>
          <a:ahLst/>
          <a:cxnLst/>
          <a:rect l="0" t="0" r="0" b="0"/>
          <a:pathLst>
            <a:path>
              <a:moveTo>
                <a:pt x="758294" y="0"/>
              </a:moveTo>
              <a:lnTo>
                <a:pt x="758294" y="131604"/>
              </a:lnTo>
              <a:lnTo>
                <a:pt x="0" y="131604"/>
              </a:lnTo>
              <a:lnTo>
                <a:pt x="0" y="26320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FF0F6-9C10-4B59-B599-F8AF836797CF}">
      <dsp:nvSpPr>
        <dsp:cNvPr id="0" name=""/>
        <dsp:cNvSpPr/>
      </dsp:nvSpPr>
      <dsp:spPr>
        <a:xfrm>
          <a:off x="1387141" y="958347"/>
          <a:ext cx="4549766" cy="263209"/>
        </a:xfrm>
        <a:custGeom>
          <a:avLst/>
          <a:gdLst/>
          <a:ahLst/>
          <a:cxnLst/>
          <a:rect l="0" t="0" r="0" b="0"/>
          <a:pathLst>
            <a:path>
              <a:moveTo>
                <a:pt x="4549766" y="0"/>
              </a:moveTo>
              <a:lnTo>
                <a:pt x="4549766" y="131604"/>
              </a:lnTo>
              <a:lnTo>
                <a:pt x="0" y="131604"/>
              </a:lnTo>
              <a:lnTo>
                <a:pt x="0" y="26320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BDB6FA-B3F0-4623-BB18-E2FA754CB8AD}">
      <dsp:nvSpPr>
        <dsp:cNvPr id="0" name=""/>
        <dsp:cNvSpPr/>
      </dsp:nvSpPr>
      <dsp:spPr>
        <a:xfrm>
          <a:off x="5310217" y="331657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 Automated COVID-19 SOPs Monitoring And Management System </a:t>
          </a:r>
        </a:p>
      </dsp:txBody>
      <dsp:txXfrm>
        <a:off x="5310217" y="331657"/>
        <a:ext cx="1253379" cy="626689"/>
      </dsp:txXfrm>
    </dsp:sp>
    <dsp:sp modelId="{4EAD3F29-B71F-40F7-A78C-307E1C4E8331}">
      <dsp:nvSpPr>
        <dsp:cNvPr id="0" name=""/>
        <dsp:cNvSpPr/>
      </dsp:nvSpPr>
      <dsp:spPr>
        <a:xfrm>
          <a:off x="760451" y="1221556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Face Mask Detection</a:t>
          </a:r>
        </a:p>
      </dsp:txBody>
      <dsp:txXfrm>
        <a:off x="760451" y="1221556"/>
        <a:ext cx="1253379" cy="626689"/>
      </dsp:txXfrm>
    </dsp:sp>
    <dsp:sp modelId="{90913504-4479-4CB1-8B65-4B3097A05D33}">
      <dsp:nvSpPr>
        <dsp:cNvPr id="0" name=""/>
        <dsp:cNvSpPr/>
      </dsp:nvSpPr>
      <dsp:spPr>
        <a:xfrm>
          <a:off x="2157" y="2111456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Software Research</a:t>
          </a:r>
        </a:p>
      </dsp:txBody>
      <dsp:txXfrm>
        <a:off x="2157" y="2111456"/>
        <a:ext cx="1253379" cy="626689"/>
      </dsp:txXfrm>
    </dsp:sp>
    <dsp:sp modelId="{6E1058A0-799F-419D-BA67-5027A9156B8D}">
      <dsp:nvSpPr>
        <dsp:cNvPr id="0" name=""/>
        <dsp:cNvSpPr/>
      </dsp:nvSpPr>
      <dsp:spPr>
        <a:xfrm>
          <a:off x="315501" y="3001355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1.1.1.1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Research on Image Processing and ML Algorithms</a:t>
          </a:r>
        </a:p>
      </dsp:txBody>
      <dsp:txXfrm>
        <a:off x="315501" y="3001355"/>
        <a:ext cx="1253379" cy="626689"/>
      </dsp:txXfrm>
    </dsp:sp>
    <dsp:sp modelId="{51312B13-36C3-4ACC-9F55-FFA6DDFE2ABC}">
      <dsp:nvSpPr>
        <dsp:cNvPr id="0" name=""/>
        <dsp:cNvSpPr/>
      </dsp:nvSpPr>
      <dsp:spPr>
        <a:xfrm>
          <a:off x="315501" y="3891254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1.1.1.2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Installing Required Packages</a:t>
          </a:r>
        </a:p>
      </dsp:txBody>
      <dsp:txXfrm>
        <a:off x="315501" y="3891254"/>
        <a:ext cx="1253379" cy="626689"/>
      </dsp:txXfrm>
    </dsp:sp>
    <dsp:sp modelId="{4F472C89-1DF4-4A8A-A959-F098CD7B7113}">
      <dsp:nvSpPr>
        <dsp:cNvPr id="0" name=""/>
        <dsp:cNvSpPr/>
      </dsp:nvSpPr>
      <dsp:spPr>
        <a:xfrm>
          <a:off x="315501" y="4781153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1.1.1.3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Selection of Best Algorithm based on performance</a:t>
          </a:r>
        </a:p>
      </dsp:txBody>
      <dsp:txXfrm>
        <a:off x="315501" y="4781153"/>
        <a:ext cx="1253379" cy="626689"/>
      </dsp:txXfrm>
    </dsp:sp>
    <dsp:sp modelId="{83ABB3A6-3E99-43AA-B18F-9A24AE1F2077}">
      <dsp:nvSpPr>
        <dsp:cNvPr id="0" name=""/>
        <dsp:cNvSpPr/>
      </dsp:nvSpPr>
      <dsp:spPr>
        <a:xfrm>
          <a:off x="315501" y="5671052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1.1.1.4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Testing the Selected Algorithm using Laptop and Camera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sp:txBody>
      <dsp:txXfrm>
        <a:off x="315501" y="5671052"/>
        <a:ext cx="1253379" cy="626689"/>
      </dsp:txXfrm>
    </dsp:sp>
    <dsp:sp modelId="{2D82B1CF-4045-491F-BD61-4401B915206C}">
      <dsp:nvSpPr>
        <dsp:cNvPr id="0" name=""/>
        <dsp:cNvSpPr/>
      </dsp:nvSpPr>
      <dsp:spPr>
        <a:xfrm>
          <a:off x="1518745" y="2111456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Hardware</a:t>
          </a:r>
        </a:p>
      </dsp:txBody>
      <dsp:txXfrm>
        <a:off x="1518745" y="2111456"/>
        <a:ext cx="1253379" cy="626689"/>
      </dsp:txXfrm>
    </dsp:sp>
    <dsp:sp modelId="{94E95307-8C34-4FC8-9322-651B0545001C}">
      <dsp:nvSpPr>
        <dsp:cNvPr id="0" name=""/>
        <dsp:cNvSpPr/>
      </dsp:nvSpPr>
      <dsp:spPr>
        <a:xfrm>
          <a:off x="1832090" y="3001355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1.1.2.1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Research on Different Hardware Required</a:t>
          </a:r>
        </a:p>
      </dsp:txBody>
      <dsp:txXfrm>
        <a:off x="1832090" y="3001355"/>
        <a:ext cx="1253379" cy="626689"/>
      </dsp:txXfrm>
    </dsp:sp>
    <dsp:sp modelId="{8BA97D70-F0A1-4FFD-B456-A55AB1DDD6C7}">
      <dsp:nvSpPr>
        <dsp:cNvPr id="0" name=""/>
        <dsp:cNvSpPr/>
      </dsp:nvSpPr>
      <dsp:spPr>
        <a:xfrm>
          <a:off x="1832090" y="3891254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1.1.2.2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Selection of Best Hardware</a:t>
          </a:r>
        </a:p>
      </dsp:txBody>
      <dsp:txXfrm>
        <a:off x="1832090" y="3891254"/>
        <a:ext cx="1253379" cy="626689"/>
      </dsp:txXfrm>
    </dsp:sp>
    <dsp:sp modelId="{365E315F-167D-4BE4-A5CB-732DAE9E1825}">
      <dsp:nvSpPr>
        <dsp:cNvPr id="0" name=""/>
        <dsp:cNvSpPr/>
      </dsp:nvSpPr>
      <dsp:spPr>
        <a:xfrm>
          <a:off x="3793628" y="1221556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Forehead Temperature Measurement</a:t>
          </a:r>
        </a:p>
      </dsp:txBody>
      <dsp:txXfrm>
        <a:off x="3793628" y="1221556"/>
        <a:ext cx="1253379" cy="626689"/>
      </dsp:txXfrm>
    </dsp:sp>
    <dsp:sp modelId="{AA05A4DD-F5C9-4A23-A42E-6E897C243715}">
      <dsp:nvSpPr>
        <dsp:cNvPr id="0" name=""/>
        <dsp:cNvSpPr/>
      </dsp:nvSpPr>
      <dsp:spPr>
        <a:xfrm>
          <a:off x="3035334" y="2111456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1.2.1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Software</a:t>
          </a:r>
        </a:p>
      </dsp:txBody>
      <dsp:txXfrm>
        <a:off x="3035334" y="2111456"/>
        <a:ext cx="1253379" cy="626689"/>
      </dsp:txXfrm>
    </dsp:sp>
    <dsp:sp modelId="{F4945682-EC85-4028-8768-AE5955BDFC36}">
      <dsp:nvSpPr>
        <dsp:cNvPr id="0" name=""/>
        <dsp:cNvSpPr/>
      </dsp:nvSpPr>
      <dsp:spPr>
        <a:xfrm>
          <a:off x="3348679" y="3001355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1.2.1.1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Writing Code </a:t>
          </a:r>
        </a:p>
      </dsp:txBody>
      <dsp:txXfrm>
        <a:off x="3348679" y="3001355"/>
        <a:ext cx="1253379" cy="626689"/>
      </dsp:txXfrm>
    </dsp:sp>
    <dsp:sp modelId="{5A1D6F57-3E2E-411D-9CDE-57AB7040C6B7}">
      <dsp:nvSpPr>
        <dsp:cNvPr id="0" name=""/>
        <dsp:cNvSpPr/>
      </dsp:nvSpPr>
      <dsp:spPr>
        <a:xfrm>
          <a:off x="4551923" y="2111456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1.2.2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Hardware</a:t>
          </a:r>
        </a:p>
      </dsp:txBody>
      <dsp:txXfrm>
        <a:off x="4551923" y="2111456"/>
        <a:ext cx="1253379" cy="626689"/>
      </dsp:txXfrm>
    </dsp:sp>
    <dsp:sp modelId="{99BA0DFF-E51D-4854-B490-BDB9215F9F49}">
      <dsp:nvSpPr>
        <dsp:cNvPr id="0" name=""/>
        <dsp:cNvSpPr/>
      </dsp:nvSpPr>
      <dsp:spPr>
        <a:xfrm>
          <a:off x="4865267" y="3001355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1.2.2.1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Research on Different Measurements </a:t>
          </a:r>
        </a:p>
      </dsp:txBody>
      <dsp:txXfrm>
        <a:off x="4865267" y="3001355"/>
        <a:ext cx="1253379" cy="626689"/>
      </dsp:txXfrm>
    </dsp:sp>
    <dsp:sp modelId="{5B7DDF5C-C2D6-47B0-9196-FA44DF5FEC99}">
      <dsp:nvSpPr>
        <dsp:cNvPr id="0" name=""/>
        <dsp:cNvSpPr/>
      </dsp:nvSpPr>
      <dsp:spPr>
        <a:xfrm>
          <a:off x="4865267" y="3891254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1.2.2.2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Selection of Hardware</a:t>
          </a:r>
        </a:p>
      </dsp:txBody>
      <dsp:txXfrm>
        <a:off x="4865267" y="3891254"/>
        <a:ext cx="1253379" cy="626689"/>
      </dsp:txXfrm>
    </dsp:sp>
    <dsp:sp modelId="{24E04F49-275D-4956-AF80-EDA21470E193}">
      <dsp:nvSpPr>
        <dsp:cNvPr id="0" name=""/>
        <dsp:cNvSpPr/>
      </dsp:nvSpPr>
      <dsp:spPr>
        <a:xfrm>
          <a:off x="6826806" y="1221556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Automated Door Lock Mechanism </a:t>
          </a:r>
        </a:p>
      </dsp:txBody>
      <dsp:txXfrm>
        <a:off x="6826806" y="1221556"/>
        <a:ext cx="1253379" cy="626689"/>
      </dsp:txXfrm>
    </dsp:sp>
    <dsp:sp modelId="{F3D351B0-AAD9-4E31-B093-F9A3A558052F}">
      <dsp:nvSpPr>
        <dsp:cNvPr id="0" name=""/>
        <dsp:cNvSpPr/>
      </dsp:nvSpPr>
      <dsp:spPr>
        <a:xfrm>
          <a:off x="6066681" y="2104330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Software</a:t>
          </a:r>
        </a:p>
      </dsp:txBody>
      <dsp:txXfrm>
        <a:off x="6066681" y="2104330"/>
        <a:ext cx="1253379" cy="626689"/>
      </dsp:txXfrm>
    </dsp:sp>
    <dsp:sp modelId="{307E03F3-51D3-404F-98BB-0D78663002BA}">
      <dsp:nvSpPr>
        <dsp:cNvPr id="0" name=""/>
        <dsp:cNvSpPr/>
      </dsp:nvSpPr>
      <dsp:spPr>
        <a:xfrm>
          <a:off x="6381856" y="3001355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1.3.1.1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Writing Code for Locking and Unlocking </a:t>
          </a:r>
        </a:p>
      </dsp:txBody>
      <dsp:txXfrm>
        <a:off x="6381856" y="3001355"/>
        <a:ext cx="1253379" cy="626689"/>
      </dsp:txXfrm>
    </dsp:sp>
    <dsp:sp modelId="{744267FC-A8F6-469D-B5C7-75CA45F21B16}">
      <dsp:nvSpPr>
        <dsp:cNvPr id="0" name=""/>
        <dsp:cNvSpPr/>
      </dsp:nvSpPr>
      <dsp:spPr>
        <a:xfrm>
          <a:off x="7585100" y="2111456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Hardware</a:t>
          </a:r>
        </a:p>
      </dsp:txBody>
      <dsp:txXfrm>
        <a:off x="7585100" y="2111456"/>
        <a:ext cx="1253379" cy="626689"/>
      </dsp:txXfrm>
    </dsp:sp>
    <dsp:sp modelId="{3A216E1E-8DEE-48DF-B50B-123C073A063F}">
      <dsp:nvSpPr>
        <dsp:cNvPr id="0" name=""/>
        <dsp:cNvSpPr/>
      </dsp:nvSpPr>
      <dsp:spPr>
        <a:xfrm>
          <a:off x="7898445" y="3001355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1.3.2.1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Research on Different Electric Door Locks Available</a:t>
          </a:r>
        </a:p>
      </dsp:txBody>
      <dsp:txXfrm>
        <a:off x="7898445" y="3001355"/>
        <a:ext cx="1253379" cy="626689"/>
      </dsp:txXfrm>
    </dsp:sp>
    <dsp:sp modelId="{6BDE095A-82B6-4656-B654-C1CD7988FC49}">
      <dsp:nvSpPr>
        <dsp:cNvPr id="0" name=""/>
        <dsp:cNvSpPr/>
      </dsp:nvSpPr>
      <dsp:spPr>
        <a:xfrm>
          <a:off x="7898445" y="3891254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1.3.2.2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 Best Hardware</a:t>
          </a:r>
        </a:p>
      </dsp:txBody>
      <dsp:txXfrm>
        <a:off x="7898445" y="3891254"/>
        <a:ext cx="1253379" cy="626689"/>
      </dsp:txXfrm>
    </dsp:sp>
    <dsp:sp modelId="{E60ABC3B-5719-4EF8-80AC-25E1693BB89A}">
      <dsp:nvSpPr>
        <dsp:cNvPr id="0" name=""/>
        <dsp:cNvSpPr/>
      </dsp:nvSpPr>
      <dsp:spPr>
        <a:xfrm>
          <a:off x="7898445" y="4781153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1.3.2.3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Purchase Selected Hardware</a:t>
          </a:r>
        </a:p>
      </dsp:txBody>
      <dsp:txXfrm>
        <a:off x="7898445" y="4781153"/>
        <a:ext cx="1253379" cy="626689"/>
      </dsp:txXfrm>
    </dsp:sp>
    <dsp:sp modelId="{221DFE95-47BA-434E-8978-B90C92973AC8}">
      <dsp:nvSpPr>
        <dsp:cNvPr id="0" name=""/>
        <dsp:cNvSpPr/>
      </dsp:nvSpPr>
      <dsp:spPr>
        <a:xfrm>
          <a:off x="7898445" y="5671052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1.3.2.4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Test the code using Laptop and Purchased Hardware</a:t>
          </a:r>
        </a:p>
      </dsp:txBody>
      <dsp:txXfrm>
        <a:off x="7898445" y="5671052"/>
        <a:ext cx="1253379" cy="626689"/>
      </dsp:txXfrm>
    </dsp:sp>
    <dsp:sp modelId="{FD17BE3C-2A24-479C-8F92-BD3F4C94A2A3}">
      <dsp:nvSpPr>
        <dsp:cNvPr id="0" name=""/>
        <dsp:cNvSpPr/>
      </dsp:nvSpPr>
      <dsp:spPr>
        <a:xfrm>
          <a:off x="9859983" y="1221556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Social Distancing</a:t>
          </a:r>
        </a:p>
      </dsp:txBody>
      <dsp:txXfrm>
        <a:off x="9859983" y="1221556"/>
        <a:ext cx="1253379" cy="626689"/>
      </dsp:txXfrm>
    </dsp:sp>
    <dsp:sp modelId="{1E1610D0-426D-436B-AA13-8A091C899E63}">
      <dsp:nvSpPr>
        <dsp:cNvPr id="0" name=""/>
        <dsp:cNvSpPr/>
      </dsp:nvSpPr>
      <dsp:spPr>
        <a:xfrm>
          <a:off x="9101689" y="2111456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1.4.1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Software Research</a:t>
          </a:r>
        </a:p>
      </dsp:txBody>
      <dsp:txXfrm>
        <a:off x="9101689" y="2111456"/>
        <a:ext cx="1253379" cy="626689"/>
      </dsp:txXfrm>
    </dsp:sp>
    <dsp:sp modelId="{3E602A84-D77D-47BD-99AD-4EF733CF8AC8}">
      <dsp:nvSpPr>
        <dsp:cNvPr id="0" name=""/>
        <dsp:cNvSpPr/>
      </dsp:nvSpPr>
      <dsp:spPr>
        <a:xfrm>
          <a:off x="9415034" y="3001355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1.4.1.1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Research Different Algorithms</a:t>
          </a:r>
        </a:p>
      </dsp:txBody>
      <dsp:txXfrm>
        <a:off x="9415034" y="3001355"/>
        <a:ext cx="1253379" cy="626689"/>
      </dsp:txXfrm>
    </dsp:sp>
    <dsp:sp modelId="{7A66E741-4606-4F23-BA93-11228062319A}">
      <dsp:nvSpPr>
        <dsp:cNvPr id="0" name=""/>
        <dsp:cNvSpPr/>
      </dsp:nvSpPr>
      <dsp:spPr>
        <a:xfrm>
          <a:off x="9415034" y="3891254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1.4.1.2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Testing Different Algorithms using Laptop and Webcam</a:t>
          </a:r>
        </a:p>
      </dsp:txBody>
      <dsp:txXfrm>
        <a:off x="9415034" y="3891254"/>
        <a:ext cx="1253379" cy="626689"/>
      </dsp:txXfrm>
    </dsp:sp>
    <dsp:sp modelId="{017E4CCD-7D85-49D2-98EE-E0F12212ECD2}">
      <dsp:nvSpPr>
        <dsp:cNvPr id="0" name=""/>
        <dsp:cNvSpPr/>
      </dsp:nvSpPr>
      <dsp:spPr>
        <a:xfrm>
          <a:off x="9415034" y="4781153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1.4.1.3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Selection of Best Algorithm based on performance</a:t>
          </a:r>
        </a:p>
      </dsp:txBody>
      <dsp:txXfrm>
        <a:off x="9415034" y="4781153"/>
        <a:ext cx="1253379" cy="626689"/>
      </dsp:txXfrm>
    </dsp:sp>
    <dsp:sp modelId="{824CFEAE-F07B-4CAA-9DE0-D7CAF6FBF20C}">
      <dsp:nvSpPr>
        <dsp:cNvPr id="0" name=""/>
        <dsp:cNvSpPr/>
      </dsp:nvSpPr>
      <dsp:spPr>
        <a:xfrm>
          <a:off x="9415034" y="5671052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1.4.1.4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Testing the Selected Algorithm using Laptop</a:t>
          </a:r>
        </a:p>
      </dsp:txBody>
      <dsp:txXfrm>
        <a:off x="9415034" y="5671052"/>
        <a:ext cx="1253379" cy="626689"/>
      </dsp:txXfrm>
    </dsp:sp>
    <dsp:sp modelId="{7135F63B-9B82-4D98-A282-B366B9A9C9A9}">
      <dsp:nvSpPr>
        <dsp:cNvPr id="0" name=""/>
        <dsp:cNvSpPr/>
      </dsp:nvSpPr>
      <dsp:spPr>
        <a:xfrm>
          <a:off x="10618277" y="2111456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Hardware</a:t>
          </a:r>
        </a:p>
      </dsp:txBody>
      <dsp:txXfrm>
        <a:off x="10618277" y="2111456"/>
        <a:ext cx="1253379" cy="626689"/>
      </dsp:txXfrm>
    </dsp:sp>
    <dsp:sp modelId="{46F4E91B-20A8-424A-9DC2-2FCA00BD7336}">
      <dsp:nvSpPr>
        <dsp:cNvPr id="0" name=""/>
        <dsp:cNvSpPr/>
      </dsp:nvSpPr>
      <dsp:spPr>
        <a:xfrm>
          <a:off x="10931622" y="3001355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1.4.2.1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Research on Different Hardware Required</a:t>
          </a:r>
        </a:p>
      </dsp:txBody>
      <dsp:txXfrm>
        <a:off x="10931622" y="3001355"/>
        <a:ext cx="1253379" cy="626689"/>
      </dsp:txXfrm>
    </dsp:sp>
    <dsp:sp modelId="{F49286E0-D9FD-4525-8E02-DDB2A8D142B3}">
      <dsp:nvSpPr>
        <dsp:cNvPr id="0" name=""/>
        <dsp:cNvSpPr/>
      </dsp:nvSpPr>
      <dsp:spPr>
        <a:xfrm>
          <a:off x="10931622" y="3891254"/>
          <a:ext cx="1253379" cy="62668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1.4.2.2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Selection of Best Hardware </a:t>
          </a:r>
        </a:p>
      </dsp:txBody>
      <dsp:txXfrm>
        <a:off x="10931622" y="3891254"/>
        <a:ext cx="1253379" cy="626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45C82-0FA0-434D-AD95-9FAFE62BFDEA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2FDC-5EE7-420E-BC94-63D5BEB4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31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18EF-F917-4807-996F-8B3A99CDFD22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B3DA-212B-4E0A-95F4-B54708EA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3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18EF-F917-4807-996F-8B3A99CDFD22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B3DA-212B-4E0A-95F4-B54708EA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8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18EF-F917-4807-996F-8B3A99CDFD22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B3DA-212B-4E0A-95F4-B54708EA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8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18EF-F917-4807-996F-8B3A99CDFD22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B3DA-212B-4E0A-95F4-B54708EA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3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18EF-F917-4807-996F-8B3A99CDFD22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B3DA-212B-4E0A-95F4-B54708EA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7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18EF-F917-4807-996F-8B3A99CDFD22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B3DA-212B-4E0A-95F4-B54708EA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18EF-F917-4807-996F-8B3A99CDFD22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B3DA-212B-4E0A-95F4-B54708EA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18EF-F917-4807-996F-8B3A99CDFD22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B3DA-212B-4E0A-95F4-B54708EA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0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18EF-F917-4807-996F-8B3A99CDFD22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B3DA-212B-4E0A-95F4-B54708EA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7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18EF-F917-4807-996F-8B3A99CDFD22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B3DA-212B-4E0A-95F4-B54708EA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6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18EF-F917-4807-996F-8B3A99CDFD22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B3DA-212B-4E0A-95F4-B54708EA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A18EF-F917-4807-996F-8B3A99CDFD22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AB3DA-212B-4E0A-95F4-B54708EA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8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696" y="-228600"/>
            <a:ext cx="13011150" cy="731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3904" y="1919434"/>
            <a:ext cx="100197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An Automated COVID-19 SOPs Monitoring And Management System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6576" y="4373919"/>
            <a:ext cx="43230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Presented by: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Maaheen Yasin (L18-1267)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Inbisat Mudassar Dar (L18-1283)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Ahmad Tameem Kamal (L18-1358)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3944" y="3511700"/>
            <a:ext cx="328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GSN: FALL 21-18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60050" y="4384362"/>
            <a:ext cx="5284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Advisor: Mr. Hamza </a:t>
            </a:r>
            <a:r>
              <a:rPr lang="en-US" sz="2000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Yousuf</a:t>
            </a:r>
            <a:endParaRPr lang="en-US" sz="2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Client: Dr. Omer Saleem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1064" y="5274459"/>
            <a:ext cx="40826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Evaluation Committee: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Ms. Shazia Haque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Dr. Omer Saleem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0"/>
            <a:ext cx="1301115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60690" y="519979"/>
            <a:ext cx="5870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Table Of Content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6123" y="2470463"/>
            <a:ext cx="83197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Detailed Client Requirements </a:t>
            </a: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Project Scope Statement </a:t>
            </a: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Work-Breakdown  </a:t>
            </a:r>
          </a:p>
          <a:p>
            <a:pPr algn="ctr">
              <a:lnSpc>
                <a:spcPct val="200000"/>
              </a:lnSpc>
            </a:pPr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4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171"/>
          <p:cNvSpPr txBox="1"/>
          <p:nvPr/>
        </p:nvSpPr>
        <p:spPr>
          <a:xfrm>
            <a:off x="561474" y="354564"/>
            <a:ext cx="11630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Project Scope: Exclusions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140" name="TextBox 139"/>
          <p:cNvSpPr txBox="1"/>
          <p:nvPr/>
        </p:nvSpPr>
        <p:spPr>
          <a:xfrm>
            <a:off x="267858" y="354563"/>
            <a:ext cx="11630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Detailed Client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3" y="1914310"/>
            <a:ext cx="9136188" cy="394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The client requires a standing system that detects face mask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Checks for a fever 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Checks oxygen level abnormalities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Electronic Door Lock System 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The client additionally requires monitoring of social distancing in the queue  </a:t>
            </a:r>
          </a:p>
        </p:txBody>
      </p:sp>
    </p:spTree>
    <p:extLst>
      <p:ext uri="{BB962C8B-B14F-4D97-AF65-F5344CB8AC3E}">
        <p14:creationId xmlns:p14="http://schemas.microsoft.com/office/powerpoint/2010/main" val="12147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275;p18"/>
          <p:cNvGrpSpPr/>
          <p:nvPr/>
        </p:nvGrpSpPr>
        <p:grpSpPr>
          <a:xfrm>
            <a:off x="301839" y="1199705"/>
            <a:ext cx="1420125" cy="1530375"/>
            <a:chOff x="872425" y="1128450"/>
            <a:chExt cx="1420125" cy="1530375"/>
          </a:xfrm>
        </p:grpSpPr>
        <p:sp>
          <p:nvSpPr>
            <p:cNvPr id="151" name="Google Shape;276;p18"/>
            <p:cNvSpPr/>
            <p:nvPr/>
          </p:nvSpPr>
          <p:spPr>
            <a:xfrm>
              <a:off x="872425" y="2197425"/>
              <a:ext cx="1420125" cy="461400"/>
            </a:xfrm>
            <a:custGeom>
              <a:avLst/>
              <a:gdLst/>
              <a:ahLst/>
              <a:cxnLst/>
              <a:rect l="l" t="t" r="r" b="b"/>
              <a:pathLst>
                <a:path w="56805" h="18456" extrusionOk="0">
                  <a:moveTo>
                    <a:pt x="21610" y="0"/>
                  </a:moveTo>
                  <a:cubicBezTo>
                    <a:pt x="21610" y="0"/>
                    <a:pt x="13561" y="2025"/>
                    <a:pt x="7084" y="4287"/>
                  </a:cubicBezTo>
                  <a:cubicBezTo>
                    <a:pt x="596" y="6549"/>
                    <a:pt x="0" y="18455"/>
                    <a:pt x="0" y="18455"/>
                  </a:cubicBezTo>
                  <a:lnTo>
                    <a:pt x="56043" y="18455"/>
                  </a:lnTo>
                  <a:cubicBezTo>
                    <a:pt x="56805" y="11216"/>
                    <a:pt x="53936" y="6251"/>
                    <a:pt x="48209" y="4739"/>
                  </a:cubicBezTo>
                  <a:cubicBezTo>
                    <a:pt x="43791" y="3584"/>
                    <a:pt x="34909" y="203"/>
                    <a:pt x="34909" y="203"/>
                  </a:cubicBezTo>
                  <a:lnTo>
                    <a:pt x="216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77;p18"/>
            <p:cNvSpPr/>
            <p:nvPr/>
          </p:nvSpPr>
          <p:spPr>
            <a:xfrm>
              <a:off x="1266825" y="2197425"/>
              <a:ext cx="638775" cy="296200"/>
            </a:xfrm>
            <a:custGeom>
              <a:avLst/>
              <a:gdLst/>
              <a:ahLst/>
              <a:cxnLst/>
              <a:rect l="l" t="t" r="r" b="b"/>
              <a:pathLst>
                <a:path w="25551" h="11848" extrusionOk="0">
                  <a:moveTo>
                    <a:pt x="5834" y="0"/>
                  </a:moveTo>
                  <a:cubicBezTo>
                    <a:pt x="5834" y="0"/>
                    <a:pt x="3334" y="631"/>
                    <a:pt x="0" y="1584"/>
                  </a:cubicBezTo>
                  <a:cubicBezTo>
                    <a:pt x="2119" y="4965"/>
                    <a:pt x="7406" y="11847"/>
                    <a:pt x="17490" y="11847"/>
                  </a:cubicBezTo>
                  <a:cubicBezTo>
                    <a:pt x="17490" y="11847"/>
                    <a:pt x="25551" y="11847"/>
                    <a:pt x="24455" y="2144"/>
                  </a:cubicBezTo>
                  <a:cubicBezTo>
                    <a:pt x="21538" y="1108"/>
                    <a:pt x="19133" y="203"/>
                    <a:pt x="19133" y="203"/>
                  </a:cubicBezTo>
                  <a:lnTo>
                    <a:pt x="58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78;p18"/>
            <p:cNvSpPr/>
            <p:nvPr/>
          </p:nvSpPr>
          <p:spPr>
            <a:xfrm>
              <a:off x="1775500" y="1593575"/>
              <a:ext cx="198575" cy="235900"/>
            </a:xfrm>
            <a:custGeom>
              <a:avLst/>
              <a:gdLst/>
              <a:ahLst/>
              <a:cxnLst/>
              <a:rect l="l" t="t" r="r" b="b"/>
              <a:pathLst>
                <a:path w="7943" h="9436" extrusionOk="0">
                  <a:moveTo>
                    <a:pt x="4767" y="0"/>
                  </a:moveTo>
                  <a:cubicBezTo>
                    <a:pt x="3218" y="0"/>
                    <a:pt x="1566" y="1498"/>
                    <a:pt x="846" y="3688"/>
                  </a:cubicBezTo>
                  <a:cubicBezTo>
                    <a:pt x="1" y="6236"/>
                    <a:pt x="727" y="8748"/>
                    <a:pt x="2453" y="9319"/>
                  </a:cubicBezTo>
                  <a:cubicBezTo>
                    <a:pt x="2692" y="9398"/>
                    <a:pt x="2937" y="9435"/>
                    <a:pt x="3183" y="9435"/>
                  </a:cubicBezTo>
                  <a:cubicBezTo>
                    <a:pt x="4737" y="9435"/>
                    <a:pt x="6379" y="7946"/>
                    <a:pt x="7109" y="5747"/>
                  </a:cubicBezTo>
                  <a:cubicBezTo>
                    <a:pt x="7942" y="3211"/>
                    <a:pt x="7216" y="687"/>
                    <a:pt x="5490" y="116"/>
                  </a:cubicBezTo>
                  <a:cubicBezTo>
                    <a:pt x="5254" y="38"/>
                    <a:pt x="5012" y="0"/>
                    <a:pt x="4767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79;p18"/>
            <p:cNvSpPr/>
            <p:nvPr/>
          </p:nvSpPr>
          <p:spPr>
            <a:xfrm>
              <a:off x="1201325" y="1128450"/>
              <a:ext cx="770950" cy="677075"/>
            </a:xfrm>
            <a:custGeom>
              <a:avLst/>
              <a:gdLst/>
              <a:ahLst/>
              <a:cxnLst/>
              <a:rect l="l" t="t" r="r" b="b"/>
              <a:pathLst>
                <a:path w="30838" h="27083" extrusionOk="0">
                  <a:moveTo>
                    <a:pt x="15193" y="0"/>
                  </a:moveTo>
                  <a:cubicBezTo>
                    <a:pt x="12022" y="0"/>
                    <a:pt x="9902" y="1971"/>
                    <a:pt x="6918" y="3802"/>
                  </a:cubicBezTo>
                  <a:cubicBezTo>
                    <a:pt x="4168" y="5481"/>
                    <a:pt x="4204" y="8422"/>
                    <a:pt x="4382" y="9755"/>
                  </a:cubicBezTo>
                  <a:cubicBezTo>
                    <a:pt x="4192" y="9458"/>
                    <a:pt x="4049" y="9124"/>
                    <a:pt x="3965" y="8779"/>
                  </a:cubicBezTo>
                  <a:cubicBezTo>
                    <a:pt x="3823" y="8243"/>
                    <a:pt x="3811" y="6993"/>
                    <a:pt x="3072" y="6850"/>
                  </a:cubicBezTo>
                  <a:cubicBezTo>
                    <a:pt x="3031" y="6842"/>
                    <a:pt x="2992" y="6839"/>
                    <a:pt x="2956" y="6839"/>
                  </a:cubicBezTo>
                  <a:cubicBezTo>
                    <a:pt x="2433" y="6839"/>
                    <a:pt x="2375" y="7594"/>
                    <a:pt x="2453" y="8017"/>
                  </a:cubicBezTo>
                  <a:cubicBezTo>
                    <a:pt x="2560" y="8600"/>
                    <a:pt x="2941" y="9053"/>
                    <a:pt x="3263" y="9517"/>
                  </a:cubicBezTo>
                  <a:cubicBezTo>
                    <a:pt x="3074" y="9495"/>
                    <a:pt x="2895" y="9482"/>
                    <a:pt x="2720" y="9482"/>
                  </a:cubicBezTo>
                  <a:cubicBezTo>
                    <a:pt x="2234" y="9482"/>
                    <a:pt x="1786" y="9582"/>
                    <a:pt x="1287" y="9863"/>
                  </a:cubicBezTo>
                  <a:cubicBezTo>
                    <a:pt x="906" y="10077"/>
                    <a:pt x="1" y="10851"/>
                    <a:pt x="382" y="11339"/>
                  </a:cubicBezTo>
                  <a:cubicBezTo>
                    <a:pt x="507" y="11493"/>
                    <a:pt x="685" y="11546"/>
                    <a:pt x="883" y="11546"/>
                  </a:cubicBezTo>
                  <a:cubicBezTo>
                    <a:pt x="1266" y="11546"/>
                    <a:pt x="1722" y="11346"/>
                    <a:pt x="2013" y="11291"/>
                  </a:cubicBezTo>
                  <a:cubicBezTo>
                    <a:pt x="2287" y="11232"/>
                    <a:pt x="2560" y="11208"/>
                    <a:pt x="2834" y="11196"/>
                  </a:cubicBezTo>
                  <a:lnTo>
                    <a:pt x="2834" y="11196"/>
                  </a:lnTo>
                  <a:cubicBezTo>
                    <a:pt x="1644" y="12077"/>
                    <a:pt x="286" y="13934"/>
                    <a:pt x="536" y="17864"/>
                  </a:cubicBezTo>
                  <a:cubicBezTo>
                    <a:pt x="965" y="24698"/>
                    <a:pt x="6918" y="26400"/>
                    <a:pt x="6918" y="26400"/>
                  </a:cubicBezTo>
                  <a:cubicBezTo>
                    <a:pt x="7649" y="26863"/>
                    <a:pt x="8966" y="27082"/>
                    <a:pt x="10622" y="27082"/>
                  </a:cubicBezTo>
                  <a:cubicBezTo>
                    <a:pt x="14414" y="27082"/>
                    <a:pt x="19985" y="25933"/>
                    <a:pt x="24361" y="23936"/>
                  </a:cubicBezTo>
                  <a:cubicBezTo>
                    <a:pt x="30635" y="21066"/>
                    <a:pt x="28599" y="12541"/>
                    <a:pt x="28599" y="12541"/>
                  </a:cubicBezTo>
                  <a:cubicBezTo>
                    <a:pt x="28599" y="12541"/>
                    <a:pt x="29350" y="11541"/>
                    <a:pt x="30088" y="8827"/>
                  </a:cubicBezTo>
                  <a:cubicBezTo>
                    <a:pt x="30838" y="6100"/>
                    <a:pt x="28599" y="3302"/>
                    <a:pt x="24670" y="3302"/>
                  </a:cubicBezTo>
                  <a:cubicBezTo>
                    <a:pt x="20729" y="3302"/>
                    <a:pt x="21801" y="1385"/>
                    <a:pt x="17336" y="278"/>
                  </a:cubicBezTo>
                  <a:cubicBezTo>
                    <a:pt x="16564" y="87"/>
                    <a:pt x="15856" y="0"/>
                    <a:pt x="1519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0;p18"/>
            <p:cNvSpPr/>
            <p:nvPr/>
          </p:nvSpPr>
          <p:spPr>
            <a:xfrm>
              <a:off x="1336750" y="1376500"/>
              <a:ext cx="607850" cy="1051625"/>
            </a:xfrm>
            <a:custGeom>
              <a:avLst/>
              <a:gdLst/>
              <a:ahLst/>
              <a:cxnLst/>
              <a:rect l="l" t="t" r="r" b="b"/>
              <a:pathLst>
                <a:path w="24314" h="42065" extrusionOk="0">
                  <a:moveTo>
                    <a:pt x="11562" y="0"/>
                  </a:moveTo>
                  <a:cubicBezTo>
                    <a:pt x="11562" y="0"/>
                    <a:pt x="12360" y="1310"/>
                    <a:pt x="11062" y="2822"/>
                  </a:cubicBezTo>
                  <a:cubicBezTo>
                    <a:pt x="10625" y="3322"/>
                    <a:pt x="9665" y="3489"/>
                    <a:pt x="8578" y="3489"/>
                  </a:cubicBezTo>
                  <a:cubicBezTo>
                    <a:pt x="6405" y="3489"/>
                    <a:pt x="3728" y="2822"/>
                    <a:pt x="3728" y="2822"/>
                  </a:cubicBezTo>
                  <a:lnTo>
                    <a:pt x="3728" y="2822"/>
                  </a:lnTo>
                  <a:cubicBezTo>
                    <a:pt x="3728" y="2822"/>
                    <a:pt x="5228" y="4620"/>
                    <a:pt x="5335" y="8942"/>
                  </a:cubicBezTo>
                  <a:cubicBezTo>
                    <a:pt x="5418" y="12668"/>
                    <a:pt x="2156" y="14514"/>
                    <a:pt x="1251" y="14966"/>
                  </a:cubicBezTo>
                  <a:cubicBezTo>
                    <a:pt x="1513" y="17836"/>
                    <a:pt x="2025" y="20765"/>
                    <a:pt x="3359" y="23324"/>
                  </a:cubicBezTo>
                  <a:lnTo>
                    <a:pt x="2989" y="32837"/>
                  </a:lnTo>
                  <a:cubicBezTo>
                    <a:pt x="2763" y="32885"/>
                    <a:pt x="1632" y="33183"/>
                    <a:pt x="1" y="33623"/>
                  </a:cubicBezTo>
                  <a:cubicBezTo>
                    <a:pt x="1037" y="35612"/>
                    <a:pt x="5049" y="42065"/>
                    <a:pt x="13967" y="42065"/>
                  </a:cubicBezTo>
                  <a:cubicBezTo>
                    <a:pt x="13967" y="42065"/>
                    <a:pt x="20361" y="41815"/>
                    <a:pt x="19182" y="34100"/>
                  </a:cubicBezTo>
                  <a:cubicBezTo>
                    <a:pt x="17706" y="33564"/>
                    <a:pt x="16634" y="33159"/>
                    <a:pt x="16384" y="33064"/>
                  </a:cubicBezTo>
                  <a:lnTo>
                    <a:pt x="16217" y="29158"/>
                  </a:lnTo>
                  <a:cubicBezTo>
                    <a:pt x="18182" y="28504"/>
                    <a:pt x="20134" y="27087"/>
                    <a:pt x="21289" y="24217"/>
                  </a:cubicBezTo>
                  <a:cubicBezTo>
                    <a:pt x="24314" y="16776"/>
                    <a:pt x="21706" y="13561"/>
                    <a:pt x="21706" y="7037"/>
                  </a:cubicBezTo>
                  <a:cubicBezTo>
                    <a:pt x="21694" y="5525"/>
                    <a:pt x="21349" y="4024"/>
                    <a:pt x="20706" y="2667"/>
                  </a:cubicBezTo>
                  <a:cubicBezTo>
                    <a:pt x="19960" y="2874"/>
                    <a:pt x="19235" y="2962"/>
                    <a:pt x="18542" y="2962"/>
                  </a:cubicBezTo>
                  <a:cubicBezTo>
                    <a:pt x="14524" y="2962"/>
                    <a:pt x="11562" y="0"/>
                    <a:pt x="11562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1;p18"/>
            <p:cNvSpPr/>
            <p:nvPr/>
          </p:nvSpPr>
          <p:spPr>
            <a:xfrm>
              <a:off x="1758850" y="1622000"/>
              <a:ext cx="33050" cy="133125"/>
            </a:xfrm>
            <a:custGeom>
              <a:avLst/>
              <a:gdLst/>
              <a:ahLst/>
              <a:cxnLst/>
              <a:rect l="l" t="t" r="r" b="b"/>
              <a:pathLst>
                <a:path w="1322" h="5325" extrusionOk="0">
                  <a:moveTo>
                    <a:pt x="141" y="1"/>
                  </a:moveTo>
                  <a:cubicBezTo>
                    <a:pt x="134" y="1"/>
                    <a:pt x="126" y="1"/>
                    <a:pt x="119" y="3"/>
                  </a:cubicBezTo>
                  <a:cubicBezTo>
                    <a:pt x="48" y="15"/>
                    <a:pt x="0" y="86"/>
                    <a:pt x="12" y="157"/>
                  </a:cubicBezTo>
                  <a:lnTo>
                    <a:pt x="1060" y="5218"/>
                  </a:lnTo>
                  <a:cubicBezTo>
                    <a:pt x="1072" y="5277"/>
                    <a:pt x="1119" y="5325"/>
                    <a:pt x="1191" y="5325"/>
                  </a:cubicBezTo>
                  <a:lnTo>
                    <a:pt x="1203" y="5313"/>
                  </a:lnTo>
                  <a:cubicBezTo>
                    <a:pt x="1274" y="5301"/>
                    <a:pt x="1322" y="5241"/>
                    <a:pt x="1310" y="5170"/>
                  </a:cubicBezTo>
                  <a:lnTo>
                    <a:pt x="274" y="110"/>
                  </a:lnTo>
                  <a:cubicBezTo>
                    <a:pt x="253" y="46"/>
                    <a:pt x="202" y="1"/>
                    <a:pt x="1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82;p18"/>
            <p:cNvSpPr/>
            <p:nvPr/>
          </p:nvSpPr>
          <p:spPr>
            <a:xfrm>
              <a:off x="1345025" y="1683000"/>
              <a:ext cx="564750" cy="435425"/>
            </a:xfrm>
            <a:custGeom>
              <a:avLst/>
              <a:gdLst/>
              <a:ahLst/>
              <a:cxnLst/>
              <a:rect l="l" t="t" r="r" b="b"/>
              <a:pathLst>
                <a:path w="22590" h="17417" extrusionOk="0">
                  <a:moveTo>
                    <a:pt x="2073" y="1"/>
                  </a:moveTo>
                  <a:cubicBezTo>
                    <a:pt x="1861" y="1"/>
                    <a:pt x="1743" y="308"/>
                    <a:pt x="1968" y="420"/>
                  </a:cubicBezTo>
                  <a:lnTo>
                    <a:pt x="5909" y="2480"/>
                  </a:lnTo>
                  <a:cubicBezTo>
                    <a:pt x="5409" y="4314"/>
                    <a:pt x="4135" y="9064"/>
                    <a:pt x="3623" y="10957"/>
                  </a:cubicBezTo>
                  <a:lnTo>
                    <a:pt x="492" y="5468"/>
                  </a:lnTo>
                  <a:cubicBezTo>
                    <a:pt x="446" y="5386"/>
                    <a:pt x="376" y="5352"/>
                    <a:pt x="306" y="5352"/>
                  </a:cubicBezTo>
                  <a:cubicBezTo>
                    <a:pt x="154" y="5352"/>
                    <a:pt x="1" y="5512"/>
                    <a:pt x="99" y="5683"/>
                  </a:cubicBezTo>
                  <a:lnTo>
                    <a:pt x="3444" y="11564"/>
                  </a:lnTo>
                  <a:cubicBezTo>
                    <a:pt x="3420" y="11672"/>
                    <a:pt x="3397" y="11731"/>
                    <a:pt x="3385" y="11743"/>
                  </a:cubicBezTo>
                  <a:cubicBezTo>
                    <a:pt x="4683" y="13910"/>
                    <a:pt x="6623" y="15779"/>
                    <a:pt x="9612" y="17077"/>
                  </a:cubicBezTo>
                  <a:cubicBezTo>
                    <a:pt x="9612" y="17077"/>
                    <a:pt x="10837" y="17417"/>
                    <a:pt x="12517" y="17417"/>
                  </a:cubicBezTo>
                  <a:cubicBezTo>
                    <a:pt x="15220" y="17417"/>
                    <a:pt x="19101" y="16538"/>
                    <a:pt x="20958" y="11957"/>
                  </a:cubicBezTo>
                  <a:cubicBezTo>
                    <a:pt x="22566" y="8016"/>
                    <a:pt x="22590" y="5266"/>
                    <a:pt x="22256" y="2587"/>
                  </a:cubicBezTo>
                  <a:cubicBezTo>
                    <a:pt x="20969" y="1366"/>
                    <a:pt x="19467" y="913"/>
                    <a:pt x="17867" y="913"/>
                  </a:cubicBezTo>
                  <a:cubicBezTo>
                    <a:pt x="15738" y="913"/>
                    <a:pt x="13434" y="1717"/>
                    <a:pt x="11231" y="2587"/>
                  </a:cubicBezTo>
                  <a:cubicBezTo>
                    <a:pt x="10827" y="2743"/>
                    <a:pt x="10385" y="2806"/>
                    <a:pt x="9935" y="2806"/>
                  </a:cubicBezTo>
                  <a:cubicBezTo>
                    <a:pt x="8740" y="2806"/>
                    <a:pt x="7490" y="2363"/>
                    <a:pt x="6754" y="2051"/>
                  </a:cubicBezTo>
                  <a:cubicBezTo>
                    <a:pt x="6674" y="2018"/>
                    <a:pt x="6589" y="2002"/>
                    <a:pt x="6507" y="2002"/>
                  </a:cubicBezTo>
                  <a:cubicBezTo>
                    <a:pt x="6381" y="2002"/>
                    <a:pt x="6259" y="2039"/>
                    <a:pt x="6159" y="2111"/>
                  </a:cubicBezTo>
                  <a:lnTo>
                    <a:pt x="2182" y="27"/>
                  </a:lnTo>
                  <a:cubicBezTo>
                    <a:pt x="2144" y="9"/>
                    <a:pt x="2107" y="1"/>
                    <a:pt x="2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83;p18"/>
            <p:cNvSpPr/>
            <p:nvPr/>
          </p:nvSpPr>
          <p:spPr>
            <a:xfrm>
              <a:off x="1230800" y="1608725"/>
              <a:ext cx="198250" cy="235825"/>
            </a:xfrm>
            <a:custGeom>
              <a:avLst/>
              <a:gdLst/>
              <a:ahLst/>
              <a:cxnLst/>
              <a:rect l="l" t="t" r="r" b="b"/>
              <a:pathLst>
                <a:path w="7930" h="9433" extrusionOk="0">
                  <a:moveTo>
                    <a:pt x="3180" y="1"/>
                  </a:moveTo>
                  <a:cubicBezTo>
                    <a:pt x="2933" y="1"/>
                    <a:pt x="2690" y="39"/>
                    <a:pt x="2453" y="117"/>
                  </a:cubicBezTo>
                  <a:cubicBezTo>
                    <a:pt x="715" y="688"/>
                    <a:pt x="0" y="3201"/>
                    <a:pt x="834" y="5749"/>
                  </a:cubicBezTo>
                  <a:cubicBezTo>
                    <a:pt x="1555" y="7942"/>
                    <a:pt x="3211" y="9432"/>
                    <a:pt x="4763" y="9432"/>
                  </a:cubicBezTo>
                  <a:cubicBezTo>
                    <a:pt x="5005" y="9432"/>
                    <a:pt x="5244" y="9396"/>
                    <a:pt x="5477" y="9321"/>
                  </a:cubicBezTo>
                  <a:cubicBezTo>
                    <a:pt x="7216" y="8749"/>
                    <a:pt x="7930" y="6225"/>
                    <a:pt x="7096" y="3677"/>
                  </a:cubicBezTo>
                  <a:cubicBezTo>
                    <a:pt x="6377" y="1489"/>
                    <a:pt x="4728" y="1"/>
                    <a:pt x="3180" y="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84;p18"/>
            <p:cNvSpPr/>
            <p:nvPr/>
          </p:nvSpPr>
          <p:spPr>
            <a:xfrm>
              <a:off x="1269225" y="1655450"/>
              <a:ext cx="109525" cy="108325"/>
            </a:xfrm>
            <a:custGeom>
              <a:avLst/>
              <a:gdLst/>
              <a:ahLst/>
              <a:cxnLst/>
              <a:rect l="l" t="t" r="r" b="b"/>
              <a:pathLst>
                <a:path w="4381" h="4333" extrusionOk="0">
                  <a:moveTo>
                    <a:pt x="1455" y="1"/>
                  </a:moveTo>
                  <a:cubicBezTo>
                    <a:pt x="677" y="1"/>
                    <a:pt x="88" y="479"/>
                    <a:pt x="59" y="498"/>
                  </a:cubicBezTo>
                  <a:cubicBezTo>
                    <a:pt x="1" y="547"/>
                    <a:pt x="45" y="618"/>
                    <a:pt x="101" y="618"/>
                  </a:cubicBezTo>
                  <a:cubicBezTo>
                    <a:pt x="115" y="618"/>
                    <a:pt x="129" y="614"/>
                    <a:pt x="142" y="605"/>
                  </a:cubicBezTo>
                  <a:cubicBezTo>
                    <a:pt x="142" y="596"/>
                    <a:pt x="714" y="139"/>
                    <a:pt x="1452" y="139"/>
                  </a:cubicBezTo>
                  <a:cubicBezTo>
                    <a:pt x="1623" y="139"/>
                    <a:pt x="1804" y="164"/>
                    <a:pt x="1988" y="224"/>
                  </a:cubicBezTo>
                  <a:cubicBezTo>
                    <a:pt x="2964" y="558"/>
                    <a:pt x="3714" y="1748"/>
                    <a:pt x="4214" y="3784"/>
                  </a:cubicBezTo>
                  <a:cubicBezTo>
                    <a:pt x="4029" y="3674"/>
                    <a:pt x="3673" y="3513"/>
                    <a:pt x="3311" y="3513"/>
                  </a:cubicBezTo>
                  <a:cubicBezTo>
                    <a:pt x="3206" y="3513"/>
                    <a:pt x="3101" y="3526"/>
                    <a:pt x="3000" y="3558"/>
                  </a:cubicBezTo>
                  <a:cubicBezTo>
                    <a:pt x="2690" y="3677"/>
                    <a:pt x="2452" y="3927"/>
                    <a:pt x="2369" y="4249"/>
                  </a:cubicBezTo>
                  <a:cubicBezTo>
                    <a:pt x="2357" y="4284"/>
                    <a:pt x="2369" y="4320"/>
                    <a:pt x="2404" y="4332"/>
                  </a:cubicBezTo>
                  <a:lnTo>
                    <a:pt x="2428" y="4332"/>
                  </a:lnTo>
                  <a:cubicBezTo>
                    <a:pt x="2452" y="4332"/>
                    <a:pt x="2476" y="4320"/>
                    <a:pt x="2488" y="4296"/>
                  </a:cubicBezTo>
                  <a:cubicBezTo>
                    <a:pt x="2559" y="4011"/>
                    <a:pt x="2773" y="3784"/>
                    <a:pt x="3035" y="3689"/>
                  </a:cubicBezTo>
                  <a:cubicBezTo>
                    <a:pt x="3124" y="3660"/>
                    <a:pt x="3216" y="3648"/>
                    <a:pt x="3308" y="3648"/>
                  </a:cubicBezTo>
                  <a:cubicBezTo>
                    <a:pt x="3788" y="3648"/>
                    <a:pt x="4274" y="3975"/>
                    <a:pt x="4274" y="3975"/>
                  </a:cubicBezTo>
                  <a:cubicBezTo>
                    <a:pt x="4286" y="3981"/>
                    <a:pt x="4300" y="3984"/>
                    <a:pt x="4315" y="3984"/>
                  </a:cubicBezTo>
                  <a:cubicBezTo>
                    <a:pt x="4330" y="3984"/>
                    <a:pt x="4345" y="3981"/>
                    <a:pt x="4357" y="3975"/>
                  </a:cubicBezTo>
                  <a:cubicBezTo>
                    <a:pt x="4381" y="3951"/>
                    <a:pt x="4381" y="3927"/>
                    <a:pt x="4381" y="3903"/>
                  </a:cubicBezTo>
                  <a:cubicBezTo>
                    <a:pt x="3869" y="1737"/>
                    <a:pt x="3083" y="451"/>
                    <a:pt x="2035" y="93"/>
                  </a:cubicBezTo>
                  <a:cubicBezTo>
                    <a:pt x="1835" y="27"/>
                    <a:pt x="1640" y="1"/>
                    <a:pt x="14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85;p18"/>
            <p:cNvSpPr/>
            <p:nvPr/>
          </p:nvSpPr>
          <p:spPr>
            <a:xfrm>
              <a:off x="1743650" y="2200700"/>
              <a:ext cx="7175" cy="62225"/>
            </a:xfrm>
            <a:custGeom>
              <a:avLst/>
              <a:gdLst/>
              <a:ahLst/>
              <a:cxnLst/>
              <a:rect l="l" t="t" r="r" b="b"/>
              <a:pathLst>
                <a:path w="287" h="2489" extrusionOk="0">
                  <a:moveTo>
                    <a:pt x="60" y="0"/>
                  </a:moveTo>
                  <a:cubicBezTo>
                    <a:pt x="25" y="0"/>
                    <a:pt x="1" y="36"/>
                    <a:pt x="1" y="72"/>
                  </a:cubicBezTo>
                  <a:lnTo>
                    <a:pt x="156" y="2417"/>
                  </a:lnTo>
                  <a:cubicBezTo>
                    <a:pt x="156" y="2453"/>
                    <a:pt x="191" y="2489"/>
                    <a:pt x="227" y="2489"/>
                  </a:cubicBezTo>
                  <a:cubicBezTo>
                    <a:pt x="263" y="2477"/>
                    <a:pt x="287" y="2453"/>
                    <a:pt x="287" y="2417"/>
                  </a:cubicBezTo>
                  <a:lnTo>
                    <a:pt x="132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86;p18"/>
            <p:cNvSpPr/>
            <p:nvPr/>
          </p:nvSpPr>
          <p:spPr>
            <a:xfrm>
              <a:off x="1607925" y="1617600"/>
              <a:ext cx="39900" cy="39900"/>
            </a:xfrm>
            <a:custGeom>
              <a:avLst/>
              <a:gdLst/>
              <a:ahLst/>
              <a:cxnLst/>
              <a:rect l="l" t="t" r="r" b="b"/>
              <a:pathLst>
                <a:path w="1596" h="1596" extrusionOk="0">
                  <a:moveTo>
                    <a:pt x="798" y="0"/>
                  </a:moveTo>
                  <a:cubicBezTo>
                    <a:pt x="358" y="0"/>
                    <a:pt x="1" y="357"/>
                    <a:pt x="1" y="798"/>
                  </a:cubicBezTo>
                  <a:cubicBezTo>
                    <a:pt x="1" y="1238"/>
                    <a:pt x="358" y="1596"/>
                    <a:pt x="798" y="1596"/>
                  </a:cubicBezTo>
                  <a:cubicBezTo>
                    <a:pt x="1239" y="1596"/>
                    <a:pt x="1596" y="1238"/>
                    <a:pt x="1596" y="798"/>
                  </a:cubicBezTo>
                  <a:cubicBezTo>
                    <a:pt x="1596" y="357"/>
                    <a:pt x="1239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87;p18"/>
            <p:cNvSpPr/>
            <p:nvPr/>
          </p:nvSpPr>
          <p:spPr>
            <a:xfrm>
              <a:off x="1799925" y="1609850"/>
              <a:ext cx="39900" cy="40200"/>
            </a:xfrm>
            <a:custGeom>
              <a:avLst/>
              <a:gdLst/>
              <a:ahLst/>
              <a:cxnLst/>
              <a:rect l="l" t="t" r="r" b="b"/>
              <a:pathLst>
                <a:path w="1596" h="1608" extrusionOk="0">
                  <a:moveTo>
                    <a:pt x="798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51"/>
                    <a:pt x="357" y="1608"/>
                    <a:pt x="798" y="1608"/>
                  </a:cubicBezTo>
                  <a:cubicBezTo>
                    <a:pt x="1238" y="1608"/>
                    <a:pt x="1596" y="1251"/>
                    <a:pt x="1596" y="810"/>
                  </a:cubicBezTo>
                  <a:cubicBezTo>
                    <a:pt x="1596" y="370"/>
                    <a:pt x="1238" y="1"/>
                    <a:pt x="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88;p18"/>
            <p:cNvSpPr/>
            <p:nvPr/>
          </p:nvSpPr>
          <p:spPr>
            <a:xfrm>
              <a:off x="1559400" y="1529825"/>
              <a:ext cx="123225" cy="41350"/>
            </a:xfrm>
            <a:custGeom>
              <a:avLst/>
              <a:gdLst/>
              <a:ahLst/>
              <a:cxnLst/>
              <a:rect l="l" t="t" r="r" b="b"/>
              <a:pathLst>
                <a:path w="4929" h="1654" extrusionOk="0">
                  <a:moveTo>
                    <a:pt x="2547" y="0"/>
                  </a:moveTo>
                  <a:cubicBezTo>
                    <a:pt x="1374" y="0"/>
                    <a:pt x="502" y="659"/>
                    <a:pt x="108" y="1178"/>
                  </a:cubicBezTo>
                  <a:cubicBezTo>
                    <a:pt x="1" y="1308"/>
                    <a:pt x="25" y="1487"/>
                    <a:pt x="156" y="1594"/>
                  </a:cubicBezTo>
                  <a:cubicBezTo>
                    <a:pt x="215" y="1630"/>
                    <a:pt x="275" y="1654"/>
                    <a:pt x="346" y="1654"/>
                  </a:cubicBezTo>
                  <a:cubicBezTo>
                    <a:pt x="429" y="1654"/>
                    <a:pt x="525" y="1606"/>
                    <a:pt x="584" y="1535"/>
                  </a:cubicBezTo>
                  <a:cubicBezTo>
                    <a:pt x="618" y="1484"/>
                    <a:pt x="1322" y="593"/>
                    <a:pt x="2540" y="593"/>
                  </a:cubicBezTo>
                  <a:cubicBezTo>
                    <a:pt x="3054" y="593"/>
                    <a:pt x="3660" y="752"/>
                    <a:pt x="4347" y="1201"/>
                  </a:cubicBezTo>
                  <a:cubicBezTo>
                    <a:pt x="4399" y="1233"/>
                    <a:pt x="4452" y="1246"/>
                    <a:pt x="4501" y="1246"/>
                  </a:cubicBezTo>
                  <a:cubicBezTo>
                    <a:pt x="4753" y="1246"/>
                    <a:pt x="4929" y="890"/>
                    <a:pt x="4680" y="701"/>
                  </a:cubicBezTo>
                  <a:cubicBezTo>
                    <a:pt x="3900" y="192"/>
                    <a:pt x="3180" y="0"/>
                    <a:pt x="2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89;p18"/>
            <p:cNvSpPr/>
            <p:nvPr/>
          </p:nvSpPr>
          <p:spPr>
            <a:xfrm>
              <a:off x="1765075" y="1525550"/>
              <a:ext cx="110175" cy="38200"/>
            </a:xfrm>
            <a:custGeom>
              <a:avLst/>
              <a:gdLst/>
              <a:ahLst/>
              <a:cxnLst/>
              <a:rect l="l" t="t" r="r" b="b"/>
              <a:pathLst>
                <a:path w="4407" h="1528" extrusionOk="0">
                  <a:moveTo>
                    <a:pt x="2501" y="0"/>
                  </a:moveTo>
                  <a:cubicBezTo>
                    <a:pt x="1322" y="0"/>
                    <a:pt x="260" y="959"/>
                    <a:pt x="215" y="1003"/>
                  </a:cubicBezTo>
                  <a:cubicBezTo>
                    <a:pt x="1" y="1218"/>
                    <a:pt x="196" y="1521"/>
                    <a:pt x="428" y="1521"/>
                  </a:cubicBezTo>
                  <a:cubicBezTo>
                    <a:pt x="492" y="1521"/>
                    <a:pt x="559" y="1498"/>
                    <a:pt x="620" y="1444"/>
                  </a:cubicBezTo>
                  <a:cubicBezTo>
                    <a:pt x="631" y="1433"/>
                    <a:pt x="1549" y="598"/>
                    <a:pt x="2487" y="598"/>
                  </a:cubicBezTo>
                  <a:cubicBezTo>
                    <a:pt x="2551" y="598"/>
                    <a:pt x="2616" y="602"/>
                    <a:pt x="2680" y="610"/>
                  </a:cubicBezTo>
                  <a:cubicBezTo>
                    <a:pt x="3121" y="658"/>
                    <a:pt x="3478" y="920"/>
                    <a:pt x="3787" y="1384"/>
                  </a:cubicBezTo>
                  <a:cubicBezTo>
                    <a:pt x="3835" y="1468"/>
                    <a:pt x="3930" y="1527"/>
                    <a:pt x="4037" y="1527"/>
                  </a:cubicBezTo>
                  <a:lnTo>
                    <a:pt x="4037" y="1515"/>
                  </a:lnTo>
                  <a:cubicBezTo>
                    <a:pt x="4275" y="1515"/>
                    <a:pt x="4406" y="1253"/>
                    <a:pt x="4287" y="1063"/>
                  </a:cubicBezTo>
                  <a:cubicBezTo>
                    <a:pt x="3883" y="444"/>
                    <a:pt x="3359" y="98"/>
                    <a:pt x="2751" y="15"/>
                  </a:cubicBezTo>
                  <a:cubicBezTo>
                    <a:pt x="2667" y="5"/>
                    <a:pt x="2584" y="0"/>
                    <a:pt x="2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90;p18"/>
            <p:cNvSpPr/>
            <p:nvPr/>
          </p:nvSpPr>
          <p:spPr>
            <a:xfrm>
              <a:off x="1978500" y="1784375"/>
              <a:ext cx="89525" cy="38325"/>
            </a:xfrm>
            <a:custGeom>
              <a:avLst/>
              <a:gdLst/>
              <a:ahLst/>
              <a:cxnLst/>
              <a:rect l="l" t="t" r="r" b="b"/>
              <a:pathLst>
                <a:path w="3581" h="1533" extrusionOk="0">
                  <a:moveTo>
                    <a:pt x="3158" y="1"/>
                  </a:moveTo>
                  <a:cubicBezTo>
                    <a:pt x="3123" y="1"/>
                    <a:pt x="3087" y="7"/>
                    <a:pt x="3049" y="20"/>
                  </a:cubicBezTo>
                  <a:lnTo>
                    <a:pt x="322" y="949"/>
                  </a:lnTo>
                  <a:cubicBezTo>
                    <a:pt x="1" y="1056"/>
                    <a:pt x="84" y="1533"/>
                    <a:pt x="418" y="1533"/>
                  </a:cubicBezTo>
                  <a:cubicBezTo>
                    <a:pt x="453" y="1533"/>
                    <a:pt x="489" y="1521"/>
                    <a:pt x="525" y="1509"/>
                  </a:cubicBezTo>
                  <a:lnTo>
                    <a:pt x="3239" y="580"/>
                  </a:lnTo>
                  <a:cubicBezTo>
                    <a:pt x="3581" y="463"/>
                    <a:pt x="3454" y="1"/>
                    <a:pt x="3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91;p18"/>
            <p:cNvSpPr/>
            <p:nvPr/>
          </p:nvSpPr>
          <p:spPr>
            <a:xfrm>
              <a:off x="1963725" y="1982975"/>
              <a:ext cx="84375" cy="49275"/>
            </a:xfrm>
            <a:custGeom>
              <a:avLst/>
              <a:gdLst/>
              <a:ahLst/>
              <a:cxnLst/>
              <a:rect l="l" t="t" r="r" b="b"/>
              <a:pathLst>
                <a:path w="3375" h="1971" extrusionOk="0">
                  <a:moveTo>
                    <a:pt x="427" y="1"/>
                  </a:moveTo>
                  <a:cubicBezTo>
                    <a:pt x="155" y="1"/>
                    <a:pt x="1" y="404"/>
                    <a:pt x="294" y="566"/>
                  </a:cubicBezTo>
                  <a:lnTo>
                    <a:pt x="2818" y="1935"/>
                  </a:lnTo>
                  <a:cubicBezTo>
                    <a:pt x="2866" y="1959"/>
                    <a:pt x="2914" y="1970"/>
                    <a:pt x="2961" y="1970"/>
                  </a:cubicBezTo>
                  <a:cubicBezTo>
                    <a:pt x="2966" y="1971"/>
                    <a:pt x="2970" y="1971"/>
                    <a:pt x="2974" y="1971"/>
                  </a:cubicBezTo>
                  <a:cubicBezTo>
                    <a:pt x="3274" y="1971"/>
                    <a:pt x="3374" y="1564"/>
                    <a:pt x="3104" y="1411"/>
                  </a:cubicBezTo>
                  <a:lnTo>
                    <a:pt x="580" y="42"/>
                  </a:lnTo>
                  <a:cubicBezTo>
                    <a:pt x="526" y="13"/>
                    <a:pt x="475" y="1"/>
                    <a:pt x="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92;p18"/>
            <p:cNvSpPr/>
            <p:nvPr/>
          </p:nvSpPr>
          <p:spPr>
            <a:xfrm>
              <a:off x="1971350" y="1897350"/>
              <a:ext cx="110975" cy="22400"/>
            </a:xfrm>
            <a:custGeom>
              <a:avLst/>
              <a:gdLst/>
              <a:ahLst/>
              <a:cxnLst/>
              <a:rect l="l" t="t" r="r" b="b"/>
              <a:pathLst>
                <a:path w="4439" h="896" extrusionOk="0">
                  <a:moveTo>
                    <a:pt x="407" y="0"/>
                  </a:moveTo>
                  <a:cubicBezTo>
                    <a:pt x="34" y="0"/>
                    <a:pt x="1" y="563"/>
                    <a:pt x="382" y="597"/>
                  </a:cubicBezTo>
                  <a:lnTo>
                    <a:pt x="3990" y="895"/>
                  </a:lnTo>
                  <a:lnTo>
                    <a:pt x="4014" y="895"/>
                  </a:lnTo>
                  <a:cubicBezTo>
                    <a:pt x="4018" y="895"/>
                    <a:pt x="4021" y="895"/>
                    <a:pt x="4025" y="895"/>
                  </a:cubicBezTo>
                  <a:cubicBezTo>
                    <a:pt x="4419" y="895"/>
                    <a:pt x="4438" y="311"/>
                    <a:pt x="4037" y="300"/>
                  </a:cubicBezTo>
                  <a:lnTo>
                    <a:pt x="442" y="2"/>
                  </a:lnTo>
                  <a:cubicBezTo>
                    <a:pt x="430" y="1"/>
                    <a:pt x="418" y="0"/>
                    <a:pt x="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342;p18"/>
          <p:cNvSpPr txBox="1"/>
          <p:nvPr/>
        </p:nvSpPr>
        <p:spPr>
          <a:xfrm>
            <a:off x="1999391" y="1202309"/>
            <a:ext cx="8409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800" dirty="0">
              <a:solidFill>
                <a:schemeClr val="accent1">
                  <a:lumMod val="5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69" name="Google Shape;378;p18"/>
          <p:cNvGrpSpPr/>
          <p:nvPr/>
        </p:nvGrpSpPr>
        <p:grpSpPr>
          <a:xfrm>
            <a:off x="1967157" y="1567137"/>
            <a:ext cx="2586668" cy="1176168"/>
            <a:chOff x="2512907" y="1655450"/>
            <a:chExt cx="1902900" cy="854038"/>
          </a:xfrm>
        </p:grpSpPr>
        <p:sp>
          <p:nvSpPr>
            <p:cNvPr id="170" name="Google Shape;379;p18"/>
            <p:cNvSpPr txBox="1"/>
            <p:nvPr/>
          </p:nvSpPr>
          <p:spPr>
            <a:xfrm>
              <a:off x="2512907" y="1836888"/>
              <a:ext cx="19029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latin typeface="Roboto"/>
                  <a:ea typeface="Roboto"/>
                  <a:cs typeface="Roboto"/>
                  <a:sym typeface="Roboto"/>
                </a:rPr>
                <a:t>The system would be able to detect whether a person is wearing a face mask or not </a:t>
              </a:r>
              <a:endParaRPr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380;p18"/>
            <p:cNvSpPr txBox="1"/>
            <p:nvPr/>
          </p:nvSpPr>
          <p:spPr>
            <a:xfrm>
              <a:off x="2512907" y="1655450"/>
              <a:ext cx="19029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1">
                      <a:lumMod val="50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Face Mask Detection</a:t>
              </a:r>
              <a:endParaRPr dirty="0">
                <a:solidFill>
                  <a:schemeClr val="accent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629313" y="354564"/>
            <a:ext cx="11630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Project Scope: Final Deliverables</a:t>
            </a:r>
          </a:p>
        </p:txBody>
      </p:sp>
      <p:grpSp>
        <p:nvGrpSpPr>
          <p:cNvPr id="173" name="Google Shape;343;p18"/>
          <p:cNvGrpSpPr/>
          <p:nvPr/>
        </p:nvGrpSpPr>
        <p:grpSpPr>
          <a:xfrm>
            <a:off x="10352935" y="1141184"/>
            <a:ext cx="1473966" cy="1572108"/>
            <a:chOff x="6829065" y="1128600"/>
            <a:chExt cx="1704673" cy="1538250"/>
          </a:xfrm>
        </p:grpSpPr>
        <p:sp>
          <p:nvSpPr>
            <p:cNvPr id="174" name="Google Shape;344;p18"/>
            <p:cNvSpPr/>
            <p:nvPr/>
          </p:nvSpPr>
          <p:spPr>
            <a:xfrm>
              <a:off x="7062413" y="1697950"/>
              <a:ext cx="155700" cy="90525"/>
            </a:xfrm>
            <a:custGeom>
              <a:avLst/>
              <a:gdLst/>
              <a:ahLst/>
              <a:cxnLst/>
              <a:rect l="l" t="t" r="r" b="b"/>
              <a:pathLst>
                <a:path w="6228" h="3621" extrusionOk="0">
                  <a:moveTo>
                    <a:pt x="1822" y="1"/>
                  </a:moveTo>
                  <a:cubicBezTo>
                    <a:pt x="822" y="1"/>
                    <a:pt x="12" y="810"/>
                    <a:pt x="0" y="1811"/>
                  </a:cubicBezTo>
                  <a:cubicBezTo>
                    <a:pt x="0" y="2811"/>
                    <a:pt x="822" y="3620"/>
                    <a:pt x="1822" y="3620"/>
                  </a:cubicBezTo>
                  <a:lnTo>
                    <a:pt x="4417" y="3620"/>
                  </a:lnTo>
                  <a:cubicBezTo>
                    <a:pt x="5418" y="3620"/>
                    <a:pt x="6227" y="2811"/>
                    <a:pt x="6227" y="1811"/>
                  </a:cubicBezTo>
                  <a:cubicBezTo>
                    <a:pt x="6227" y="810"/>
                    <a:pt x="5418" y="1"/>
                    <a:pt x="44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45;p18"/>
            <p:cNvSpPr/>
            <p:nvPr/>
          </p:nvSpPr>
          <p:spPr>
            <a:xfrm>
              <a:off x="7180288" y="1128600"/>
              <a:ext cx="1312675" cy="1300325"/>
            </a:xfrm>
            <a:custGeom>
              <a:avLst/>
              <a:gdLst/>
              <a:ahLst/>
              <a:cxnLst/>
              <a:rect l="l" t="t" r="r" b="b"/>
              <a:pathLst>
                <a:path w="52507" h="52013" extrusionOk="0">
                  <a:moveTo>
                    <a:pt x="24152" y="1"/>
                  </a:moveTo>
                  <a:cubicBezTo>
                    <a:pt x="18516" y="1"/>
                    <a:pt x="12139" y="1687"/>
                    <a:pt x="10013" y="6201"/>
                  </a:cubicBezTo>
                  <a:cubicBezTo>
                    <a:pt x="7132" y="12357"/>
                    <a:pt x="11287" y="19441"/>
                    <a:pt x="9477" y="24846"/>
                  </a:cubicBezTo>
                  <a:cubicBezTo>
                    <a:pt x="7668" y="30252"/>
                    <a:pt x="0" y="34121"/>
                    <a:pt x="2429" y="43635"/>
                  </a:cubicBezTo>
                  <a:cubicBezTo>
                    <a:pt x="4005" y="49839"/>
                    <a:pt x="13109" y="52012"/>
                    <a:pt x="22691" y="52012"/>
                  </a:cubicBezTo>
                  <a:cubicBezTo>
                    <a:pt x="29033" y="52012"/>
                    <a:pt x="35585" y="51060"/>
                    <a:pt x="40303" y="49695"/>
                  </a:cubicBezTo>
                  <a:cubicBezTo>
                    <a:pt x="40303" y="49695"/>
                    <a:pt x="49780" y="48599"/>
                    <a:pt x="51137" y="41098"/>
                  </a:cubicBezTo>
                  <a:cubicBezTo>
                    <a:pt x="52507" y="33598"/>
                    <a:pt x="47720" y="29799"/>
                    <a:pt x="45006" y="28811"/>
                  </a:cubicBezTo>
                  <a:cubicBezTo>
                    <a:pt x="42291" y="27811"/>
                    <a:pt x="40029" y="25275"/>
                    <a:pt x="41029" y="20441"/>
                  </a:cubicBezTo>
                  <a:cubicBezTo>
                    <a:pt x="42029" y="15607"/>
                    <a:pt x="41291" y="7928"/>
                    <a:pt x="35504" y="7297"/>
                  </a:cubicBezTo>
                  <a:cubicBezTo>
                    <a:pt x="35504" y="7297"/>
                    <a:pt x="35778" y="2046"/>
                    <a:pt x="29730" y="605"/>
                  </a:cubicBezTo>
                  <a:cubicBezTo>
                    <a:pt x="28123" y="220"/>
                    <a:pt x="26186" y="1"/>
                    <a:pt x="24152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46;p18"/>
            <p:cNvSpPr/>
            <p:nvPr/>
          </p:nvSpPr>
          <p:spPr>
            <a:xfrm>
              <a:off x="7128188" y="2097400"/>
              <a:ext cx="1405550" cy="569450"/>
            </a:xfrm>
            <a:custGeom>
              <a:avLst/>
              <a:gdLst/>
              <a:ahLst/>
              <a:cxnLst/>
              <a:rect l="l" t="t" r="r" b="b"/>
              <a:pathLst>
                <a:path w="56222" h="22778" extrusionOk="0">
                  <a:moveTo>
                    <a:pt x="21205" y="1"/>
                  </a:moveTo>
                  <a:cubicBezTo>
                    <a:pt x="21205" y="1"/>
                    <a:pt x="16788" y="3882"/>
                    <a:pt x="10942" y="5692"/>
                  </a:cubicBezTo>
                  <a:cubicBezTo>
                    <a:pt x="5846" y="7264"/>
                    <a:pt x="179" y="11395"/>
                    <a:pt x="0" y="22778"/>
                  </a:cubicBezTo>
                  <a:lnTo>
                    <a:pt x="55948" y="22778"/>
                  </a:lnTo>
                  <a:cubicBezTo>
                    <a:pt x="55948" y="22778"/>
                    <a:pt x="56222" y="9764"/>
                    <a:pt x="47268" y="6418"/>
                  </a:cubicBezTo>
                  <a:cubicBezTo>
                    <a:pt x="38327" y="3073"/>
                    <a:pt x="35267" y="1"/>
                    <a:pt x="35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47;p18"/>
            <p:cNvSpPr/>
            <p:nvPr/>
          </p:nvSpPr>
          <p:spPr>
            <a:xfrm>
              <a:off x="7385963" y="2097400"/>
              <a:ext cx="752500" cy="569450"/>
            </a:xfrm>
            <a:custGeom>
              <a:avLst/>
              <a:gdLst/>
              <a:ahLst/>
              <a:cxnLst/>
              <a:rect l="l" t="t" r="r" b="b"/>
              <a:pathLst>
                <a:path w="30100" h="22778" extrusionOk="0">
                  <a:moveTo>
                    <a:pt x="10894" y="1"/>
                  </a:moveTo>
                  <a:cubicBezTo>
                    <a:pt x="9382" y="1263"/>
                    <a:pt x="7739" y="2382"/>
                    <a:pt x="6013" y="3347"/>
                  </a:cubicBezTo>
                  <a:cubicBezTo>
                    <a:pt x="2108" y="8383"/>
                    <a:pt x="560" y="17896"/>
                    <a:pt x="0" y="22778"/>
                  </a:cubicBezTo>
                  <a:lnTo>
                    <a:pt x="22753" y="22778"/>
                  </a:lnTo>
                  <a:cubicBezTo>
                    <a:pt x="23122" y="19741"/>
                    <a:pt x="23670" y="16717"/>
                    <a:pt x="24372" y="13741"/>
                  </a:cubicBezTo>
                  <a:cubicBezTo>
                    <a:pt x="25361" y="9705"/>
                    <a:pt x="28373" y="5537"/>
                    <a:pt x="30099" y="3382"/>
                  </a:cubicBezTo>
                  <a:cubicBezTo>
                    <a:pt x="26385" y="1418"/>
                    <a:pt x="24968" y="1"/>
                    <a:pt x="24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48;p18"/>
            <p:cNvSpPr/>
            <p:nvPr/>
          </p:nvSpPr>
          <p:spPr>
            <a:xfrm>
              <a:off x="7427038" y="1369650"/>
              <a:ext cx="711425" cy="1134950"/>
            </a:xfrm>
            <a:custGeom>
              <a:avLst/>
              <a:gdLst/>
              <a:ahLst/>
              <a:cxnLst/>
              <a:rect l="l" t="t" r="r" b="b"/>
              <a:pathLst>
                <a:path w="28457" h="45398" extrusionOk="0">
                  <a:moveTo>
                    <a:pt x="20134" y="0"/>
                  </a:moveTo>
                  <a:lnTo>
                    <a:pt x="20134" y="0"/>
                  </a:lnTo>
                  <a:cubicBezTo>
                    <a:pt x="20133" y="1"/>
                    <a:pt x="18373" y="1761"/>
                    <a:pt x="14462" y="1761"/>
                  </a:cubicBezTo>
                  <a:cubicBezTo>
                    <a:pt x="13359" y="1761"/>
                    <a:pt x="12086" y="1621"/>
                    <a:pt x="10633" y="1262"/>
                  </a:cubicBezTo>
                  <a:cubicBezTo>
                    <a:pt x="9644" y="965"/>
                    <a:pt x="8620" y="810"/>
                    <a:pt x="7585" y="774"/>
                  </a:cubicBezTo>
                  <a:cubicBezTo>
                    <a:pt x="7568" y="774"/>
                    <a:pt x="7551" y="774"/>
                    <a:pt x="7534" y="774"/>
                  </a:cubicBezTo>
                  <a:cubicBezTo>
                    <a:pt x="6186" y="774"/>
                    <a:pt x="5021" y="1719"/>
                    <a:pt x="4751" y="3048"/>
                  </a:cubicBezTo>
                  <a:cubicBezTo>
                    <a:pt x="4346" y="5025"/>
                    <a:pt x="4298" y="7049"/>
                    <a:pt x="4584" y="9037"/>
                  </a:cubicBezTo>
                  <a:cubicBezTo>
                    <a:pt x="5703" y="17550"/>
                    <a:pt x="2334" y="23325"/>
                    <a:pt x="9668" y="25813"/>
                  </a:cubicBezTo>
                  <a:lnTo>
                    <a:pt x="9216" y="29135"/>
                  </a:lnTo>
                  <a:cubicBezTo>
                    <a:pt x="7704" y="30385"/>
                    <a:pt x="6084" y="31504"/>
                    <a:pt x="4370" y="32457"/>
                  </a:cubicBezTo>
                  <a:cubicBezTo>
                    <a:pt x="2334" y="35076"/>
                    <a:pt x="953" y="38898"/>
                    <a:pt x="0" y="42660"/>
                  </a:cubicBezTo>
                  <a:cubicBezTo>
                    <a:pt x="24" y="42744"/>
                    <a:pt x="48" y="42815"/>
                    <a:pt x="72" y="42898"/>
                  </a:cubicBezTo>
                  <a:cubicBezTo>
                    <a:pt x="524" y="44160"/>
                    <a:pt x="1739" y="44994"/>
                    <a:pt x="3084" y="45053"/>
                  </a:cubicBezTo>
                  <a:cubicBezTo>
                    <a:pt x="5236" y="45149"/>
                    <a:pt x="11402" y="45398"/>
                    <a:pt x="15908" y="45398"/>
                  </a:cubicBezTo>
                  <a:cubicBezTo>
                    <a:pt x="16438" y="45398"/>
                    <a:pt x="16945" y="45394"/>
                    <a:pt x="17419" y="45387"/>
                  </a:cubicBezTo>
                  <a:cubicBezTo>
                    <a:pt x="19622" y="45351"/>
                    <a:pt x="21360" y="44351"/>
                    <a:pt x="22646" y="43184"/>
                  </a:cubicBezTo>
                  <a:lnTo>
                    <a:pt x="22729" y="42851"/>
                  </a:lnTo>
                  <a:cubicBezTo>
                    <a:pt x="23718" y="38815"/>
                    <a:pt x="26730" y="34647"/>
                    <a:pt x="28456" y="32492"/>
                  </a:cubicBezTo>
                  <a:cubicBezTo>
                    <a:pt x="24730" y="30528"/>
                    <a:pt x="23313" y="29111"/>
                    <a:pt x="23313" y="29111"/>
                  </a:cubicBezTo>
                  <a:lnTo>
                    <a:pt x="22658" y="18895"/>
                  </a:lnTo>
                  <a:cubicBezTo>
                    <a:pt x="23610" y="17348"/>
                    <a:pt x="24301" y="15764"/>
                    <a:pt x="24634" y="14371"/>
                  </a:cubicBezTo>
                  <a:cubicBezTo>
                    <a:pt x="24634" y="14371"/>
                    <a:pt x="25194" y="13145"/>
                    <a:pt x="25444" y="10121"/>
                  </a:cubicBezTo>
                  <a:cubicBezTo>
                    <a:pt x="23587" y="10037"/>
                    <a:pt x="19884" y="8418"/>
                    <a:pt x="19408" y="5691"/>
                  </a:cubicBezTo>
                  <a:cubicBezTo>
                    <a:pt x="18777" y="2084"/>
                    <a:pt x="20134" y="1"/>
                    <a:pt x="2013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49;p18"/>
            <p:cNvSpPr/>
            <p:nvPr/>
          </p:nvSpPr>
          <p:spPr>
            <a:xfrm>
              <a:off x="7621713" y="1578600"/>
              <a:ext cx="25600" cy="157775"/>
            </a:xfrm>
            <a:custGeom>
              <a:avLst/>
              <a:gdLst/>
              <a:ahLst/>
              <a:cxnLst/>
              <a:rect l="l" t="t" r="r" b="b"/>
              <a:pathLst>
                <a:path w="1024" h="6311" fill="none" extrusionOk="0">
                  <a:moveTo>
                    <a:pt x="1024" y="0"/>
                  </a:moveTo>
                  <a:lnTo>
                    <a:pt x="0" y="6311"/>
                  </a:lnTo>
                </a:path>
              </a:pathLst>
            </a:custGeom>
            <a:noFill/>
            <a:ln w="65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50;p18"/>
            <p:cNvSpPr/>
            <p:nvPr/>
          </p:nvSpPr>
          <p:spPr>
            <a:xfrm>
              <a:off x="7522588" y="1586900"/>
              <a:ext cx="556300" cy="440100"/>
            </a:xfrm>
            <a:custGeom>
              <a:avLst/>
              <a:gdLst/>
              <a:ahLst/>
              <a:cxnLst/>
              <a:rect l="l" t="t" r="r" b="b"/>
              <a:pathLst>
                <a:path w="22252" h="17604" extrusionOk="0">
                  <a:moveTo>
                    <a:pt x="21820" y="0"/>
                  </a:moveTo>
                  <a:cubicBezTo>
                    <a:pt x="21759" y="0"/>
                    <a:pt x="21695" y="22"/>
                    <a:pt x="21634" y="73"/>
                  </a:cubicBezTo>
                  <a:lnTo>
                    <a:pt x="16740" y="4169"/>
                  </a:lnTo>
                  <a:cubicBezTo>
                    <a:pt x="16665" y="4148"/>
                    <a:pt x="16591" y="4136"/>
                    <a:pt x="16516" y="4136"/>
                  </a:cubicBezTo>
                  <a:cubicBezTo>
                    <a:pt x="16424" y="4136"/>
                    <a:pt x="16332" y="4153"/>
                    <a:pt x="16240" y="4193"/>
                  </a:cubicBezTo>
                  <a:cubicBezTo>
                    <a:pt x="14796" y="4764"/>
                    <a:pt x="13251" y="5057"/>
                    <a:pt x="11690" y="5057"/>
                  </a:cubicBezTo>
                  <a:cubicBezTo>
                    <a:pt x="11397" y="5057"/>
                    <a:pt x="11104" y="5047"/>
                    <a:pt x="10811" y="5026"/>
                  </a:cubicBezTo>
                  <a:cubicBezTo>
                    <a:pt x="8529" y="4861"/>
                    <a:pt x="7151" y="4199"/>
                    <a:pt x="5385" y="4199"/>
                  </a:cubicBezTo>
                  <a:cubicBezTo>
                    <a:pt x="4220" y="4199"/>
                    <a:pt x="2886" y="4487"/>
                    <a:pt x="1012" y="5395"/>
                  </a:cubicBezTo>
                  <a:cubicBezTo>
                    <a:pt x="929" y="11396"/>
                    <a:pt x="0" y="15480"/>
                    <a:pt x="6584" y="17349"/>
                  </a:cubicBezTo>
                  <a:cubicBezTo>
                    <a:pt x="7201" y="17523"/>
                    <a:pt x="7819" y="17604"/>
                    <a:pt x="8435" y="17604"/>
                  </a:cubicBezTo>
                  <a:cubicBezTo>
                    <a:pt x="11872" y="17604"/>
                    <a:pt x="15213" y="15075"/>
                    <a:pt x="17586" y="12015"/>
                  </a:cubicBezTo>
                  <a:cubicBezTo>
                    <a:pt x="17598" y="11991"/>
                    <a:pt x="17621" y="11979"/>
                    <a:pt x="17633" y="11956"/>
                  </a:cubicBezTo>
                  <a:lnTo>
                    <a:pt x="17729" y="11813"/>
                  </a:lnTo>
                  <a:cubicBezTo>
                    <a:pt x="17800" y="11729"/>
                    <a:pt x="17872" y="11646"/>
                    <a:pt x="17931" y="11551"/>
                  </a:cubicBezTo>
                  <a:lnTo>
                    <a:pt x="17931" y="11539"/>
                  </a:lnTo>
                  <a:lnTo>
                    <a:pt x="22063" y="5633"/>
                  </a:lnTo>
                  <a:cubicBezTo>
                    <a:pt x="22158" y="5491"/>
                    <a:pt x="22122" y="5312"/>
                    <a:pt x="21991" y="5217"/>
                  </a:cubicBezTo>
                  <a:cubicBezTo>
                    <a:pt x="21941" y="5180"/>
                    <a:pt x="21882" y="5163"/>
                    <a:pt x="21823" y="5163"/>
                  </a:cubicBezTo>
                  <a:cubicBezTo>
                    <a:pt x="21728" y="5163"/>
                    <a:pt x="21633" y="5207"/>
                    <a:pt x="21574" y="5288"/>
                  </a:cubicBezTo>
                  <a:lnTo>
                    <a:pt x="17848" y="10622"/>
                  </a:lnTo>
                  <a:lnTo>
                    <a:pt x="17288" y="4836"/>
                  </a:lnTo>
                  <a:cubicBezTo>
                    <a:pt x="17276" y="4740"/>
                    <a:pt x="17252" y="4645"/>
                    <a:pt x="17205" y="4550"/>
                  </a:cubicBezTo>
                  <a:lnTo>
                    <a:pt x="22015" y="538"/>
                  </a:lnTo>
                  <a:cubicBezTo>
                    <a:pt x="22252" y="329"/>
                    <a:pt x="22059" y="0"/>
                    <a:pt x="21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51;p18"/>
            <p:cNvSpPr/>
            <p:nvPr/>
          </p:nvSpPr>
          <p:spPr>
            <a:xfrm>
              <a:off x="8011938" y="1554950"/>
              <a:ext cx="157175" cy="203300"/>
            </a:xfrm>
            <a:custGeom>
              <a:avLst/>
              <a:gdLst/>
              <a:ahLst/>
              <a:cxnLst/>
              <a:rect l="l" t="t" r="r" b="b"/>
              <a:pathLst>
                <a:path w="6287" h="8132" extrusionOk="0">
                  <a:moveTo>
                    <a:pt x="4025" y="0"/>
                  </a:moveTo>
                  <a:cubicBezTo>
                    <a:pt x="2818" y="0"/>
                    <a:pt x="1448" y="1314"/>
                    <a:pt x="774" y="3232"/>
                  </a:cubicBezTo>
                  <a:cubicBezTo>
                    <a:pt x="0" y="5423"/>
                    <a:pt x="429" y="7578"/>
                    <a:pt x="1738" y="8043"/>
                  </a:cubicBezTo>
                  <a:cubicBezTo>
                    <a:pt x="1907" y="8102"/>
                    <a:pt x="2083" y="8131"/>
                    <a:pt x="2262" y="8131"/>
                  </a:cubicBezTo>
                  <a:cubicBezTo>
                    <a:pt x="3469" y="8131"/>
                    <a:pt x="4839" y="6819"/>
                    <a:pt x="5513" y="4911"/>
                  </a:cubicBezTo>
                  <a:cubicBezTo>
                    <a:pt x="6287" y="2709"/>
                    <a:pt x="5858" y="554"/>
                    <a:pt x="4548" y="89"/>
                  </a:cubicBezTo>
                  <a:cubicBezTo>
                    <a:pt x="4379" y="29"/>
                    <a:pt x="4204" y="0"/>
                    <a:pt x="402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52;p18"/>
            <p:cNvSpPr/>
            <p:nvPr/>
          </p:nvSpPr>
          <p:spPr>
            <a:xfrm>
              <a:off x="8052413" y="1550325"/>
              <a:ext cx="94675" cy="136950"/>
            </a:xfrm>
            <a:custGeom>
              <a:avLst/>
              <a:gdLst/>
              <a:ahLst/>
              <a:cxnLst/>
              <a:rect l="l" t="t" r="r" b="b"/>
              <a:pathLst>
                <a:path w="3787" h="5478" fill="none" extrusionOk="0">
                  <a:moveTo>
                    <a:pt x="3787" y="2132"/>
                  </a:moveTo>
                  <a:cubicBezTo>
                    <a:pt x="3787" y="2132"/>
                    <a:pt x="1215" y="0"/>
                    <a:pt x="0" y="5156"/>
                  </a:cubicBezTo>
                  <a:cubicBezTo>
                    <a:pt x="0" y="5156"/>
                    <a:pt x="1262" y="4298"/>
                    <a:pt x="1691" y="5477"/>
                  </a:cubicBezTo>
                </a:path>
              </a:pathLst>
            </a:custGeom>
            <a:noFill/>
            <a:ln w="32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53;p18"/>
            <p:cNvSpPr/>
            <p:nvPr/>
          </p:nvSpPr>
          <p:spPr>
            <a:xfrm>
              <a:off x="7647288" y="2097400"/>
              <a:ext cx="11050" cy="73550"/>
            </a:xfrm>
            <a:custGeom>
              <a:avLst/>
              <a:gdLst/>
              <a:ahLst/>
              <a:cxnLst/>
              <a:rect l="l" t="t" r="r" b="b"/>
              <a:pathLst>
                <a:path w="442" h="2942" fill="none" extrusionOk="0">
                  <a:moveTo>
                    <a:pt x="441" y="1"/>
                  </a:moveTo>
                  <a:lnTo>
                    <a:pt x="1" y="2942"/>
                  </a:lnTo>
                </a:path>
              </a:pathLst>
            </a:custGeom>
            <a:noFill/>
            <a:ln w="32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54;p18"/>
            <p:cNvSpPr/>
            <p:nvPr/>
          </p:nvSpPr>
          <p:spPr>
            <a:xfrm>
              <a:off x="7772013" y="1567875"/>
              <a:ext cx="34850" cy="34850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691" y="1"/>
                  </a:moveTo>
                  <a:cubicBezTo>
                    <a:pt x="310" y="1"/>
                    <a:pt x="1" y="322"/>
                    <a:pt x="1" y="703"/>
                  </a:cubicBezTo>
                  <a:cubicBezTo>
                    <a:pt x="1" y="1084"/>
                    <a:pt x="310" y="1394"/>
                    <a:pt x="691" y="1394"/>
                  </a:cubicBezTo>
                  <a:cubicBezTo>
                    <a:pt x="1084" y="1394"/>
                    <a:pt x="1394" y="1084"/>
                    <a:pt x="1394" y="703"/>
                  </a:cubicBezTo>
                  <a:cubicBezTo>
                    <a:pt x="1394" y="322"/>
                    <a:pt x="1084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55;p18"/>
            <p:cNvSpPr/>
            <p:nvPr/>
          </p:nvSpPr>
          <p:spPr>
            <a:xfrm>
              <a:off x="7571088" y="1575200"/>
              <a:ext cx="41100" cy="34975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935" y="1"/>
                  </a:moveTo>
                  <a:cubicBezTo>
                    <a:pt x="761" y="1"/>
                    <a:pt x="584" y="65"/>
                    <a:pt x="441" y="208"/>
                  </a:cubicBezTo>
                  <a:cubicBezTo>
                    <a:pt x="1" y="648"/>
                    <a:pt x="322" y="1398"/>
                    <a:pt x="942" y="1398"/>
                  </a:cubicBezTo>
                  <a:cubicBezTo>
                    <a:pt x="1323" y="1398"/>
                    <a:pt x="1632" y="1089"/>
                    <a:pt x="1644" y="696"/>
                  </a:cubicBezTo>
                  <a:cubicBezTo>
                    <a:pt x="1644" y="278"/>
                    <a:pt x="1296" y="1"/>
                    <a:pt x="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56;p18"/>
            <p:cNvSpPr/>
            <p:nvPr/>
          </p:nvSpPr>
          <p:spPr>
            <a:xfrm>
              <a:off x="7762188" y="1473825"/>
              <a:ext cx="84875" cy="40800"/>
            </a:xfrm>
            <a:custGeom>
              <a:avLst/>
              <a:gdLst/>
              <a:ahLst/>
              <a:cxnLst/>
              <a:rect l="l" t="t" r="r" b="b"/>
              <a:pathLst>
                <a:path w="3395" h="1632" fill="none" extrusionOk="0">
                  <a:moveTo>
                    <a:pt x="3394" y="1632"/>
                  </a:moveTo>
                  <a:cubicBezTo>
                    <a:pt x="3394" y="1632"/>
                    <a:pt x="1787" y="0"/>
                    <a:pt x="1" y="1274"/>
                  </a:cubicBezTo>
                </a:path>
              </a:pathLst>
            </a:custGeom>
            <a:solidFill>
              <a:schemeClr val="dk1"/>
            </a:solidFill>
            <a:ln w="9825" cap="rnd" cmpd="sng">
              <a:solidFill>
                <a:srgbClr val="3A37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57;p18"/>
            <p:cNvSpPr/>
            <p:nvPr/>
          </p:nvSpPr>
          <p:spPr>
            <a:xfrm>
              <a:off x="7547888" y="1471450"/>
              <a:ext cx="86625" cy="57475"/>
            </a:xfrm>
            <a:custGeom>
              <a:avLst/>
              <a:gdLst/>
              <a:ahLst/>
              <a:cxnLst/>
              <a:rect l="l" t="t" r="r" b="b"/>
              <a:pathLst>
                <a:path w="3465" h="2299" fill="none" extrusionOk="0">
                  <a:moveTo>
                    <a:pt x="3465" y="1893"/>
                  </a:moveTo>
                  <a:cubicBezTo>
                    <a:pt x="3465" y="1893"/>
                    <a:pt x="1465" y="0"/>
                    <a:pt x="0" y="2298"/>
                  </a:cubicBezTo>
                </a:path>
              </a:pathLst>
            </a:custGeom>
            <a:solidFill>
              <a:schemeClr val="dk1"/>
            </a:solidFill>
            <a:ln w="9825" cap="rnd" cmpd="sng">
              <a:solidFill>
                <a:srgbClr val="3A37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" name="Google Shape;358;p18"/>
            <p:cNvGrpSpPr/>
            <p:nvPr/>
          </p:nvGrpSpPr>
          <p:grpSpPr>
            <a:xfrm>
              <a:off x="6829065" y="1193495"/>
              <a:ext cx="658349" cy="850628"/>
              <a:chOff x="6275988" y="1218425"/>
              <a:chExt cx="861375" cy="1112950"/>
            </a:xfrm>
          </p:grpSpPr>
          <p:sp>
            <p:nvSpPr>
              <p:cNvPr id="189" name="Google Shape;359;p18"/>
              <p:cNvSpPr/>
              <p:nvPr/>
            </p:nvSpPr>
            <p:spPr>
              <a:xfrm>
                <a:off x="6321838" y="1956325"/>
                <a:ext cx="471800" cy="327150"/>
              </a:xfrm>
              <a:custGeom>
                <a:avLst/>
                <a:gdLst/>
                <a:ahLst/>
                <a:cxnLst/>
                <a:rect l="l" t="t" r="r" b="b"/>
                <a:pathLst>
                  <a:path w="18872" h="13086" extrusionOk="0">
                    <a:moveTo>
                      <a:pt x="4406" y="0"/>
                    </a:moveTo>
                    <a:lnTo>
                      <a:pt x="0" y="6370"/>
                    </a:lnTo>
                    <a:lnTo>
                      <a:pt x="9549" y="13085"/>
                    </a:lnTo>
                    <a:lnTo>
                      <a:pt x="13228" y="6537"/>
                    </a:lnTo>
                    <a:cubicBezTo>
                      <a:pt x="17896" y="6168"/>
                      <a:pt x="18872" y="1417"/>
                      <a:pt x="18872" y="1417"/>
                    </a:cubicBezTo>
                    <a:lnTo>
                      <a:pt x="12204" y="1417"/>
                    </a:lnTo>
                    <a:lnTo>
                      <a:pt x="12204" y="1703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360;p18"/>
              <p:cNvSpPr/>
              <p:nvPr/>
            </p:nvSpPr>
            <p:spPr>
              <a:xfrm>
                <a:off x="6682288" y="1481550"/>
                <a:ext cx="970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9074" extrusionOk="0">
                    <a:moveTo>
                      <a:pt x="1108" y="1"/>
                    </a:moveTo>
                    <a:lnTo>
                      <a:pt x="1" y="9074"/>
                    </a:lnTo>
                    <a:lnTo>
                      <a:pt x="1311" y="9074"/>
                    </a:lnTo>
                    <a:lnTo>
                      <a:pt x="388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361;p18"/>
              <p:cNvSpPr/>
              <p:nvPr/>
            </p:nvSpPr>
            <p:spPr>
              <a:xfrm>
                <a:off x="6761188" y="1680100"/>
                <a:ext cx="1348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5394" h="5561" extrusionOk="0">
                    <a:moveTo>
                      <a:pt x="0" y="0"/>
                    </a:moveTo>
                    <a:lnTo>
                      <a:pt x="0" y="5561"/>
                    </a:lnTo>
                    <a:lnTo>
                      <a:pt x="4643" y="5168"/>
                    </a:lnTo>
                    <a:cubicBezTo>
                      <a:pt x="5072" y="5132"/>
                      <a:pt x="5394" y="4751"/>
                      <a:pt x="5346" y="4322"/>
                    </a:cubicBezTo>
                    <a:lnTo>
                      <a:pt x="488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362;p18"/>
              <p:cNvSpPr/>
              <p:nvPr/>
            </p:nvSpPr>
            <p:spPr>
              <a:xfrm>
                <a:off x="6530913" y="1445225"/>
                <a:ext cx="606450" cy="630025"/>
              </a:xfrm>
              <a:custGeom>
                <a:avLst/>
                <a:gdLst/>
                <a:ahLst/>
                <a:cxnLst/>
                <a:rect l="l" t="t" r="r" b="b"/>
                <a:pathLst>
                  <a:path w="24258" h="25201" extrusionOk="0">
                    <a:moveTo>
                      <a:pt x="23380" y="1"/>
                    </a:moveTo>
                    <a:cubicBezTo>
                      <a:pt x="23368" y="1"/>
                      <a:pt x="23356" y="1"/>
                      <a:pt x="23344" y="1"/>
                    </a:cubicBezTo>
                    <a:lnTo>
                      <a:pt x="9735" y="823"/>
                    </a:lnTo>
                    <a:cubicBezTo>
                      <a:pt x="9413" y="835"/>
                      <a:pt x="9152" y="1049"/>
                      <a:pt x="9044" y="1347"/>
                    </a:cubicBezTo>
                    <a:lnTo>
                      <a:pt x="6044" y="10527"/>
                    </a:lnTo>
                    <a:cubicBezTo>
                      <a:pt x="1508" y="13860"/>
                      <a:pt x="377" y="20349"/>
                      <a:pt x="91" y="23516"/>
                    </a:cubicBezTo>
                    <a:cubicBezTo>
                      <a:pt x="0" y="24434"/>
                      <a:pt x="718" y="25201"/>
                      <a:pt x="1619" y="25201"/>
                    </a:cubicBezTo>
                    <a:cubicBezTo>
                      <a:pt x="1665" y="25201"/>
                      <a:pt x="1711" y="25199"/>
                      <a:pt x="1758" y="25195"/>
                    </a:cubicBezTo>
                    <a:lnTo>
                      <a:pt x="8163" y="24600"/>
                    </a:lnTo>
                    <a:cubicBezTo>
                      <a:pt x="8842" y="24528"/>
                      <a:pt x="9390" y="24040"/>
                      <a:pt x="9533" y="23373"/>
                    </a:cubicBezTo>
                    <a:lnTo>
                      <a:pt x="11616" y="13348"/>
                    </a:lnTo>
                    <a:cubicBezTo>
                      <a:pt x="11973" y="11920"/>
                      <a:pt x="13104" y="10800"/>
                      <a:pt x="14545" y="10479"/>
                    </a:cubicBezTo>
                    <a:lnTo>
                      <a:pt x="22141" y="8907"/>
                    </a:lnTo>
                    <a:cubicBezTo>
                      <a:pt x="22415" y="8848"/>
                      <a:pt x="22641" y="8633"/>
                      <a:pt x="22713" y="8360"/>
                    </a:cubicBezTo>
                    <a:lnTo>
                      <a:pt x="24130" y="978"/>
                    </a:lnTo>
                    <a:cubicBezTo>
                      <a:pt x="24257" y="478"/>
                      <a:pt x="23874" y="1"/>
                      <a:pt x="23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363;p18"/>
              <p:cNvSpPr/>
              <p:nvPr/>
            </p:nvSpPr>
            <p:spPr>
              <a:xfrm>
                <a:off x="7030263" y="1445500"/>
                <a:ext cx="107050" cy="233725"/>
              </a:xfrm>
              <a:custGeom>
                <a:avLst/>
                <a:gdLst/>
                <a:ahLst/>
                <a:cxnLst/>
                <a:rect l="l" t="t" r="r" b="b"/>
                <a:pathLst>
                  <a:path w="4282" h="9349" extrusionOk="0">
                    <a:moveTo>
                      <a:pt x="3424" y="0"/>
                    </a:moveTo>
                    <a:cubicBezTo>
                      <a:pt x="3406" y="0"/>
                      <a:pt x="3388" y="1"/>
                      <a:pt x="3370" y="2"/>
                    </a:cubicBezTo>
                    <a:lnTo>
                      <a:pt x="1703" y="98"/>
                    </a:lnTo>
                    <a:lnTo>
                      <a:pt x="0" y="9349"/>
                    </a:lnTo>
                    <a:lnTo>
                      <a:pt x="0" y="9349"/>
                    </a:lnTo>
                    <a:lnTo>
                      <a:pt x="2167" y="8896"/>
                    </a:lnTo>
                    <a:cubicBezTo>
                      <a:pt x="2441" y="8837"/>
                      <a:pt x="2667" y="8622"/>
                      <a:pt x="2739" y="8349"/>
                    </a:cubicBezTo>
                    <a:lnTo>
                      <a:pt x="4156" y="967"/>
                    </a:lnTo>
                    <a:cubicBezTo>
                      <a:pt x="4282" y="473"/>
                      <a:pt x="3920" y="0"/>
                      <a:pt x="34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364;p18"/>
              <p:cNvSpPr/>
              <p:nvPr/>
            </p:nvSpPr>
            <p:spPr>
              <a:xfrm>
                <a:off x="6826363" y="1530675"/>
                <a:ext cx="153325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2430" extrusionOk="0">
                    <a:moveTo>
                      <a:pt x="5954" y="1"/>
                    </a:moveTo>
                    <a:lnTo>
                      <a:pt x="1" y="536"/>
                    </a:lnTo>
                    <a:lnTo>
                      <a:pt x="167" y="2429"/>
                    </a:lnTo>
                    <a:lnTo>
                      <a:pt x="6132" y="1894"/>
                    </a:lnTo>
                    <a:lnTo>
                      <a:pt x="59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365;p18"/>
              <p:cNvSpPr/>
              <p:nvPr/>
            </p:nvSpPr>
            <p:spPr>
              <a:xfrm>
                <a:off x="6681113" y="1803100"/>
                <a:ext cx="224150" cy="259625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10385" extrusionOk="0">
                    <a:moveTo>
                      <a:pt x="7176" y="0"/>
                    </a:moveTo>
                    <a:cubicBezTo>
                      <a:pt x="7067" y="0"/>
                      <a:pt x="6957" y="11"/>
                      <a:pt x="6846" y="33"/>
                    </a:cubicBezTo>
                    <a:lnTo>
                      <a:pt x="2155" y="1034"/>
                    </a:lnTo>
                    <a:cubicBezTo>
                      <a:pt x="596" y="1367"/>
                      <a:pt x="393" y="3498"/>
                      <a:pt x="1858" y="4117"/>
                    </a:cubicBezTo>
                    <a:lnTo>
                      <a:pt x="1322" y="4236"/>
                    </a:lnTo>
                    <a:cubicBezTo>
                      <a:pt x="548" y="4403"/>
                      <a:pt x="0" y="5105"/>
                      <a:pt x="36" y="5903"/>
                    </a:cubicBezTo>
                    <a:cubicBezTo>
                      <a:pt x="72" y="6689"/>
                      <a:pt x="679" y="7344"/>
                      <a:pt x="1465" y="7439"/>
                    </a:cubicBezTo>
                    <a:cubicBezTo>
                      <a:pt x="1346" y="7594"/>
                      <a:pt x="1298" y="7808"/>
                      <a:pt x="1334" y="7999"/>
                    </a:cubicBezTo>
                    <a:lnTo>
                      <a:pt x="1727" y="9844"/>
                    </a:lnTo>
                    <a:cubicBezTo>
                      <a:pt x="1799" y="10163"/>
                      <a:pt x="2085" y="10385"/>
                      <a:pt x="2399" y="10385"/>
                    </a:cubicBezTo>
                    <a:cubicBezTo>
                      <a:pt x="2449" y="10385"/>
                      <a:pt x="2498" y="10379"/>
                      <a:pt x="2548" y="10368"/>
                    </a:cubicBezTo>
                    <a:lnTo>
                      <a:pt x="7120" y="9392"/>
                    </a:lnTo>
                    <a:cubicBezTo>
                      <a:pt x="7489" y="9308"/>
                      <a:pt x="7716" y="8951"/>
                      <a:pt x="7644" y="8582"/>
                    </a:cubicBezTo>
                    <a:lnTo>
                      <a:pt x="7251" y="6737"/>
                    </a:lnTo>
                    <a:cubicBezTo>
                      <a:pt x="7215" y="6582"/>
                      <a:pt x="7120" y="6439"/>
                      <a:pt x="7001" y="6344"/>
                    </a:cubicBezTo>
                    <a:cubicBezTo>
                      <a:pt x="8489" y="5951"/>
                      <a:pt x="8644" y="3879"/>
                      <a:pt x="7215" y="3284"/>
                    </a:cubicBezTo>
                    <a:lnTo>
                      <a:pt x="7525" y="3212"/>
                    </a:lnTo>
                    <a:cubicBezTo>
                      <a:pt x="8406" y="3022"/>
                      <a:pt x="8966" y="2165"/>
                      <a:pt x="8787" y="1284"/>
                    </a:cubicBezTo>
                    <a:cubicBezTo>
                      <a:pt x="8610" y="524"/>
                      <a:pt x="7932" y="0"/>
                      <a:pt x="7176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366;p18"/>
              <p:cNvSpPr/>
              <p:nvPr/>
            </p:nvSpPr>
            <p:spPr>
              <a:xfrm>
                <a:off x="6421838" y="1657050"/>
                <a:ext cx="349475" cy="392475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15699" extrusionOk="0">
                    <a:moveTo>
                      <a:pt x="12856" y="0"/>
                    </a:moveTo>
                    <a:cubicBezTo>
                      <a:pt x="12594" y="0"/>
                      <a:pt x="12360" y="41"/>
                      <a:pt x="12360" y="41"/>
                    </a:cubicBezTo>
                    <a:cubicBezTo>
                      <a:pt x="10752" y="1458"/>
                      <a:pt x="6847" y="2339"/>
                      <a:pt x="3728" y="3447"/>
                    </a:cubicBezTo>
                    <a:cubicBezTo>
                      <a:pt x="608" y="4542"/>
                      <a:pt x="1" y="12650"/>
                      <a:pt x="1" y="12650"/>
                    </a:cubicBezTo>
                    <a:lnTo>
                      <a:pt x="4120" y="15698"/>
                    </a:lnTo>
                    <a:cubicBezTo>
                      <a:pt x="8669" y="14615"/>
                      <a:pt x="8740" y="6328"/>
                      <a:pt x="8740" y="6328"/>
                    </a:cubicBezTo>
                    <a:lnTo>
                      <a:pt x="10407" y="5256"/>
                    </a:lnTo>
                    <a:cubicBezTo>
                      <a:pt x="13979" y="3899"/>
                      <a:pt x="13574" y="934"/>
                      <a:pt x="13574" y="375"/>
                    </a:cubicBezTo>
                    <a:cubicBezTo>
                      <a:pt x="13574" y="68"/>
                      <a:pt x="13192" y="0"/>
                      <a:pt x="12856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367;p18"/>
              <p:cNvSpPr/>
              <p:nvPr/>
            </p:nvSpPr>
            <p:spPr>
              <a:xfrm>
                <a:off x="6275988" y="2095950"/>
                <a:ext cx="319125" cy="235425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9417" extrusionOk="0">
                    <a:moveTo>
                      <a:pt x="1199" y="1"/>
                    </a:moveTo>
                    <a:cubicBezTo>
                      <a:pt x="867" y="1"/>
                      <a:pt x="540" y="158"/>
                      <a:pt x="334" y="452"/>
                    </a:cubicBezTo>
                    <a:cubicBezTo>
                      <a:pt x="1" y="928"/>
                      <a:pt x="120" y="1583"/>
                      <a:pt x="596" y="1916"/>
                    </a:cubicBezTo>
                    <a:lnTo>
                      <a:pt x="10978" y="9227"/>
                    </a:lnTo>
                    <a:cubicBezTo>
                      <a:pt x="11161" y="9355"/>
                      <a:pt x="11370" y="9416"/>
                      <a:pt x="11578" y="9416"/>
                    </a:cubicBezTo>
                    <a:cubicBezTo>
                      <a:pt x="11910" y="9416"/>
                      <a:pt x="12238" y="9258"/>
                      <a:pt x="12443" y="8965"/>
                    </a:cubicBezTo>
                    <a:cubicBezTo>
                      <a:pt x="12764" y="8489"/>
                      <a:pt x="12657" y="7834"/>
                      <a:pt x="12181" y="7500"/>
                    </a:cubicBezTo>
                    <a:lnTo>
                      <a:pt x="1799" y="190"/>
                    </a:lnTo>
                    <a:cubicBezTo>
                      <a:pt x="1616" y="62"/>
                      <a:pt x="1407" y="1"/>
                      <a:pt x="1199" y="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368;p18"/>
              <p:cNvSpPr/>
              <p:nvPr/>
            </p:nvSpPr>
            <p:spPr>
              <a:xfrm>
                <a:off x="6328388" y="2106050"/>
                <a:ext cx="1625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6502" h="4573" fill="none" extrusionOk="0">
                    <a:moveTo>
                      <a:pt x="6501" y="4572"/>
                    </a:moveTo>
                    <a:lnTo>
                      <a:pt x="0" y="0"/>
                    </a:lnTo>
                  </a:path>
                </a:pathLst>
              </a:custGeom>
              <a:noFill/>
              <a:ln w="7450" cap="flat" cmpd="sng">
                <a:solidFill>
                  <a:schemeClr val="accent3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369;p18"/>
              <p:cNvSpPr/>
              <p:nvPr/>
            </p:nvSpPr>
            <p:spPr>
              <a:xfrm>
                <a:off x="6555488" y="2106050"/>
                <a:ext cx="9677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56" fill="none" extrusionOk="0">
                    <a:moveTo>
                      <a:pt x="3870" y="572"/>
                    </a:moveTo>
                    <a:cubicBezTo>
                      <a:pt x="2549" y="655"/>
                      <a:pt x="1227" y="453"/>
                      <a:pt x="1" y="0"/>
                    </a:cubicBezTo>
                  </a:path>
                </a:pathLst>
              </a:custGeom>
              <a:noFill/>
              <a:ln w="7450" cap="flat" cmpd="sng">
                <a:solidFill>
                  <a:schemeClr val="accent3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370;p18"/>
              <p:cNvSpPr/>
              <p:nvPr/>
            </p:nvSpPr>
            <p:spPr>
              <a:xfrm>
                <a:off x="6727538" y="1887575"/>
                <a:ext cx="86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751" fill="none" extrusionOk="0">
                    <a:moveTo>
                      <a:pt x="1" y="750"/>
                    </a:moveTo>
                    <a:lnTo>
                      <a:pt x="3477" y="0"/>
                    </a:lnTo>
                  </a:path>
                </a:pathLst>
              </a:custGeom>
              <a:noFill/>
              <a:ln w="7450" cap="flat" cmpd="sng">
                <a:solidFill>
                  <a:schemeClr val="accent3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371;p18"/>
              <p:cNvSpPr/>
              <p:nvPr/>
            </p:nvSpPr>
            <p:spPr>
              <a:xfrm>
                <a:off x="6730813" y="1967050"/>
                <a:ext cx="714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763" fill="none" extrusionOk="0">
                    <a:moveTo>
                      <a:pt x="1" y="762"/>
                    </a:moveTo>
                    <a:lnTo>
                      <a:pt x="2858" y="0"/>
                    </a:lnTo>
                  </a:path>
                </a:pathLst>
              </a:custGeom>
              <a:noFill/>
              <a:ln w="7450" cap="flat" cmpd="sng">
                <a:solidFill>
                  <a:schemeClr val="accent3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372;p18"/>
              <p:cNvSpPr/>
              <p:nvPr/>
            </p:nvSpPr>
            <p:spPr>
              <a:xfrm>
                <a:off x="6582588" y="1815225"/>
                <a:ext cx="5777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966" fill="none" extrusionOk="0">
                    <a:moveTo>
                      <a:pt x="2310" y="1"/>
                    </a:moveTo>
                    <a:cubicBezTo>
                      <a:pt x="2310" y="1"/>
                      <a:pt x="893" y="965"/>
                      <a:pt x="0" y="560"/>
                    </a:cubicBezTo>
                  </a:path>
                </a:pathLst>
              </a:custGeom>
              <a:noFill/>
              <a:ln w="7450" cap="flat" cmpd="sng">
                <a:solidFill>
                  <a:schemeClr val="accent3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373;p18"/>
              <p:cNvSpPr/>
              <p:nvPr/>
            </p:nvSpPr>
            <p:spPr>
              <a:xfrm>
                <a:off x="6355163" y="1218425"/>
                <a:ext cx="360200" cy="376575"/>
              </a:xfrm>
              <a:custGeom>
                <a:avLst/>
                <a:gdLst/>
                <a:ahLst/>
                <a:cxnLst/>
                <a:rect l="l" t="t" r="r" b="b"/>
                <a:pathLst>
                  <a:path w="14408" h="15063" extrusionOk="0">
                    <a:moveTo>
                      <a:pt x="7121" y="1"/>
                    </a:moveTo>
                    <a:cubicBezTo>
                      <a:pt x="3120" y="1"/>
                      <a:pt x="1" y="3454"/>
                      <a:pt x="418" y="7418"/>
                    </a:cubicBezTo>
                    <a:cubicBezTo>
                      <a:pt x="774" y="10919"/>
                      <a:pt x="3723" y="13469"/>
                      <a:pt x="7096" y="13469"/>
                    </a:cubicBezTo>
                    <a:cubicBezTo>
                      <a:pt x="7555" y="13469"/>
                      <a:pt x="8021" y="13422"/>
                      <a:pt x="8490" y="13324"/>
                    </a:cubicBezTo>
                    <a:lnTo>
                      <a:pt x="10931" y="15062"/>
                    </a:lnTo>
                    <a:lnTo>
                      <a:pt x="10931" y="15062"/>
                    </a:lnTo>
                    <a:lnTo>
                      <a:pt x="10597" y="12502"/>
                    </a:lnTo>
                    <a:cubicBezTo>
                      <a:pt x="13181" y="10931"/>
                      <a:pt x="14407" y="7835"/>
                      <a:pt x="13598" y="4930"/>
                    </a:cubicBezTo>
                    <a:cubicBezTo>
                      <a:pt x="12788" y="2013"/>
                      <a:pt x="10133" y="1"/>
                      <a:pt x="71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374;p18"/>
              <p:cNvSpPr/>
              <p:nvPr/>
            </p:nvSpPr>
            <p:spPr>
              <a:xfrm>
                <a:off x="6421063" y="1321125"/>
                <a:ext cx="216750" cy="138725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5549" extrusionOk="0">
                    <a:moveTo>
                      <a:pt x="7900" y="0"/>
                    </a:moveTo>
                    <a:cubicBezTo>
                      <a:pt x="7776" y="0"/>
                      <a:pt x="7648" y="50"/>
                      <a:pt x="7533" y="167"/>
                    </a:cubicBezTo>
                    <a:lnTo>
                      <a:pt x="3199" y="4311"/>
                    </a:lnTo>
                    <a:lnTo>
                      <a:pt x="1115" y="2251"/>
                    </a:lnTo>
                    <a:cubicBezTo>
                      <a:pt x="1001" y="2139"/>
                      <a:pt x="875" y="2092"/>
                      <a:pt x="754" y="2092"/>
                    </a:cubicBezTo>
                    <a:cubicBezTo>
                      <a:pt x="347" y="2092"/>
                      <a:pt x="1" y="2624"/>
                      <a:pt x="377" y="3001"/>
                    </a:cubicBezTo>
                    <a:lnTo>
                      <a:pt x="2818" y="5406"/>
                    </a:lnTo>
                    <a:cubicBezTo>
                      <a:pt x="2925" y="5501"/>
                      <a:pt x="3056" y="5549"/>
                      <a:pt x="3187" y="5549"/>
                    </a:cubicBezTo>
                    <a:cubicBezTo>
                      <a:pt x="3318" y="5549"/>
                      <a:pt x="3449" y="5501"/>
                      <a:pt x="3556" y="5406"/>
                    </a:cubicBezTo>
                    <a:lnTo>
                      <a:pt x="8247" y="929"/>
                    </a:lnTo>
                    <a:cubicBezTo>
                      <a:pt x="8669" y="553"/>
                      <a:pt x="8314" y="0"/>
                      <a:pt x="79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" name="Google Shape;375;p18"/>
          <p:cNvSpPr txBox="1"/>
          <p:nvPr/>
        </p:nvSpPr>
        <p:spPr>
          <a:xfrm>
            <a:off x="9267092" y="1202825"/>
            <a:ext cx="8409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"/>
              </a:rPr>
              <a:t>02</a:t>
            </a:r>
            <a:endParaRPr sz="40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"/>
            </a:endParaRPr>
          </a:p>
        </p:txBody>
      </p:sp>
      <p:grpSp>
        <p:nvGrpSpPr>
          <p:cNvPr id="206" name="Google Shape;381;p18"/>
          <p:cNvGrpSpPr/>
          <p:nvPr/>
        </p:nvGrpSpPr>
        <p:grpSpPr>
          <a:xfrm>
            <a:off x="7512377" y="1596805"/>
            <a:ext cx="2683490" cy="1309389"/>
            <a:chOff x="4414535" y="1641750"/>
            <a:chExt cx="2227072" cy="830470"/>
          </a:xfrm>
        </p:grpSpPr>
        <p:sp>
          <p:nvSpPr>
            <p:cNvPr id="207" name="Google Shape;382;p18"/>
            <p:cNvSpPr txBox="1"/>
            <p:nvPr/>
          </p:nvSpPr>
          <p:spPr>
            <a:xfrm>
              <a:off x="4737479" y="1799620"/>
              <a:ext cx="19029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sz="1400" dirty="0">
                  <a:latin typeface="Roboto"/>
                  <a:ea typeface="Roboto"/>
                  <a:cs typeface="Roboto"/>
                  <a:sym typeface="Roboto"/>
                </a:rPr>
                <a:t>System would be able to sense abnormalities in temperature of a person</a:t>
              </a:r>
              <a:endParaRPr sz="14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383;p18"/>
            <p:cNvSpPr txBox="1"/>
            <p:nvPr/>
          </p:nvSpPr>
          <p:spPr>
            <a:xfrm>
              <a:off x="4414535" y="1641750"/>
              <a:ext cx="2227072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Check Temperature</a:t>
              </a:r>
              <a:endParaRPr dirty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9" name="Google Shape;3861;p45"/>
          <p:cNvGrpSpPr/>
          <p:nvPr/>
        </p:nvGrpSpPr>
        <p:grpSpPr>
          <a:xfrm>
            <a:off x="99595" y="4703919"/>
            <a:ext cx="1851844" cy="2031580"/>
            <a:chOff x="3240000" y="1381950"/>
            <a:chExt cx="2664050" cy="2886100"/>
          </a:xfrm>
        </p:grpSpPr>
        <p:sp>
          <p:nvSpPr>
            <p:cNvPr id="210" name="Google Shape;3862;p45"/>
            <p:cNvSpPr/>
            <p:nvPr/>
          </p:nvSpPr>
          <p:spPr>
            <a:xfrm>
              <a:off x="3240000" y="1381950"/>
              <a:ext cx="2550950" cy="2723500"/>
            </a:xfrm>
            <a:custGeom>
              <a:avLst/>
              <a:gdLst/>
              <a:ahLst/>
              <a:cxnLst/>
              <a:rect l="l" t="t" r="r" b="b"/>
              <a:pathLst>
                <a:path w="102038" h="108940" extrusionOk="0">
                  <a:moveTo>
                    <a:pt x="55353" y="0"/>
                  </a:moveTo>
                  <a:cubicBezTo>
                    <a:pt x="12990" y="0"/>
                    <a:pt x="1" y="20169"/>
                    <a:pt x="1" y="50078"/>
                  </a:cubicBezTo>
                  <a:cubicBezTo>
                    <a:pt x="1" y="79974"/>
                    <a:pt x="9216" y="100882"/>
                    <a:pt x="21575" y="105180"/>
                  </a:cubicBezTo>
                  <a:cubicBezTo>
                    <a:pt x="21575" y="105180"/>
                    <a:pt x="43376" y="108940"/>
                    <a:pt x="62669" y="108940"/>
                  </a:cubicBezTo>
                  <a:cubicBezTo>
                    <a:pt x="70103" y="108940"/>
                    <a:pt x="77165" y="108381"/>
                    <a:pt x="82463" y="106835"/>
                  </a:cubicBezTo>
                  <a:cubicBezTo>
                    <a:pt x="101513" y="101275"/>
                    <a:pt x="102037" y="72057"/>
                    <a:pt x="102037" y="49090"/>
                  </a:cubicBezTo>
                  <a:cubicBezTo>
                    <a:pt x="102037" y="26134"/>
                    <a:pt x="97715" y="0"/>
                    <a:pt x="5535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863;p45"/>
            <p:cNvSpPr/>
            <p:nvPr/>
          </p:nvSpPr>
          <p:spPr>
            <a:xfrm>
              <a:off x="3503125" y="3997150"/>
              <a:ext cx="2185425" cy="270900"/>
            </a:xfrm>
            <a:custGeom>
              <a:avLst/>
              <a:gdLst/>
              <a:ahLst/>
              <a:cxnLst/>
              <a:rect l="l" t="t" r="r" b="b"/>
              <a:pathLst>
                <a:path w="87417" h="10836" extrusionOk="0">
                  <a:moveTo>
                    <a:pt x="1" y="0"/>
                  </a:moveTo>
                  <a:cubicBezTo>
                    <a:pt x="1" y="0"/>
                    <a:pt x="19563" y="10835"/>
                    <a:pt x="43709" y="10835"/>
                  </a:cubicBezTo>
                  <a:cubicBezTo>
                    <a:pt x="67843" y="10835"/>
                    <a:pt x="87417" y="0"/>
                    <a:pt x="87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864;p45"/>
            <p:cNvSpPr/>
            <p:nvPr/>
          </p:nvSpPr>
          <p:spPr>
            <a:xfrm>
              <a:off x="3461450" y="2327000"/>
              <a:ext cx="301550" cy="132475"/>
            </a:xfrm>
            <a:custGeom>
              <a:avLst/>
              <a:gdLst/>
              <a:ahLst/>
              <a:cxnLst/>
              <a:rect l="l" t="t" r="r" b="b"/>
              <a:pathLst>
                <a:path w="12062" h="5299" extrusionOk="0">
                  <a:moveTo>
                    <a:pt x="12062" y="1"/>
                  </a:moveTo>
                  <a:lnTo>
                    <a:pt x="1" y="536"/>
                  </a:lnTo>
                  <a:lnTo>
                    <a:pt x="1" y="5299"/>
                  </a:lnTo>
                  <a:lnTo>
                    <a:pt x="12062" y="4394"/>
                  </a:lnTo>
                  <a:lnTo>
                    <a:pt x="12062" y="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865;p45"/>
            <p:cNvSpPr/>
            <p:nvPr/>
          </p:nvSpPr>
          <p:spPr>
            <a:xfrm>
              <a:off x="3347150" y="2463925"/>
              <a:ext cx="301850" cy="145575"/>
            </a:xfrm>
            <a:custGeom>
              <a:avLst/>
              <a:gdLst/>
              <a:ahLst/>
              <a:cxnLst/>
              <a:rect l="l" t="t" r="r" b="b"/>
              <a:pathLst>
                <a:path w="12074" h="5823" extrusionOk="0">
                  <a:moveTo>
                    <a:pt x="12074" y="0"/>
                  </a:moveTo>
                  <a:lnTo>
                    <a:pt x="1" y="1060"/>
                  </a:lnTo>
                  <a:lnTo>
                    <a:pt x="1" y="5823"/>
                  </a:lnTo>
                  <a:lnTo>
                    <a:pt x="12074" y="4394"/>
                  </a:lnTo>
                  <a:lnTo>
                    <a:pt x="1207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866;p45"/>
            <p:cNvSpPr/>
            <p:nvPr/>
          </p:nvSpPr>
          <p:spPr>
            <a:xfrm>
              <a:off x="3604325" y="3277425"/>
              <a:ext cx="209875" cy="134850"/>
            </a:xfrm>
            <a:custGeom>
              <a:avLst/>
              <a:gdLst/>
              <a:ahLst/>
              <a:cxnLst/>
              <a:rect l="l" t="t" r="r" b="b"/>
              <a:pathLst>
                <a:path w="8395" h="5394" extrusionOk="0">
                  <a:moveTo>
                    <a:pt x="8395" y="0"/>
                  </a:moveTo>
                  <a:lnTo>
                    <a:pt x="1" y="631"/>
                  </a:lnTo>
                  <a:lnTo>
                    <a:pt x="1" y="5394"/>
                  </a:lnTo>
                  <a:lnTo>
                    <a:pt x="8395" y="4394"/>
                  </a:lnTo>
                  <a:lnTo>
                    <a:pt x="8395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867;p45"/>
            <p:cNvSpPr/>
            <p:nvPr/>
          </p:nvSpPr>
          <p:spPr>
            <a:xfrm>
              <a:off x="3356675" y="3072925"/>
              <a:ext cx="209875" cy="134875"/>
            </a:xfrm>
            <a:custGeom>
              <a:avLst/>
              <a:gdLst/>
              <a:ahLst/>
              <a:cxnLst/>
              <a:rect l="l" t="t" r="r" b="b"/>
              <a:pathLst>
                <a:path w="8395" h="5395" extrusionOk="0">
                  <a:moveTo>
                    <a:pt x="8395" y="1"/>
                  </a:moveTo>
                  <a:lnTo>
                    <a:pt x="1" y="632"/>
                  </a:lnTo>
                  <a:lnTo>
                    <a:pt x="1" y="5394"/>
                  </a:lnTo>
                  <a:lnTo>
                    <a:pt x="8395" y="4406"/>
                  </a:lnTo>
                  <a:lnTo>
                    <a:pt x="8395" y="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868;p45"/>
            <p:cNvSpPr/>
            <p:nvPr/>
          </p:nvSpPr>
          <p:spPr>
            <a:xfrm>
              <a:off x="5488200" y="2327000"/>
              <a:ext cx="301550" cy="132475"/>
            </a:xfrm>
            <a:custGeom>
              <a:avLst/>
              <a:gdLst/>
              <a:ahLst/>
              <a:cxnLst/>
              <a:rect l="l" t="t" r="r" b="b"/>
              <a:pathLst>
                <a:path w="12062" h="5299" extrusionOk="0">
                  <a:moveTo>
                    <a:pt x="1" y="1"/>
                  </a:moveTo>
                  <a:lnTo>
                    <a:pt x="1" y="4394"/>
                  </a:lnTo>
                  <a:lnTo>
                    <a:pt x="12062" y="5299"/>
                  </a:lnTo>
                  <a:lnTo>
                    <a:pt x="12062" y="5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869;p45"/>
            <p:cNvSpPr/>
            <p:nvPr/>
          </p:nvSpPr>
          <p:spPr>
            <a:xfrm>
              <a:off x="5602200" y="2463925"/>
              <a:ext cx="301850" cy="145575"/>
            </a:xfrm>
            <a:custGeom>
              <a:avLst/>
              <a:gdLst/>
              <a:ahLst/>
              <a:cxnLst/>
              <a:rect l="l" t="t" r="r" b="b"/>
              <a:pathLst>
                <a:path w="12074" h="5823" extrusionOk="0">
                  <a:moveTo>
                    <a:pt x="1" y="0"/>
                  </a:moveTo>
                  <a:lnTo>
                    <a:pt x="1" y="4394"/>
                  </a:lnTo>
                  <a:lnTo>
                    <a:pt x="12074" y="5823"/>
                  </a:lnTo>
                  <a:lnTo>
                    <a:pt x="12074" y="10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870;p45"/>
            <p:cNvSpPr/>
            <p:nvPr/>
          </p:nvSpPr>
          <p:spPr>
            <a:xfrm>
              <a:off x="5437000" y="3277425"/>
              <a:ext cx="209875" cy="134850"/>
            </a:xfrm>
            <a:custGeom>
              <a:avLst/>
              <a:gdLst/>
              <a:ahLst/>
              <a:cxnLst/>
              <a:rect l="l" t="t" r="r" b="b"/>
              <a:pathLst>
                <a:path w="8395" h="5394" extrusionOk="0">
                  <a:moveTo>
                    <a:pt x="1" y="0"/>
                  </a:moveTo>
                  <a:lnTo>
                    <a:pt x="1" y="4394"/>
                  </a:lnTo>
                  <a:lnTo>
                    <a:pt x="8395" y="5394"/>
                  </a:lnTo>
                  <a:lnTo>
                    <a:pt x="8395" y="6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871;p45"/>
            <p:cNvSpPr/>
            <p:nvPr/>
          </p:nvSpPr>
          <p:spPr>
            <a:xfrm>
              <a:off x="5648350" y="3125025"/>
              <a:ext cx="209575" cy="134850"/>
            </a:xfrm>
            <a:custGeom>
              <a:avLst/>
              <a:gdLst/>
              <a:ahLst/>
              <a:cxnLst/>
              <a:rect l="l" t="t" r="r" b="b"/>
              <a:pathLst>
                <a:path w="8383" h="5394" extrusionOk="0">
                  <a:moveTo>
                    <a:pt x="0" y="0"/>
                  </a:moveTo>
                  <a:lnTo>
                    <a:pt x="0" y="4405"/>
                  </a:lnTo>
                  <a:lnTo>
                    <a:pt x="8382" y="5394"/>
                  </a:lnTo>
                  <a:lnTo>
                    <a:pt x="8382" y="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872;p45"/>
            <p:cNvSpPr/>
            <p:nvPr/>
          </p:nvSpPr>
          <p:spPr>
            <a:xfrm>
              <a:off x="3921925" y="1637625"/>
              <a:ext cx="1192150" cy="2355375"/>
            </a:xfrm>
            <a:custGeom>
              <a:avLst/>
              <a:gdLst/>
              <a:ahLst/>
              <a:cxnLst/>
              <a:rect l="l" t="t" r="r" b="b"/>
              <a:pathLst>
                <a:path w="47686" h="94215" extrusionOk="0">
                  <a:moveTo>
                    <a:pt x="1" y="1"/>
                  </a:moveTo>
                  <a:lnTo>
                    <a:pt x="1" y="94215"/>
                  </a:lnTo>
                  <a:lnTo>
                    <a:pt x="47685" y="94215"/>
                  </a:lnTo>
                  <a:lnTo>
                    <a:pt x="47685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873;p45"/>
            <p:cNvSpPr/>
            <p:nvPr/>
          </p:nvSpPr>
          <p:spPr>
            <a:xfrm>
              <a:off x="4009150" y="1718600"/>
              <a:ext cx="1020400" cy="2274400"/>
            </a:xfrm>
            <a:custGeom>
              <a:avLst/>
              <a:gdLst/>
              <a:ahLst/>
              <a:cxnLst/>
              <a:rect l="l" t="t" r="r" b="b"/>
              <a:pathLst>
                <a:path w="40816" h="90976" extrusionOk="0">
                  <a:moveTo>
                    <a:pt x="310" y="0"/>
                  </a:moveTo>
                  <a:cubicBezTo>
                    <a:pt x="143" y="0"/>
                    <a:pt x="0" y="143"/>
                    <a:pt x="0" y="322"/>
                  </a:cubicBezTo>
                  <a:lnTo>
                    <a:pt x="0" y="90654"/>
                  </a:lnTo>
                  <a:cubicBezTo>
                    <a:pt x="0" y="90833"/>
                    <a:pt x="143" y="90976"/>
                    <a:pt x="310" y="90976"/>
                  </a:cubicBezTo>
                  <a:lnTo>
                    <a:pt x="40494" y="90976"/>
                  </a:lnTo>
                  <a:cubicBezTo>
                    <a:pt x="40672" y="90976"/>
                    <a:pt x="40815" y="90833"/>
                    <a:pt x="40815" y="90654"/>
                  </a:cubicBezTo>
                  <a:lnTo>
                    <a:pt x="40815" y="322"/>
                  </a:lnTo>
                  <a:cubicBezTo>
                    <a:pt x="40815" y="143"/>
                    <a:pt x="40672" y="0"/>
                    <a:pt x="40494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874;p45"/>
            <p:cNvSpPr/>
            <p:nvPr/>
          </p:nvSpPr>
          <p:spPr>
            <a:xfrm>
              <a:off x="4463675" y="2328200"/>
              <a:ext cx="46150" cy="46150"/>
            </a:xfrm>
            <a:custGeom>
              <a:avLst/>
              <a:gdLst/>
              <a:ahLst/>
              <a:cxnLst/>
              <a:rect l="l" t="t" r="r" b="b"/>
              <a:pathLst>
                <a:path w="1846" h="1846" extrusionOk="0">
                  <a:moveTo>
                    <a:pt x="917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41"/>
                    <a:pt x="417" y="1846"/>
                    <a:pt x="917" y="1846"/>
                  </a:cubicBezTo>
                  <a:cubicBezTo>
                    <a:pt x="1429" y="1846"/>
                    <a:pt x="1846" y="1441"/>
                    <a:pt x="1846" y="929"/>
                  </a:cubicBezTo>
                  <a:cubicBezTo>
                    <a:pt x="1846" y="417"/>
                    <a:pt x="1429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875;p45"/>
            <p:cNvSpPr/>
            <p:nvPr/>
          </p:nvSpPr>
          <p:spPr>
            <a:xfrm>
              <a:off x="4021650" y="1731100"/>
              <a:ext cx="995375" cy="2249400"/>
            </a:xfrm>
            <a:custGeom>
              <a:avLst/>
              <a:gdLst/>
              <a:ahLst/>
              <a:cxnLst/>
              <a:rect l="l" t="t" r="r" b="b"/>
              <a:pathLst>
                <a:path w="39815" h="89976" extrusionOk="0">
                  <a:moveTo>
                    <a:pt x="35624" y="0"/>
                  </a:moveTo>
                  <a:lnTo>
                    <a:pt x="35624" y="45994"/>
                  </a:lnTo>
                  <a:cubicBezTo>
                    <a:pt x="35624" y="65663"/>
                    <a:pt x="19670" y="81618"/>
                    <a:pt x="1" y="81618"/>
                  </a:cubicBezTo>
                  <a:lnTo>
                    <a:pt x="1" y="89869"/>
                  </a:lnTo>
                  <a:cubicBezTo>
                    <a:pt x="1" y="89928"/>
                    <a:pt x="48" y="89976"/>
                    <a:pt x="108" y="89976"/>
                  </a:cubicBezTo>
                  <a:lnTo>
                    <a:pt x="39708" y="89976"/>
                  </a:lnTo>
                  <a:cubicBezTo>
                    <a:pt x="39767" y="89976"/>
                    <a:pt x="39815" y="89928"/>
                    <a:pt x="39815" y="89869"/>
                  </a:cubicBezTo>
                  <a:lnTo>
                    <a:pt x="39815" y="119"/>
                  </a:lnTo>
                  <a:cubicBezTo>
                    <a:pt x="39815" y="48"/>
                    <a:pt x="39767" y="0"/>
                    <a:pt x="39708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876;p45"/>
            <p:cNvSpPr/>
            <p:nvPr/>
          </p:nvSpPr>
          <p:spPr>
            <a:xfrm>
              <a:off x="4774575" y="2755375"/>
              <a:ext cx="236675" cy="87725"/>
            </a:xfrm>
            <a:custGeom>
              <a:avLst/>
              <a:gdLst/>
              <a:ahLst/>
              <a:cxnLst/>
              <a:rect l="l" t="t" r="r" b="b"/>
              <a:pathLst>
                <a:path w="9467" h="3509" extrusionOk="0">
                  <a:moveTo>
                    <a:pt x="6122" y="0"/>
                  </a:moveTo>
                  <a:cubicBezTo>
                    <a:pt x="3501" y="0"/>
                    <a:pt x="120" y="1085"/>
                    <a:pt x="30" y="1951"/>
                  </a:cubicBezTo>
                  <a:cubicBezTo>
                    <a:pt x="1" y="2235"/>
                    <a:pt x="261" y="2340"/>
                    <a:pt x="693" y="2340"/>
                  </a:cubicBezTo>
                  <a:cubicBezTo>
                    <a:pt x="1936" y="2340"/>
                    <a:pt x="4599" y="1465"/>
                    <a:pt x="5816" y="1465"/>
                  </a:cubicBezTo>
                  <a:cubicBezTo>
                    <a:pt x="6215" y="1465"/>
                    <a:pt x="6459" y="1559"/>
                    <a:pt x="6448" y="1808"/>
                  </a:cubicBezTo>
                  <a:cubicBezTo>
                    <a:pt x="6405" y="2815"/>
                    <a:pt x="7305" y="3508"/>
                    <a:pt x="8091" y="3508"/>
                  </a:cubicBezTo>
                  <a:cubicBezTo>
                    <a:pt x="8829" y="3508"/>
                    <a:pt x="9467" y="2896"/>
                    <a:pt x="9127" y="1356"/>
                  </a:cubicBezTo>
                  <a:cubicBezTo>
                    <a:pt x="8912" y="367"/>
                    <a:pt x="7646" y="0"/>
                    <a:pt x="6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877;p45"/>
            <p:cNvSpPr/>
            <p:nvPr/>
          </p:nvSpPr>
          <p:spPr>
            <a:xfrm>
              <a:off x="4785250" y="2729075"/>
              <a:ext cx="234200" cy="93200"/>
            </a:xfrm>
            <a:custGeom>
              <a:avLst/>
              <a:gdLst/>
              <a:ahLst/>
              <a:cxnLst/>
              <a:rect l="l" t="t" r="r" b="b"/>
              <a:pathLst>
                <a:path w="9368" h="3728" extrusionOk="0">
                  <a:moveTo>
                    <a:pt x="5302" y="1"/>
                  </a:moveTo>
                  <a:cubicBezTo>
                    <a:pt x="2885" y="1"/>
                    <a:pt x="212" y="687"/>
                    <a:pt x="67" y="1432"/>
                  </a:cubicBezTo>
                  <a:cubicBezTo>
                    <a:pt x="0" y="1777"/>
                    <a:pt x="401" y="1891"/>
                    <a:pt x="1031" y="1891"/>
                  </a:cubicBezTo>
                  <a:cubicBezTo>
                    <a:pt x="2256" y="1891"/>
                    <a:pt x="4347" y="1460"/>
                    <a:pt x="5550" y="1460"/>
                  </a:cubicBezTo>
                  <a:cubicBezTo>
                    <a:pt x="6140" y="1460"/>
                    <a:pt x="6517" y="1564"/>
                    <a:pt x="6473" y="1872"/>
                  </a:cubicBezTo>
                  <a:cubicBezTo>
                    <a:pt x="6331" y="2924"/>
                    <a:pt x="7256" y="3727"/>
                    <a:pt x="8070" y="3727"/>
                  </a:cubicBezTo>
                  <a:cubicBezTo>
                    <a:pt x="8758" y="3727"/>
                    <a:pt x="9368" y="3153"/>
                    <a:pt x="9188" y="1670"/>
                  </a:cubicBezTo>
                  <a:cubicBezTo>
                    <a:pt x="9034" y="447"/>
                    <a:pt x="7251" y="1"/>
                    <a:pt x="5302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878;p45"/>
            <p:cNvSpPr/>
            <p:nvPr/>
          </p:nvSpPr>
          <p:spPr>
            <a:xfrm>
              <a:off x="3811500" y="3101550"/>
              <a:ext cx="225050" cy="570150"/>
            </a:xfrm>
            <a:custGeom>
              <a:avLst/>
              <a:gdLst/>
              <a:ahLst/>
              <a:cxnLst/>
              <a:rect l="l" t="t" r="r" b="b"/>
              <a:pathLst>
                <a:path w="9002" h="22806" extrusionOk="0">
                  <a:moveTo>
                    <a:pt x="7941" y="1"/>
                  </a:moveTo>
                  <a:cubicBezTo>
                    <a:pt x="6618" y="1"/>
                    <a:pt x="70" y="3281"/>
                    <a:pt x="36" y="4344"/>
                  </a:cubicBezTo>
                  <a:cubicBezTo>
                    <a:pt x="1" y="5499"/>
                    <a:pt x="1787" y="6023"/>
                    <a:pt x="2739" y="6642"/>
                  </a:cubicBezTo>
                  <a:cubicBezTo>
                    <a:pt x="3192" y="6928"/>
                    <a:pt x="3061" y="15620"/>
                    <a:pt x="3668" y="20573"/>
                  </a:cubicBezTo>
                  <a:cubicBezTo>
                    <a:pt x="3874" y="22227"/>
                    <a:pt x="4467" y="22805"/>
                    <a:pt x="5166" y="22805"/>
                  </a:cubicBezTo>
                  <a:cubicBezTo>
                    <a:pt x="6529" y="22805"/>
                    <a:pt x="8296" y="20606"/>
                    <a:pt x="8383" y="19906"/>
                  </a:cubicBezTo>
                  <a:cubicBezTo>
                    <a:pt x="9002" y="15012"/>
                    <a:pt x="8657" y="606"/>
                    <a:pt x="8145" y="58"/>
                  </a:cubicBezTo>
                  <a:cubicBezTo>
                    <a:pt x="8109" y="19"/>
                    <a:pt x="8039" y="1"/>
                    <a:pt x="7941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879;p45"/>
            <p:cNvSpPr/>
            <p:nvPr/>
          </p:nvSpPr>
          <p:spPr>
            <a:xfrm>
              <a:off x="3913300" y="3990600"/>
              <a:ext cx="195875" cy="90825"/>
            </a:xfrm>
            <a:custGeom>
              <a:avLst/>
              <a:gdLst/>
              <a:ahLst/>
              <a:cxnLst/>
              <a:rect l="l" t="t" r="r" b="b"/>
              <a:pathLst>
                <a:path w="7835" h="3633" extrusionOk="0">
                  <a:moveTo>
                    <a:pt x="917" y="0"/>
                  </a:moveTo>
                  <a:lnTo>
                    <a:pt x="917" y="0"/>
                  </a:lnTo>
                  <a:cubicBezTo>
                    <a:pt x="1001" y="227"/>
                    <a:pt x="1" y="2465"/>
                    <a:pt x="560" y="3001"/>
                  </a:cubicBezTo>
                  <a:cubicBezTo>
                    <a:pt x="757" y="3189"/>
                    <a:pt x="942" y="3254"/>
                    <a:pt x="1113" y="3254"/>
                  </a:cubicBezTo>
                  <a:cubicBezTo>
                    <a:pt x="1437" y="3254"/>
                    <a:pt x="1706" y="3020"/>
                    <a:pt x="1894" y="2965"/>
                  </a:cubicBezTo>
                  <a:cubicBezTo>
                    <a:pt x="1910" y="2960"/>
                    <a:pt x="1936" y="2957"/>
                    <a:pt x="1971" y="2957"/>
                  </a:cubicBezTo>
                  <a:cubicBezTo>
                    <a:pt x="2538" y="2957"/>
                    <a:pt x="5413" y="3632"/>
                    <a:pt x="6146" y="3632"/>
                  </a:cubicBezTo>
                  <a:cubicBezTo>
                    <a:pt x="6158" y="3632"/>
                    <a:pt x="6169" y="3632"/>
                    <a:pt x="6180" y="3632"/>
                  </a:cubicBezTo>
                  <a:cubicBezTo>
                    <a:pt x="6894" y="3620"/>
                    <a:pt x="7835" y="3275"/>
                    <a:pt x="7752" y="3084"/>
                  </a:cubicBezTo>
                  <a:cubicBezTo>
                    <a:pt x="7656" y="2894"/>
                    <a:pt x="3299" y="1905"/>
                    <a:pt x="2941" y="1596"/>
                  </a:cubicBezTo>
                  <a:cubicBezTo>
                    <a:pt x="2584" y="1286"/>
                    <a:pt x="2453" y="179"/>
                    <a:pt x="2453" y="179"/>
                  </a:cubicBezTo>
                  <a:lnTo>
                    <a:pt x="917" y="0"/>
                  </a:lnTo>
                  <a:close/>
                </a:path>
              </a:pathLst>
            </a:custGeom>
            <a:solidFill>
              <a:srgbClr val="F5A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880;p45"/>
            <p:cNvSpPr/>
            <p:nvPr/>
          </p:nvSpPr>
          <p:spPr>
            <a:xfrm>
              <a:off x="3903175" y="3599175"/>
              <a:ext cx="117900" cy="401875"/>
            </a:xfrm>
            <a:custGeom>
              <a:avLst/>
              <a:gdLst/>
              <a:ahLst/>
              <a:cxnLst/>
              <a:rect l="l" t="t" r="r" b="b"/>
              <a:pathLst>
                <a:path w="4716" h="16075" extrusionOk="0">
                  <a:moveTo>
                    <a:pt x="4716" y="1"/>
                  </a:moveTo>
                  <a:lnTo>
                    <a:pt x="1" y="668"/>
                  </a:lnTo>
                  <a:cubicBezTo>
                    <a:pt x="191" y="5668"/>
                    <a:pt x="251" y="15753"/>
                    <a:pt x="251" y="15753"/>
                  </a:cubicBezTo>
                  <a:cubicBezTo>
                    <a:pt x="251" y="15753"/>
                    <a:pt x="911" y="16074"/>
                    <a:pt x="1976" y="16074"/>
                  </a:cubicBezTo>
                  <a:cubicBezTo>
                    <a:pt x="2473" y="16074"/>
                    <a:pt x="3057" y="16005"/>
                    <a:pt x="3704" y="15800"/>
                  </a:cubicBezTo>
                  <a:cubicBezTo>
                    <a:pt x="3716" y="15800"/>
                    <a:pt x="4442" y="5013"/>
                    <a:pt x="4716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881;p45"/>
            <p:cNvSpPr/>
            <p:nvPr/>
          </p:nvSpPr>
          <p:spPr>
            <a:xfrm>
              <a:off x="3913600" y="3988425"/>
              <a:ext cx="214350" cy="104825"/>
            </a:xfrm>
            <a:custGeom>
              <a:avLst/>
              <a:gdLst/>
              <a:ahLst/>
              <a:cxnLst/>
              <a:rect l="l" t="t" r="r" b="b"/>
              <a:pathLst>
                <a:path w="8574" h="4193" extrusionOk="0">
                  <a:moveTo>
                    <a:pt x="3811" y="0"/>
                  </a:moveTo>
                  <a:cubicBezTo>
                    <a:pt x="3691" y="0"/>
                    <a:pt x="3517" y="157"/>
                    <a:pt x="3334" y="385"/>
                  </a:cubicBezTo>
                  <a:cubicBezTo>
                    <a:pt x="2508" y="1449"/>
                    <a:pt x="1969" y="1812"/>
                    <a:pt x="1601" y="1812"/>
                  </a:cubicBezTo>
                  <a:cubicBezTo>
                    <a:pt x="1269" y="1812"/>
                    <a:pt x="1077" y="1516"/>
                    <a:pt x="941" y="1171"/>
                  </a:cubicBezTo>
                  <a:cubicBezTo>
                    <a:pt x="897" y="1067"/>
                    <a:pt x="805" y="1018"/>
                    <a:pt x="714" y="1018"/>
                  </a:cubicBezTo>
                  <a:cubicBezTo>
                    <a:pt x="608" y="1018"/>
                    <a:pt x="502" y="1085"/>
                    <a:pt x="477" y="1207"/>
                  </a:cubicBezTo>
                  <a:lnTo>
                    <a:pt x="1" y="3397"/>
                  </a:lnTo>
                  <a:cubicBezTo>
                    <a:pt x="353" y="3895"/>
                    <a:pt x="4537" y="4193"/>
                    <a:pt x="6749" y="4193"/>
                  </a:cubicBezTo>
                  <a:cubicBezTo>
                    <a:pt x="7450" y="4193"/>
                    <a:pt x="7953" y="4163"/>
                    <a:pt x="8073" y="4100"/>
                  </a:cubicBezTo>
                  <a:cubicBezTo>
                    <a:pt x="8573" y="3838"/>
                    <a:pt x="8144" y="2552"/>
                    <a:pt x="7871" y="2254"/>
                  </a:cubicBezTo>
                  <a:cubicBezTo>
                    <a:pt x="7770" y="2140"/>
                    <a:pt x="7270" y="2115"/>
                    <a:pt x="6669" y="2115"/>
                  </a:cubicBezTo>
                  <a:cubicBezTo>
                    <a:pt x="6205" y="2115"/>
                    <a:pt x="5682" y="2130"/>
                    <a:pt x="5234" y="2130"/>
                  </a:cubicBezTo>
                  <a:cubicBezTo>
                    <a:pt x="4747" y="2130"/>
                    <a:pt x="4349" y="2113"/>
                    <a:pt x="4215" y="2040"/>
                  </a:cubicBezTo>
                  <a:cubicBezTo>
                    <a:pt x="3811" y="1814"/>
                    <a:pt x="3953" y="671"/>
                    <a:pt x="3953" y="671"/>
                  </a:cubicBezTo>
                  <a:cubicBezTo>
                    <a:pt x="4009" y="187"/>
                    <a:pt x="3942" y="0"/>
                    <a:pt x="3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882;p45"/>
            <p:cNvSpPr/>
            <p:nvPr/>
          </p:nvSpPr>
          <p:spPr>
            <a:xfrm>
              <a:off x="3986825" y="4011150"/>
              <a:ext cx="35750" cy="35725"/>
            </a:xfrm>
            <a:custGeom>
              <a:avLst/>
              <a:gdLst/>
              <a:ahLst/>
              <a:cxnLst/>
              <a:rect l="l" t="t" r="r" b="b"/>
              <a:pathLst>
                <a:path w="1430" h="1429" extrusionOk="0">
                  <a:moveTo>
                    <a:pt x="929" y="0"/>
                  </a:moveTo>
                  <a:lnTo>
                    <a:pt x="929" y="0"/>
                  </a:lnTo>
                  <a:cubicBezTo>
                    <a:pt x="977" y="631"/>
                    <a:pt x="596" y="1214"/>
                    <a:pt x="0" y="1417"/>
                  </a:cubicBezTo>
                  <a:cubicBezTo>
                    <a:pt x="62" y="1424"/>
                    <a:pt x="129" y="1428"/>
                    <a:pt x="199" y="1428"/>
                  </a:cubicBezTo>
                  <a:cubicBezTo>
                    <a:pt x="574" y="1428"/>
                    <a:pt x="1032" y="1315"/>
                    <a:pt x="1203" y="1024"/>
                  </a:cubicBezTo>
                  <a:cubicBezTo>
                    <a:pt x="1429" y="667"/>
                    <a:pt x="1298" y="202"/>
                    <a:pt x="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883;p45"/>
            <p:cNvSpPr/>
            <p:nvPr/>
          </p:nvSpPr>
          <p:spPr>
            <a:xfrm>
              <a:off x="4003800" y="4024825"/>
              <a:ext cx="35725" cy="35575"/>
            </a:xfrm>
            <a:custGeom>
              <a:avLst/>
              <a:gdLst/>
              <a:ahLst/>
              <a:cxnLst/>
              <a:rect l="l" t="t" r="r" b="b"/>
              <a:pathLst>
                <a:path w="1429" h="1423" extrusionOk="0">
                  <a:moveTo>
                    <a:pt x="941" y="1"/>
                  </a:moveTo>
                  <a:cubicBezTo>
                    <a:pt x="988" y="632"/>
                    <a:pt x="607" y="1203"/>
                    <a:pt x="0" y="1406"/>
                  </a:cubicBezTo>
                  <a:cubicBezTo>
                    <a:pt x="74" y="1416"/>
                    <a:pt x="154" y="1422"/>
                    <a:pt x="237" y="1422"/>
                  </a:cubicBezTo>
                  <a:cubicBezTo>
                    <a:pt x="609" y="1422"/>
                    <a:pt x="1039" y="1307"/>
                    <a:pt x="1215" y="1025"/>
                  </a:cubicBezTo>
                  <a:cubicBezTo>
                    <a:pt x="1429" y="667"/>
                    <a:pt x="1310" y="203"/>
                    <a:pt x="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884;p45"/>
            <p:cNvSpPr/>
            <p:nvPr/>
          </p:nvSpPr>
          <p:spPr>
            <a:xfrm>
              <a:off x="4026700" y="4031075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942" y="1"/>
                  </a:moveTo>
                  <a:lnTo>
                    <a:pt x="942" y="1"/>
                  </a:lnTo>
                  <a:cubicBezTo>
                    <a:pt x="989" y="632"/>
                    <a:pt x="608" y="1215"/>
                    <a:pt x="1" y="1418"/>
                  </a:cubicBezTo>
                  <a:cubicBezTo>
                    <a:pt x="70" y="1426"/>
                    <a:pt x="145" y="1430"/>
                    <a:pt x="222" y="1430"/>
                  </a:cubicBezTo>
                  <a:cubicBezTo>
                    <a:pt x="605" y="1430"/>
                    <a:pt x="1047" y="1322"/>
                    <a:pt x="1215" y="1025"/>
                  </a:cubicBezTo>
                  <a:cubicBezTo>
                    <a:pt x="1430" y="667"/>
                    <a:pt x="1311" y="203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885;p45"/>
            <p:cNvSpPr/>
            <p:nvPr/>
          </p:nvSpPr>
          <p:spPr>
            <a:xfrm>
              <a:off x="3907350" y="4073325"/>
              <a:ext cx="218500" cy="32500"/>
            </a:xfrm>
            <a:custGeom>
              <a:avLst/>
              <a:gdLst/>
              <a:ahLst/>
              <a:cxnLst/>
              <a:rect l="l" t="t" r="r" b="b"/>
              <a:pathLst>
                <a:path w="8740" h="1300" extrusionOk="0">
                  <a:moveTo>
                    <a:pt x="206" y="0"/>
                  </a:moveTo>
                  <a:cubicBezTo>
                    <a:pt x="120" y="0"/>
                    <a:pt x="48" y="68"/>
                    <a:pt x="48" y="156"/>
                  </a:cubicBezTo>
                  <a:lnTo>
                    <a:pt x="12" y="990"/>
                  </a:lnTo>
                  <a:cubicBezTo>
                    <a:pt x="1" y="1085"/>
                    <a:pt x="72" y="1168"/>
                    <a:pt x="167" y="1168"/>
                  </a:cubicBezTo>
                  <a:lnTo>
                    <a:pt x="2322" y="1263"/>
                  </a:lnTo>
                  <a:lnTo>
                    <a:pt x="2703" y="1037"/>
                  </a:lnTo>
                  <a:lnTo>
                    <a:pt x="8537" y="1299"/>
                  </a:lnTo>
                  <a:cubicBezTo>
                    <a:pt x="8633" y="1299"/>
                    <a:pt x="8704" y="1228"/>
                    <a:pt x="8716" y="1133"/>
                  </a:cubicBezTo>
                  <a:lnTo>
                    <a:pt x="8740" y="549"/>
                  </a:lnTo>
                  <a:cubicBezTo>
                    <a:pt x="8740" y="454"/>
                    <a:pt x="8668" y="382"/>
                    <a:pt x="8585" y="371"/>
                  </a:cubicBezTo>
                  <a:lnTo>
                    <a:pt x="227" y="1"/>
                  </a:lnTo>
                  <a:cubicBezTo>
                    <a:pt x="220" y="1"/>
                    <a:pt x="213" y="0"/>
                    <a:pt x="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886;p45"/>
            <p:cNvSpPr/>
            <p:nvPr/>
          </p:nvSpPr>
          <p:spPr>
            <a:xfrm>
              <a:off x="3708825" y="3128975"/>
              <a:ext cx="234575" cy="566500"/>
            </a:xfrm>
            <a:custGeom>
              <a:avLst/>
              <a:gdLst/>
              <a:ahLst/>
              <a:cxnLst/>
              <a:rect l="l" t="t" r="r" b="b"/>
              <a:pathLst>
                <a:path w="9383" h="22660" extrusionOk="0">
                  <a:moveTo>
                    <a:pt x="8604" y="0"/>
                  </a:moveTo>
                  <a:cubicBezTo>
                    <a:pt x="6979" y="0"/>
                    <a:pt x="518" y="2256"/>
                    <a:pt x="357" y="3283"/>
                  </a:cubicBezTo>
                  <a:cubicBezTo>
                    <a:pt x="167" y="4426"/>
                    <a:pt x="0" y="7212"/>
                    <a:pt x="869" y="7938"/>
                  </a:cubicBezTo>
                  <a:cubicBezTo>
                    <a:pt x="1274" y="8284"/>
                    <a:pt x="1703" y="15499"/>
                    <a:pt x="2119" y="20404"/>
                  </a:cubicBezTo>
                  <a:cubicBezTo>
                    <a:pt x="2262" y="22077"/>
                    <a:pt x="2831" y="22659"/>
                    <a:pt x="3529" y="22659"/>
                  </a:cubicBezTo>
                  <a:cubicBezTo>
                    <a:pt x="4872" y="22659"/>
                    <a:pt x="6689" y="20503"/>
                    <a:pt x="6846" y="19821"/>
                  </a:cubicBezTo>
                  <a:cubicBezTo>
                    <a:pt x="7858" y="15570"/>
                    <a:pt x="9382" y="699"/>
                    <a:pt x="8954" y="92"/>
                  </a:cubicBezTo>
                  <a:cubicBezTo>
                    <a:pt x="8910" y="29"/>
                    <a:pt x="8788" y="0"/>
                    <a:pt x="860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887;p45"/>
            <p:cNvSpPr/>
            <p:nvPr/>
          </p:nvSpPr>
          <p:spPr>
            <a:xfrm>
              <a:off x="3887400" y="3164300"/>
              <a:ext cx="116425" cy="191475"/>
            </a:xfrm>
            <a:custGeom>
              <a:avLst/>
              <a:gdLst/>
              <a:ahLst/>
              <a:cxnLst/>
              <a:rect l="l" t="t" r="r" b="b"/>
              <a:pathLst>
                <a:path w="4657" h="7659" extrusionOk="0">
                  <a:moveTo>
                    <a:pt x="4656" y="1"/>
                  </a:moveTo>
                  <a:lnTo>
                    <a:pt x="429" y="251"/>
                  </a:lnTo>
                  <a:cubicBezTo>
                    <a:pt x="429" y="251"/>
                    <a:pt x="1" y="7454"/>
                    <a:pt x="108" y="7633"/>
                  </a:cubicBezTo>
                  <a:cubicBezTo>
                    <a:pt x="118" y="7650"/>
                    <a:pt x="145" y="7658"/>
                    <a:pt x="188" y="7658"/>
                  </a:cubicBezTo>
                  <a:cubicBezTo>
                    <a:pt x="612" y="7658"/>
                    <a:pt x="2513" y="6861"/>
                    <a:pt x="2989" y="6525"/>
                  </a:cubicBezTo>
                  <a:cubicBezTo>
                    <a:pt x="3525" y="6156"/>
                    <a:pt x="4656" y="1"/>
                    <a:pt x="4656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888;p45"/>
            <p:cNvSpPr/>
            <p:nvPr/>
          </p:nvSpPr>
          <p:spPr>
            <a:xfrm>
              <a:off x="3759125" y="4009650"/>
              <a:ext cx="219975" cy="104800"/>
            </a:xfrm>
            <a:custGeom>
              <a:avLst/>
              <a:gdLst/>
              <a:ahLst/>
              <a:cxnLst/>
              <a:rect l="l" t="t" r="r" b="b"/>
              <a:pathLst>
                <a:path w="8799" h="4192" extrusionOk="0">
                  <a:moveTo>
                    <a:pt x="1084" y="0"/>
                  </a:moveTo>
                  <a:lnTo>
                    <a:pt x="1084" y="0"/>
                  </a:lnTo>
                  <a:cubicBezTo>
                    <a:pt x="1179" y="262"/>
                    <a:pt x="0" y="2751"/>
                    <a:pt x="631" y="3370"/>
                  </a:cubicBezTo>
                  <a:cubicBezTo>
                    <a:pt x="848" y="3587"/>
                    <a:pt x="1057" y="3661"/>
                    <a:pt x="1249" y="3661"/>
                  </a:cubicBezTo>
                  <a:cubicBezTo>
                    <a:pt x="1607" y="3661"/>
                    <a:pt x="1911" y="3408"/>
                    <a:pt x="2120" y="3346"/>
                  </a:cubicBezTo>
                  <a:cubicBezTo>
                    <a:pt x="2135" y="3342"/>
                    <a:pt x="2158" y="3339"/>
                    <a:pt x="2188" y="3339"/>
                  </a:cubicBezTo>
                  <a:cubicBezTo>
                    <a:pt x="2782" y="3339"/>
                    <a:pt x="6126" y="4192"/>
                    <a:pt x="6914" y="4192"/>
                  </a:cubicBezTo>
                  <a:cubicBezTo>
                    <a:pt x="6920" y="4192"/>
                    <a:pt x="6925" y="4192"/>
                    <a:pt x="6930" y="4191"/>
                  </a:cubicBezTo>
                  <a:cubicBezTo>
                    <a:pt x="7727" y="4180"/>
                    <a:pt x="8799" y="3810"/>
                    <a:pt x="8704" y="3596"/>
                  </a:cubicBezTo>
                  <a:cubicBezTo>
                    <a:pt x="8608" y="3382"/>
                    <a:pt x="3727" y="2191"/>
                    <a:pt x="3334" y="1834"/>
                  </a:cubicBezTo>
                  <a:cubicBezTo>
                    <a:pt x="2929" y="1477"/>
                    <a:pt x="2798" y="227"/>
                    <a:pt x="2798" y="227"/>
                  </a:cubicBezTo>
                  <a:lnTo>
                    <a:pt x="1084" y="0"/>
                  </a:lnTo>
                  <a:close/>
                </a:path>
              </a:pathLst>
            </a:custGeom>
            <a:solidFill>
              <a:srgbClr val="F5A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889;p45"/>
            <p:cNvSpPr/>
            <p:nvPr/>
          </p:nvSpPr>
          <p:spPr>
            <a:xfrm>
              <a:off x="3761800" y="3639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5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890;p45"/>
            <p:cNvSpPr/>
            <p:nvPr/>
          </p:nvSpPr>
          <p:spPr>
            <a:xfrm>
              <a:off x="3761800" y="3624475"/>
              <a:ext cx="118200" cy="400550"/>
            </a:xfrm>
            <a:custGeom>
              <a:avLst/>
              <a:gdLst/>
              <a:ahLst/>
              <a:cxnLst/>
              <a:rect l="l" t="t" r="r" b="b"/>
              <a:pathLst>
                <a:path w="4728" h="16022" extrusionOk="0">
                  <a:moveTo>
                    <a:pt x="4727" y="1"/>
                  </a:moveTo>
                  <a:lnTo>
                    <a:pt x="0" y="584"/>
                  </a:lnTo>
                  <a:cubicBezTo>
                    <a:pt x="108" y="5573"/>
                    <a:pt x="0" y="15669"/>
                    <a:pt x="0" y="15669"/>
                  </a:cubicBezTo>
                  <a:cubicBezTo>
                    <a:pt x="0" y="15669"/>
                    <a:pt x="686" y="16021"/>
                    <a:pt x="1803" y="16021"/>
                  </a:cubicBezTo>
                  <a:cubicBezTo>
                    <a:pt x="2278" y="16021"/>
                    <a:pt x="2830" y="15958"/>
                    <a:pt x="3441" y="15777"/>
                  </a:cubicBezTo>
                  <a:cubicBezTo>
                    <a:pt x="3453" y="15777"/>
                    <a:pt x="4370" y="5013"/>
                    <a:pt x="4727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891;p45"/>
            <p:cNvSpPr/>
            <p:nvPr/>
          </p:nvSpPr>
          <p:spPr>
            <a:xfrm>
              <a:off x="3759125" y="4008650"/>
              <a:ext cx="240825" cy="119175"/>
            </a:xfrm>
            <a:custGeom>
              <a:avLst/>
              <a:gdLst/>
              <a:ahLst/>
              <a:cxnLst/>
              <a:rect l="l" t="t" r="r" b="b"/>
              <a:pathLst>
                <a:path w="9633" h="4767" extrusionOk="0">
                  <a:moveTo>
                    <a:pt x="4344" y="0"/>
                  </a:moveTo>
                  <a:cubicBezTo>
                    <a:pt x="4207" y="0"/>
                    <a:pt x="4007" y="168"/>
                    <a:pt x="3798" y="410"/>
                  </a:cubicBezTo>
                  <a:cubicBezTo>
                    <a:pt x="2860" y="1584"/>
                    <a:pt x="2253" y="1986"/>
                    <a:pt x="1841" y="1986"/>
                  </a:cubicBezTo>
                  <a:cubicBezTo>
                    <a:pt x="1463" y="1986"/>
                    <a:pt x="1249" y="1648"/>
                    <a:pt x="1096" y="1255"/>
                  </a:cubicBezTo>
                  <a:cubicBezTo>
                    <a:pt x="1051" y="1137"/>
                    <a:pt x="948" y="1080"/>
                    <a:pt x="845" y="1080"/>
                  </a:cubicBezTo>
                  <a:cubicBezTo>
                    <a:pt x="730" y="1080"/>
                    <a:pt x="615" y="1152"/>
                    <a:pt x="584" y="1291"/>
                  </a:cubicBezTo>
                  <a:lnTo>
                    <a:pt x="0" y="3743"/>
                  </a:lnTo>
                  <a:cubicBezTo>
                    <a:pt x="411" y="4335"/>
                    <a:pt x="5625" y="4767"/>
                    <a:pt x="7967" y="4767"/>
                  </a:cubicBezTo>
                  <a:cubicBezTo>
                    <a:pt x="8545" y="4767"/>
                    <a:pt x="8948" y="4740"/>
                    <a:pt x="9061" y="4684"/>
                  </a:cubicBezTo>
                  <a:cubicBezTo>
                    <a:pt x="9632" y="4398"/>
                    <a:pt x="9168" y="2946"/>
                    <a:pt x="8870" y="2612"/>
                  </a:cubicBezTo>
                  <a:cubicBezTo>
                    <a:pt x="8573" y="2279"/>
                    <a:pt x="5227" y="2565"/>
                    <a:pt x="4775" y="2303"/>
                  </a:cubicBezTo>
                  <a:cubicBezTo>
                    <a:pt x="4310" y="2029"/>
                    <a:pt x="4489" y="755"/>
                    <a:pt x="4489" y="755"/>
                  </a:cubicBezTo>
                  <a:cubicBezTo>
                    <a:pt x="4570" y="209"/>
                    <a:pt x="4496" y="0"/>
                    <a:pt x="4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892;p45"/>
            <p:cNvSpPr/>
            <p:nvPr/>
          </p:nvSpPr>
          <p:spPr>
            <a:xfrm>
              <a:off x="3841875" y="4034050"/>
              <a:ext cx="40200" cy="39875"/>
            </a:xfrm>
            <a:custGeom>
              <a:avLst/>
              <a:gdLst/>
              <a:ahLst/>
              <a:cxnLst/>
              <a:rect l="l" t="t" r="r" b="b"/>
              <a:pathLst>
                <a:path w="1608" h="1595" extrusionOk="0">
                  <a:moveTo>
                    <a:pt x="1084" y="1"/>
                  </a:moveTo>
                  <a:cubicBezTo>
                    <a:pt x="1119" y="715"/>
                    <a:pt x="679" y="1358"/>
                    <a:pt x="0" y="1572"/>
                  </a:cubicBezTo>
                  <a:cubicBezTo>
                    <a:pt x="90" y="1587"/>
                    <a:pt x="188" y="1594"/>
                    <a:pt x="290" y="1594"/>
                  </a:cubicBezTo>
                  <a:cubicBezTo>
                    <a:pt x="701" y="1594"/>
                    <a:pt x="1169" y="1471"/>
                    <a:pt x="1369" y="1156"/>
                  </a:cubicBezTo>
                  <a:cubicBezTo>
                    <a:pt x="1607" y="775"/>
                    <a:pt x="1488" y="203"/>
                    <a:pt x="1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893;p45"/>
            <p:cNvSpPr/>
            <p:nvPr/>
          </p:nvSpPr>
          <p:spPr>
            <a:xfrm>
              <a:off x="3860925" y="4049825"/>
              <a:ext cx="40200" cy="39750"/>
            </a:xfrm>
            <a:custGeom>
              <a:avLst/>
              <a:gdLst/>
              <a:ahLst/>
              <a:cxnLst/>
              <a:rect l="l" t="t" r="r" b="b"/>
              <a:pathLst>
                <a:path w="1608" h="1590" extrusionOk="0">
                  <a:moveTo>
                    <a:pt x="1084" y="1"/>
                  </a:moveTo>
                  <a:lnTo>
                    <a:pt x="1084" y="1"/>
                  </a:lnTo>
                  <a:cubicBezTo>
                    <a:pt x="1119" y="715"/>
                    <a:pt x="679" y="1358"/>
                    <a:pt x="0" y="1572"/>
                  </a:cubicBezTo>
                  <a:cubicBezTo>
                    <a:pt x="85" y="1584"/>
                    <a:pt x="178" y="1590"/>
                    <a:pt x="273" y="1590"/>
                  </a:cubicBezTo>
                  <a:cubicBezTo>
                    <a:pt x="688" y="1590"/>
                    <a:pt x="1166" y="1475"/>
                    <a:pt x="1369" y="1156"/>
                  </a:cubicBezTo>
                  <a:cubicBezTo>
                    <a:pt x="1607" y="775"/>
                    <a:pt x="1488" y="203"/>
                    <a:pt x="1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894;p45"/>
            <p:cNvSpPr/>
            <p:nvPr/>
          </p:nvSpPr>
          <p:spPr>
            <a:xfrm>
              <a:off x="3886525" y="4057275"/>
              <a:ext cx="40500" cy="39850"/>
            </a:xfrm>
            <a:custGeom>
              <a:avLst/>
              <a:gdLst/>
              <a:ahLst/>
              <a:cxnLst/>
              <a:rect l="l" t="t" r="r" b="b"/>
              <a:pathLst>
                <a:path w="1620" h="1594" extrusionOk="0">
                  <a:moveTo>
                    <a:pt x="1084" y="0"/>
                  </a:moveTo>
                  <a:lnTo>
                    <a:pt x="1084" y="0"/>
                  </a:lnTo>
                  <a:cubicBezTo>
                    <a:pt x="1131" y="715"/>
                    <a:pt x="679" y="1358"/>
                    <a:pt x="0" y="1572"/>
                  </a:cubicBezTo>
                  <a:cubicBezTo>
                    <a:pt x="90" y="1586"/>
                    <a:pt x="189" y="1594"/>
                    <a:pt x="291" y="1594"/>
                  </a:cubicBezTo>
                  <a:cubicBezTo>
                    <a:pt x="705" y="1594"/>
                    <a:pt x="1178" y="1470"/>
                    <a:pt x="1369" y="1155"/>
                  </a:cubicBezTo>
                  <a:cubicBezTo>
                    <a:pt x="1619" y="774"/>
                    <a:pt x="1488" y="203"/>
                    <a:pt x="1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895;p45"/>
            <p:cNvSpPr/>
            <p:nvPr/>
          </p:nvSpPr>
          <p:spPr>
            <a:xfrm>
              <a:off x="3751675" y="4101925"/>
              <a:ext cx="245900" cy="40525"/>
            </a:xfrm>
            <a:custGeom>
              <a:avLst/>
              <a:gdLst/>
              <a:ahLst/>
              <a:cxnLst/>
              <a:rect l="l" t="t" r="r" b="b"/>
              <a:pathLst>
                <a:path w="9836" h="1621" extrusionOk="0">
                  <a:moveTo>
                    <a:pt x="262" y="0"/>
                  </a:moveTo>
                  <a:cubicBezTo>
                    <a:pt x="155" y="0"/>
                    <a:pt x="72" y="84"/>
                    <a:pt x="60" y="179"/>
                  </a:cubicBezTo>
                  <a:lnTo>
                    <a:pt x="12" y="1120"/>
                  </a:lnTo>
                  <a:cubicBezTo>
                    <a:pt x="1" y="1227"/>
                    <a:pt x="84" y="1322"/>
                    <a:pt x="179" y="1322"/>
                  </a:cubicBezTo>
                  <a:lnTo>
                    <a:pt x="2608" y="1477"/>
                  </a:lnTo>
                  <a:lnTo>
                    <a:pt x="3037" y="1215"/>
                  </a:lnTo>
                  <a:lnTo>
                    <a:pt x="9585" y="1620"/>
                  </a:lnTo>
                  <a:cubicBezTo>
                    <a:pt x="9592" y="1620"/>
                    <a:pt x="9599" y="1621"/>
                    <a:pt x="9605" y="1621"/>
                  </a:cubicBezTo>
                  <a:cubicBezTo>
                    <a:pt x="9704" y="1621"/>
                    <a:pt x="9787" y="1541"/>
                    <a:pt x="9787" y="1441"/>
                  </a:cubicBezTo>
                  <a:lnTo>
                    <a:pt x="9835" y="786"/>
                  </a:lnTo>
                  <a:cubicBezTo>
                    <a:pt x="9835" y="679"/>
                    <a:pt x="9764" y="596"/>
                    <a:pt x="9657" y="584"/>
                  </a:cubicBezTo>
                  <a:lnTo>
                    <a:pt x="2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899;p45"/>
            <p:cNvSpPr/>
            <p:nvPr/>
          </p:nvSpPr>
          <p:spPr>
            <a:xfrm>
              <a:off x="3794250" y="2479400"/>
              <a:ext cx="76800" cy="164625"/>
            </a:xfrm>
            <a:custGeom>
              <a:avLst/>
              <a:gdLst/>
              <a:ahLst/>
              <a:cxnLst/>
              <a:rect l="l" t="t" r="r" b="b"/>
              <a:pathLst>
                <a:path w="3072" h="6585" extrusionOk="0">
                  <a:moveTo>
                    <a:pt x="0" y="1"/>
                  </a:moveTo>
                  <a:lnTo>
                    <a:pt x="36" y="5323"/>
                  </a:lnTo>
                  <a:cubicBezTo>
                    <a:pt x="36" y="6013"/>
                    <a:pt x="595" y="6561"/>
                    <a:pt x="1286" y="6585"/>
                  </a:cubicBezTo>
                  <a:lnTo>
                    <a:pt x="1310" y="6585"/>
                  </a:lnTo>
                  <a:cubicBezTo>
                    <a:pt x="1317" y="6585"/>
                    <a:pt x="1324" y="6585"/>
                    <a:pt x="1331" y="6585"/>
                  </a:cubicBezTo>
                  <a:cubicBezTo>
                    <a:pt x="2024" y="6585"/>
                    <a:pt x="2596" y="6018"/>
                    <a:pt x="2584" y="5323"/>
                  </a:cubicBezTo>
                  <a:lnTo>
                    <a:pt x="2608" y="2787"/>
                  </a:lnTo>
                  <a:cubicBezTo>
                    <a:pt x="2608" y="2001"/>
                    <a:pt x="3072" y="143"/>
                    <a:pt x="1953" y="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900;p45"/>
            <p:cNvSpPr/>
            <p:nvPr/>
          </p:nvSpPr>
          <p:spPr>
            <a:xfrm>
              <a:off x="3691250" y="2570700"/>
              <a:ext cx="345600" cy="679250"/>
            </a:xfrm>
            <a:custGeom>
              <a:avLst/>
              <a:gdLst/>
              <a:ahLst/>
              <a:cxnLst/>
              <a:rect l="l" t="t" r="r" b="b"/>
              <a:pathLst>
                <a:path w="13824" h="27170" extrusionOk="0">
                  <a:moveTo>
                    <a:pt x="6296" y="1"/>
                  </a:moveTo>
                  <a:cubicBezTo>
                    <a:pt x="5675" y="1"/>
                    <a:pt x="5027" y="243"/>
                    <a:pt x="4192" y="337"/>
                  </a:cubicBezTo>
                  <a:lnTo>
                    <a:pt x="1596" y="2468"/>
                  </a:lnTo>
                  <a:cubicBezTo>
                    <a:pt x="1596" y="2468"/>
                    <a:pt x="1" y="25697"/>
                    <a:pt x="465" y="26543"/>
                  </a:cubicBezTo>
                  <a:cubicBezTo>
                    <a:pt x="643" y="26880"/>
                    <a:pt x="2745" y="27169"/>
                    <a:pt x="5230" y="27169"/>
                  </a:cubicBezTo>
                  <a:cubicBezTo>
                    <a:pt x="9062" y="27169"/>
                    <a:pt x="13805" y="26482"/>
                    <a:pt x="13812" y="24221"/>
                  </a:cubicBezTo>
                  <a:cubicBezTo>
                    <a:pt x="13824" y="21637"/>
                    <a:pt x="13157" y="10719"/>
                    <a:pt x="10716" y="5481"/>
                  </a:cubicBezTo>
                  <a:cubicBezTo>
                    <a:pt x="8586" y="898"/>
                    <a:pt x="7491" y="1"/>
                    <a:pt x="6296" y="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901;p45"/>
            <p:cNvSpPr/>
            <p:nvPr/>
          </p:nvSpPr>
          <p:spPr>
            <a:xfrm>
              <a:off x="3752575" y="2695200"/>
              <a:ext cx="137825" cy="150050"/>
            </a:xfrm>
            <a:custGeom>
              <a:avLst/>
              <a:gdLst/>
              <a:ahLst/>
              <a:cxnLst/>
              <a:rect l="l" t="t" r="r" b="b"/>
              <a:pathLst>
                <a:path w="5513" h="6002" extrusionOk="0">
                  <a:moveTo>
                    <a:pt x="72" y="1"/>
                  </a:moveTo>
                  <a:cubicBezTo>
                    <a:pt x="0" y="2691"/>
                    <a:pt x="2560" y="5156"/>
                    <a:pt x="4929" y="6001"/>
                  </a:cubicBezTo>
                  <a:cubicBezTo>
                    <a:pt x="5156" y="5442"/>
                    <a:pt x="5346" y="4858"/>
                    <a:pt x="5513" y="4263"/>
                  </a:cubicBezTo>
                  <a:lnTo>
                    <a:pt x="4001" y="3120"/>
                  </a:lnTo>
                  <a:lnTo>
                    <a:pt x="3667" y="3334"/>
                  </a:lnTo>
                  <a:cubicBezTo>
                    <a:pt x="2334" y="2787"/>
                    <a:pt x="72" y="1"/>
                    <a:pt x="72" y="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902;p45"/>
            <p:cNvSpPr/>
            <p:nvPr/>
          </p:nvSpPr>
          <p:spPr>
            <a:xfrm>
              <a:off x="3615310" y="2608000"/>
              <a:ext cx="171775" cy="530425"/>
            </a:xfrm>
            <a:custGeom>
              <a:avLst/>
              <a:gdLst/>
              <a:ahLst/>
              <a:cxnLst/>
              <a:rect l="l" t="t" r="r" b="b"/>
              <a:pathLst>
                <a:path w="6871" h="21217" extrusionOk="0">
                  <a:moveTo>
                    <a:pt x="5525" y="0"/>
                  </a:moveTo>
                  <a:lnTo>
                    <a:pt x="4644" y="167"/>
                  </a:lnTo>
                  <a:cubicBezTo>
                    <a:pt x="5382" y="976"/>
                    <a:pt x="2750" y="16657"/>
                    <a:pt x="0" y="20562"/>
                  </a:cubicBezTo>
                  <a:lnTo>
                    <a:pt x="286" y="21217"/>
                  </a:lnTo>
                  <a:cubicBezTo>
                    <a:pt x="286" y="21217"/>
                    <a:pt x="6537" y="8977"/>
                    <a:pt x="6870" y="2905"/>
                  </a:cubicBezTo>
                  <a:cubicBezTo>
                    <a:pt x="6870" y="2905"/>
                    <a:pt x="6358" y="369"/>
                    <a:pt x="552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903;p45"/>
            <p:cNvSpPr/>
            <p:nvPr/>
          </p:nvSpPr>
          <p:spPr>
            <a:xfrm>
              <a:off x="3792450" y="2567500"/>
              <a:ext cx="118800" cy="73900"/>
            </a:xfrm>
            <a:custGeom>
              <a:avLst/>
              <a:gdLst/>
              <a:ahLst/>
              <a:cxnLst/>
              <a:rect l="l" t="t" r="r" b="b"/>
              <a:pathLst>
                <a:path w="4752" h="2956" extrusionOk="0">
                  <a:moveTo>
                    <a:pt x="2584" y="1"/>
                  </a:moveTo>
                  <a:lnTo>
                    <a:pt x="1" y="489"/>
                  </a:lnTo>
                  <a:cubicBezTo>
                    <a:pt x="1" y="489"/>
                    <a:pt x="1687" y="2955"/>
                    <a:pt x="3054" y="2955"/>
                  </a:cubicBezTo>
                  <a:cubicBezTo>
                    <a:pt x="3149" y="2955"/>
                    <a:pt x="3243" y="2943"/>
                    <a:pt x="3334" y="2918"/>
                  </a:cubicBezTo>
                  <a:cubicBezTo>
                    <a:pt x="4751" y="2525"/>
                    <a:pt x="2584" y="1"/>
                    <a:pt x="2584" y="1"/>
                  </a:cubicBezTo>
                  <a:close/>
                </a:path>
              </a:pathLst>
            </a:custGeom>
            <a:solidFill>
              <a:srgbClr val="F9B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904;p45"/>
            <p:cNvSpPr/>
            <p:nvPr/>
          </p:nvSpPr>
          <p:spPr>
            <a:xfrm>
              <a:off x="3891875" y="2002250"/>
              <a:ext cx="133675" cy="247975"/>
            </a:xfrm>
            <a:custGeom>
              <a:avLst/>
              <a:gdLst/>
              <a:ahLst/>
              <a:cxnLst/>
              <a:rect l="l" t="t" r="r" b="b"/>
              <a:pathLst>
                <a:path w="5347" h="9919" extrusionOk="0">
                  <a:moveTo>
                    <a:pt x="1048" y="1"/>
                  </a:moveTo>
                  <a:lnTo>
                    <a:pt x="0" y="2263"/>
                  </a:lnTo>
                  <a:cubicBezTo>
                    <a:pt x="2382" y="4073"/>
                    <a:pt x="3465" y="7085"/>
                    <a:pt x="4430" y="9919"/>
                  </a:cubicBezTo>
                  <a:cubicBezTo>
                    <a:pt x="5346" y="6335"/>
                    <a:pt x="3965" y="2275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905;p45"/>
            <p:cNvSpPr/>
            <p:nvPr/>
          </p:nvSpPr>
          <p:spPr>
            <a:xfrm>
              <a:off x="3498375" y="1987250"/>
              <a:ext cx="543550" cy="560975"/>
            </a:xfrm>
            <a:custGeom>
              <a:avLst/>
              <a:gdLst/>
              <a:ahLst/>
              <a:cxnLst/>
              <a:rect l="l" t="t" r="r" b="b"/>
              <a:pathLst>
                <a:path w="21742" h="22439" extrusionOk="0">
                  <a:moveTo>
                    <a:pt x="11158" y="1"/>
                  </a:moveTo>
                  <a:cubicBezTo>
                    <a:pt x="10970" y="1"/>
                    <a:pt x="10779" y="6"/>
                    <a:pt x="10585" y="17"/>
                  </a:cubicBezTo>
                  <a:cubicBezTo>
                    <a:pt x="8430" y="137"/>
                    <a:pt x="6382" y="970"/>
                    <a:pt x="4549" y="2137"/>
                  </a:cubicBezTo>
                  <a:cubicBezTo>
                    <a:pt x="2715" y="3292"/>
                    <a:pt x="1012" y="4923"/>
                    <a:pt x="488" y="7030"/>
                  </a:cubicBezTo>
                  <a:cubicBezTo>
                    <a:pt x="0" y="9042"/>
                    <a:pt x="655" y="11150"/>
                    <a:pt x="1310" y="13126"/>
                  </a:cubicBezTo>
                  <a:cubicBezTo>
                    <a:pt x="2465" y="16639"/>
                    <a:pt x="4001" y="20568"/>
                    <a:pt x="7442" y="21937"/>
                  </a:cubicBezTo>
                  <a:cubicBezTo>
                    <a:pt x="8310" y="22290"/>
                    <a:pt x="9227" y="22438"/>
                    <a:pt x="10157" y="22438"/>
                  </a:cubicBezTo>
                  <a:cubicBezTo>
                    <a:pt x="11548" y="22438"/>
                    <a:pt x="12967" y="22106"/>
                    <a:pt x="14288" y="21627"/>
                  </a:cubicBezTo>
                  <a:cubicBezTo>
                    <a:pt x="16883" y="20663"/>
                    <a:pt x="19384" y="19020"/>
                    <a:pt x="20598" y="16520"/>
                  </a:cubicBezTo>
                  <a:cubicBezTo>
                    <a:pt x="21741" y="14186"/>
                    <a:pt x="21598" y="11400"/>
                    <a:pt x="20801" y="8935"/>
                  </a:cubicBezTo>
                  <a:cubicBezTo>
                    <a:pt x="19283" y="4268"/>
                    <a:pt x="16412" y="1"/>
                    <a:pt x="11158" y="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906;p45"/>
            <p:cNvSpPr/>
            <p:nvPr/>
          </p:nvSpPr>
          <p:spPr>
            <a:xfrm>
              <a:off x="3565050" y="2125400"/>
              <a:ext cx="444125" cy="414925"/>
            </a:xfrm>
            <a:custGeom>
              <a:avLst/>
              <a:gdLst/>
              <a:ahLst/>
              <a:cxnLst/>
              <a:rect l="l" t="t" r="r" b="b"/>
              <a:pathLst>
                <a:path w="17765" h="16597" extrusionOk="0">
                  <a:moveTo>
                    <a:pt x="13672" y="1"/>
                  </a:moveTo>
                  <a:cubicBezTo>
                    <a:pt x="13624" y="1"/>
                    <a:pt x="13575" y="6"/>
                    <a:pt x="13526" y="16"/>
                  </a:cubicBezTo>
                  <a:cubicBezTo>
                    <a:pt x="13323" y="87"/>
                    <a:pt x="13133" y="195"/>
                    <a:pt x="12978" y="337"/>
                  </a:cubicBezTo>
                  <a:cubicBezTo>
                    <a:pt x="12109" y="1028"/>
                    <a:pt x="11299" y="1897"/>
                    <a:pt x="10192" y="2159"/>
                  </a:cubicBezTo>
                  <a:cubicBezTo>
                    <a:pt x="9335" y="2362"/>
                    <a:pt x="8370" y="2397"/>
                    <a:pt x="7501" y="2492"/>
                  </a:cubicBezTo>
                  <a:cubicBezTo>
                    <a:pt x="5715" y="2695"/>
                    <a:pt x="3727" y="2814"/>
                    <a:pt x="2286" y="4016"/>
                  </a:cubicBezTo>
                  <a:cubicBezTo>
                    <a:pt x="1322" y="4838"/>
                    <a:pt x="786" y="6076"/>
                    <a:pt x="584" y="7326"/>
                  </a:cubicBezTo>
                  <a:cubicBezTo>
                    <a:pt x="0" y="10946"/>
                    <a:pt x="1453" y="14351"/>
                    <a:pt x="4906" y="15935"/>
                  </a:cubicBezTo>
                  <a:cubicBezTo>
                    <a:pt x="5894" y="16392"/>
                    <a:pt x="6964" y="16596"/>
                    <a:pt x="8048" y="16596"/>
                  </a:cubicBezTo>
                  <a:cubicBezTo>
                    <a:pt x="10777" y="16596"/>
                    <a:pt x="13600" y="15299"/>
                    <a:pt x="15467" y="13458"/>
                  </a:cubicBezTo>
                  <a:cubicBezTo>
                    <a:pt x="16657" y="12267"/>
                    <a:pt x="17419" y="10732"/>
                    <a:pt x="17645" y="9065"/>
                  </a:cubicBezTo>
                  <a:cubicBezTo>
                    <a:pt x="17764" y="8219"/>
                    <a:pt x="17764" y="7362"/>
                    <a:pt x="17645" y="6505"/>
                  </a:cubicBezTo>
                  <a:cubicBezTo>
                    <a:pt x="17288" y="4040"/>
                    <a:pt x="16610" y="1850"/>
                    <a:pt x="14478" y="337"/>
                  </a:cubicBezTo>
                  <a:cubicBezTo>
                    <a:pt x="14234" y="165"/>
                    <a:pt x="13956" y="1"/>
                    <a:pt x="13672" y="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907;p45"/>
            <p:cNvSpPr/>
            <p:nvPr/>
          </p:nvSpPr>
          <p:spPr>
            <a:xfrm>
              <a:off x="3685300" y="2282300"/>
              <a:ext cx="57775" cy="57775"/>
            </a:xfrm>
            <a:custGeom>
              <a:avLst/>
              <a:gdLst/>
              <a:ahLst/>
              <a:cxnLst/>
              <a:rect l="l" t="t" r="r" b="b"/>
              <a:pathLst>
                <a:path w="2311" h="2311" extrusionOk="0">
                  <a:moveTo>
                    <a:pt x="1232" y="0"/>
                  </a:moveTo>
                  <a:cubicBezTo>
                    <a:pt x="1210" y="0"/>
                    <a:pt x="1189" y="1"/>
                    <a:pt x="1167" y="3"/>
                  </a:cubicBezTo>
                  <a:cubicBezTo>
                    <a:pt x="1132" y="3"/>
                    <a:pt x="1096" y="15"/>
                    <a:pt x="1048" y="15"/>
                  </a:cubicBezTo>
                  <a:cubicBezTo>
                    <a:pt x="667" y="110"/>
                    <a:pt x="358" y="384"/>
                    <a:pt x="203" y="741"/>
                  </a:cubicBezTo>
                  <a:cubicBezTo>
                    <a:pt x="0" y="1241"/>
                    <a:pt x="120" y="1800"/>
                    <a:pt x="501" y="2170"/>
                  </a:cubicBezTo>
                  <a:cubicBezTo>
                    <a:pt x="577" y="2256"/>
                    <a:pt x="684" y="2311"/>
                    <a:pt x="797" y="2311"/>
                  </a:cubicBezTo>
                  <a:cubicBezTo>
                    <a:pt x="825" y="2311"/>
                    <a:pt x="853" y="2308"/>
                    <a:pt x="882" y="2301"/>
                  </a:cubicBezTo>
                  <a:cubicBezTo>
                    <a:pt x="1024" y="2229"/>
                    <a:pt x="1108" y="2074"/>
                    <a:pt x="1084" y="1920"/>
                  </a:cubicBezTo>
                  <a:cubicBezTo>
                    <a:pt x="1072" y="1753"/>
                    <a:pt x="1001" y="1610"/>
                    <a:pt x="989" y="1455"/>
                  </a:cubicBezTo>
                  <a:cubicBezTo>
                    <a:pt x="953" y="1300"/>
                    <a:pt x="1024" y="1146"/>
                    <a:pt x="1155" y="1050"/>
                  </a:cubicBezTo>
                  <a:cubicBezTo>
                    <a:pt x="1191" y="1035"/>
                    <a:pt x="1227" y="1029"/>
                    <a:pt x="1263" y="1029"/>
                  </a:cubicBezTo>
                  <a:cubicBezTo>
                    <a:pt x="1400" y="1029"/>
                    <a:pt x="1543" y="1121"/>
                    <a:pt x="1655" y="1205"/>
                  </a:cubicBezTo>
                  <a:cubicBezTo>
                    <a:pt x="1754" y="1286"/>
                    <a:pt x="1885" y="1366"/>
                    <a:pt x="2015" y="1366"/>
                  </a:cubicBezTo>
                  <a:cubicBezTo>
                    <a:pt x="2059" y="1366"/>
                    <a:pt x="2102" y="1357"/>
                    <a:pt x="2144" y="1336"/>
                  </a:cubicBezTo>
                  <a:cubicBezTo>
                    <a:pt x="2251" y="1265"/>
                    <a:pt x="2310" y="1146"/>
                    <a:pt x="2286" y="1015"/>
                  </a:cubicBezTo>
                  <a:cubicBezTo>
                    <a:pt x="2275" y="896"/>
                    <a:pt x="2227" y="777"/>
                    <a:pt x="2155" y="669"/>
                  </a:cubicBezTo>
                  <a:cubicBezTo>
                    <a:pt x="1963" y="329"/>
                    <a:pt x="1651" y="0"/>
                    <a:pt x="1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908;p45"/>
            <p:cNvSpPr/>
            <p:nvPr/>
          </p:nvSpPr>
          <p:spPr>
            <a:xfrm>
              <a:off x="3888600" y="2196575"/>
              <a:ext cx="58075" cy="53050"/>
            </a:xfrm>
            <a:custGeom>
              <a:avLst/>
              <a:gdLst/>
              <a:ahLst/>
              <a:cxnLst/>
              <a:rect l="l" t="t" r="r" b="b"/>
              <a:pathLst>
                <a:path w="2323" h="2122" extrusionOk="0">
                  <a:moveTo>
                    <a:pt x="1350" y="0"/>
                  </a:moveTo>
                  <a:cubicBezTo>
                    <a:pt x="986" y="0"/>
                    <a:pt x="638" y="154"/>
                    <a:pt x="393" y="431"/>
                  </a:cubicBezTo>
                  <a:cubicBezTo>
                    <a:pt x="60" y="836"/>
                    <a:pt x="0" y="1408"/>
                    <a:pt x="250" y="1872"/>
                  </a:cubicBezTo>
                  <a:cubicBezTo>
                    <a:pt x="310" y="2015"/>
                    <a:pt x="429" y="2110"/>
                    <a:pt x="584" y="2122"/>
                  </a:cubicBezTo>
                  <a:cubicBezTo>
                    <a:pt x="727" y="2122"/>
                    <a:pt x="846" y="1967"/>
                    <a:pt x="881" y="1812"/>
                  </a:cubicBezTo>
                  <a:cubicBezTo>
                    <a:pt x="917" y="1670"/>
                    <a:pt x="893" y="1503"/>
                    <a:pt x="929" y="1348"/>
                  </a:cubicBezTo>
                  <a:cubicBezTo>
                    <a:pt x="941" y="1193"/>
                    <a:pt x="1060" y="1062"/>
                    <a:pt x="1215" y="1015"/>
                  </a:cubicBezTo>
                  <a:cubicBezTo>
                    <a:pt x="1221" y="1014"/>
                    <a:pt x="1227" y="1014"/>
                    <a:pt x="1233" y="1014"/>
                  </a:cubicBezTo>
                  <a:cubicBezTo>
                    <a:pt x="1403" y="1014"/>
                    <a:pt x="1540" y="1174"/>
                    <a:pt x="1632" y="1312"/>
                  </a:cubicBezTo>
                  <a:cubicBezTo>
                    <a:pt x="1729" y="1453"/>
                    <a:pt x="1855" y="1603"/>
                    <a:pt x="2011" y="1603"/>
                  </a:cubicBezTo>
                  <a:cubicBezTo>
                    <a:pt x="2027" y="1603"/>
                    <a:pt x="2044" y="1601"/>
                    <a:pt x="2060" y="1598"/>
                  </a:cubicBezTo>
                  <a:cubicBezTo>
                    <a:pt x="2191" y="1562"/>
                    <a:pt x="2275" y="1455"/>
                    <a:pt x="2298" y="1336"/>
                  </a:cubicBezTo>
                  <a:cubicBezTo>
                    <a:pt x="2322" y="1217"/>
                    <a:pt x="2310" y="1086"/>
                    <a:pt x="2275" y="967"/>
                  </a:cubicBezTo>
                  <a:cubicBezTo>
                    <a:pt x="2191" y="562"/>
                    <a:pt x="1989" y="134"/>
                    <a:pt x="1548" y="26"/>
                  </a:cubicBezTo>
                  <a:cubicBezTo>
                    <a:pt x="1501" y="15"/>
                    <a:pt x="1465" y="15"/>
                    <a:pt x="1429" y="3"/>
                  </a:cubicBezTo>
                  <a:cubicBezTo>
                    <a:pt x="1403" y="1"/>
                    <a:pt x="1376" y="0"/>
                    <a:pt x="1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909;p45"/>
            <p:cNvSpPr/>
            <p:nvPr/>
          </p:nvSpPr>
          <p:spPr>
            <a:xfrm>
              <a:off x="3840350" y="2268775"/>
              <a:ext cx="52450" cy="50275"/>
            </a:xfrm>
            <a:custGeom>
              <a:avLst/>
              <a:gdLst/>
              <a:ahLst/>
              <a:cxnLst/>
              <a:rect l="l" t="t" r="r" b="b"/>
              <a:pathLst>
                <a:path w="2098" h="2011" extrusionOk="0">
                  <a:moveTo>
                    <a:pt x="561" y="0"/>
                  </a:moveTo>
                  <a:cubicBezTo>
                    <a:pt x="273" y="0"/>
                    <a:pt x="1" y="237"/>
                    <a:pt x="25" y="579"/>
                  </a:cubicBezTo>
                  <a:cubicBezTo>
                    <a:pt x="14" y="829"/>
                    <a:pt x="49" y="1079"/>
                    <a:pt x="156" y="1318"/>
                  </a:cubicBezTo>
                  <a:cubicBezTo>
                    <a:pt x="252" y="1556"/>
                    <a:pt x="430" y="1770"/>
                    <a:pt x="656" y="1913"/>
                  </a:cubicBezTo>
                  <a:cubicBezTo>
                    <a:pt x="772" y="1977"/>
                    <a:pt x="901" y="2010"/>
                    <a:pt x="1032" y="2010"/>
                  </a:cubicBezTo>
                  <a:cubicBezTo>
                    <a:pt x="1143" y="2010"/>
                    <a:pt x="1255" y="1986"/>
                    <a:pt x="1359" y="1937"/>
                  </a:cubicBezTo>
                  <a:cubicBezTo>
                    <a:pt x="2097" y="1520"/>
                    <a:pt x="1407" y="520"/>
                    <a:pt x="942" y="163"/>
                  </a:cubicBezTo>
                  <a:cubicBezTo>
                    <a:pt x="830" y="50"/>
                    <a:pt x="694" y="0"/>
                    <a:pt x="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910;p45"/>
            <p:cNvSpPr/>
            <p:nvPr/>
          </p:nvSpPr>
          <p:spPr>
            <a:xfrm>
              <a:off x="3508800" y="2401925"/>
              <a:ext cx="118175" cy="85625"/>
            </a:xfrm>
            <a:custGeom>
              <a:avLst/>
              <a:gdLst/>
              <a:ahLst/>
              <a:cxnLst/>
              <a:rect l="l" t="t" r="r" b="b"/>
              <a:pathLst>
                <a:path w="4727" h="3425" extrusionOk="0">
                  <a:moveTo>
                    <a:pt x="1626" y="0"/>
                  </a:moveTo>
                  <a:cubicBezTo>
                    <a:pt x="1317" y="0"/>
                    <a:pt x="1015" y="74"/>
                    <a:pt x="762" y="242"/>
                  </a:cubicBezTo>
                  <a:cubicBezTo>
                    <a:pt x="107" y="695"/>
                    <a:pt x="0" y="1695"/>
                    <a:pt x="417" y="2361"/>
                  </a:cubicBezTo>
                  <a:cubicBezTo>
                    <a:pt x="833" y="3040"/>
                    <a:pt x="1643" y="3385"/>
                    <a:pt x="2441" y="3421"/>
                  </a:cubicBezTo>
                  <a:cubicBezTo>
                    <a:pt x="2491" y="3423"/>
                    <a:pt x="2542" y="3424"/>
                    <a:pt x="2592" y="3424"/>
                  </a:cubicBezTo>
                  <a:cubicBezTo>
                    <a:pt x="3326" y="3424"/>
                    <a:pt x="4047" y="3188"/>
                    <a:pt x="4727" y="2909"/>
                  </a:cubicBezTo>
                  <a:lnTo>
                    <a:pt x="3631" y="861"/>
                  </a:lnTo>
                  <a:cubicBezTo>
                    <a:pt x="3215" y="528"/>
                    <a:pt x="2762" y="278"/>
                    <a:pt x="2262" y="99"/>
                  </a:cubicBezTo>
                  <a:cubicBezTo>
                    <a:pt x="2057" y="36"/>
                    <a:pt x="1840" y="0"/>
                    <a:pt x="1626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911;p45"/>
            <p:cNvSpPr/>
            <p:nvPr/>
          </p:nvSpPr>
          <p:spPr>
            <a:xfrm rot="4410630">
              <a:off x="3532227" y="2852820"/>
              <a:ext cx="594450" cy="215675"/>
            </a:xfrm>
            <a:custGeom>
              <a:avLst/>
              <a:gdLst/>
              <a:ahLst/>
              <a:cxnLst/>
              <a:rect l="l" t="t" r="r" b="b"/>
              <a:pathLst>
                <a:path w="23778" h="8627" extrusionOk="0">
                  <a:moveTo>
                    <a:pt x="2799" y="1"/>
                  </a:moveTo>
                  <a:cubicBezTo>
                    <a:pt x="1885" y="1"/>
                    <a:pt x="1063" y="680"/>
                    <a:pt x="370" y="1319"/>
                  </a:cubicBezTo>
                  <a:cubicBezTo>
                    <a:pt x="1" y="1664"/>
                    <a:pt x="5858" y="5903"/>
                    <a:pt x="6418" y="6213"/>
                  </a:cubicBezTo>
                  <a:cubicBezTo>
                    <a:pt x="7775" y="6998"/>
                    <a:pt x="9216" y="7641"/>
                    <a:pt x="10704" y="8153"/>
                  </a:cubicBezTo>
                  <a:cubicBezTo>
                    <a:pt x="11824" y="8527"/>
                    <a:pt x="12936" y="8626"/>
                    <a:pt x="14104" y="8626"/>
                  </a:cubicBezTo>
                  <a:cubicBezTo>
                    <a:pt x="14314" y="8626"/>
                    <a:pt x="14526" y="8623"/>
                    <a:pt x="14740" y="8618"/>
                  </a:cubicBezTo>
                  <a:cubicBezTo>
                    <a:pt x="17431" y="8534"/>
                    <a:pt x="20074" y="7963"/>
                    <a:pt x="22563" y="6915"/>
                  </a:cubicBezTo>
                  <a:cubicBezTo>
                    <a:pt x="22813" y="6808"/>
                    <a:pt x="23623" y="6594"/>
                    <a:pt x="23682" y="6308"/>
                  </a:cubicBezTo>
                  <a:cubicBezTo>
                    <a:pt x="23777" y="5927"/>
                    <a:pt x="23063" y="5617"/>
                    <a:pt x="22789" y="5593"/>
                  </a:cubicBezTo>
                  <a:cubicBezTo>
                    <a:pt x="22758" y="5591"/>
                    <a:pt x="22727" y="5590"/>
                    <a:pt x="22696" y="5590"/>
                  </a:cubicBezTo>
                  <a:cubicBezTo>
                    <a:pt x="22372" y="5590"/>
                    <a:pt x="22057" y="5698"/>
                    <a:pt x="21753" y="5796"/>
                  </a:cubicBezTo>
                  <a:cubicBezTo>
                    <a:pt x="20372" y="6236"/>
                    <a:pt x="18943" y="6534"/>
                    <a:pt x="17503" y="6689"/>
                  </a:cubicBezTo>
                  <a:cubicBezTo>
                    <a:pt x="17141" y="6727"/>
                    <a:pt x="16788" y="6745"/>
                    <a:pt x="16438" y="6745"/>
                  </a:cubicBezTo>
                  <a:cubicBezTo>
                    <a:pt x="15475" y="6745"/>
                    <a:pt x="14543" y="6610"/>
                    <a:pt x="13574" y="6391"/>
                  </a:cubicBezTo>
                  <a:cubicBezTo>
                    <a:pt x="10752" y="5736"/>
                    <a:pt x="8180" y="4177"/>
                    <a:pt x="6037" y="2272"/>
                  </a:cubicBezTo>
                  <a:cubicBezTo>
                    <a:pt x="5692" y="1962"/>
                    <a:pt x="5358" y="1653"/>
                    <a:pt x="5037" y="1319"/>
                  </a:cubicBezTo>
                  <a:cubicBezTo>
                    <a:pt x="4465" y="760"/>
                    <a:pt x="3858" y="129"/>
                    <a:pt x="3072" y="21"/>
                  </a:cubicBezTo>
                  <a:cubicBezTo>
                    <a:pt x="2980" y="7"/>
                    <a:pt x="2889" y="1"/>
                    <a:pt x="2799" y="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913;p45"/>
            <p:cNvSpPr/>
            <p:nvPr/>
          </p:nvSpPr>
          <p:spPr>
            <a:xfrm rot="2204009">
              <a:off x="3676675" y="2578650"/>
              <a:ext cx="255400" cy="199625"/>
            </a:xfrm>
            <a:custGeom>
              <a:avLst/>
              <a:gdLst/>
              <a:ahLst/>
              <a:cxnLst/>
              <a:rect l="l" t="t" r="r" b="b"/>
              <a:pathLst>
                <a:path w="10216" h="7985" extrusionOk="0">
                  <a:moveTo>
                    <a:pt x="4729" y="0"/>
                  </a:moveTo>
                  <a:cubicBezTo>
                    <a:pt x="4219" y="0"/>
                    <a:pt x="3709" y="146"/>
                    <a:pt x="3262" y="436"/>
                  </a:cubicBezTo>
                  <a:cubicBezTo>
                    <a:pt x="0" y="2686"/>
                    <a:pt x="5013" y="6615"/>
                    <a:pt x="6822" y="7984"/>
                  </a:cubicBezTo>
                  <a:cubicBezTo>
                    <a:pt x="6822" y="7984"/>
                    <a:pt x="10216" y="5829"/>
                    <a:pt x="9906" y="5627"/>
                  </a:cubicBezTo>
                  <a:cubicBezTo>
                    <a:pt x="9239" y="5210"/>
                    <a:pt x="8668" y="3912"/>
                    <a:pt x="8180" y="3270"/>
                  </a:cubicBezTo>
                  <a:cubicBezTo>
                    <a:pt x="7453" y="2317"/>
                    <a:pt x="7144" y="1007"/>
                    <a:pt x="6049" y="353"/>
                  </a:cubicBezTo>
                  <a:cubicBezTo>
                    <a:pt x="5639" y="117"/>
                    <a:pt x="5184" y="0"/>
                    <a:pt x="4729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914;p45"/>
            <p:cNvSpPr/>
            <p:nvPr/>
          </p:nvSpPr>
          <p:spPr>
            <a:xfrm>
              <a:off x="3460275" y="2097775"/>
              <a:ext cx="149750" cy="338500"/>
            </a:xfrm>
            <a:custGeom>
              <a:avLst/>
              <a:gdLst/>
              <a:ahLst/>
              <a:cxnLst/>
              <a:rect l="l" t="t" r="r" b="b"/>
              <a:pathLst>
                <a:path w="5990" h="13540" extrusionOk="0">
                  <a:moveTo>
                    <a:pt x="3263" y="0"/>
                  </a:moveTo>
                  <a:cubicBezTo>
                    <a:pt x="2438" y="0"/>
                    <a:pt x="1675" y="513"/>
                    <a:pt x="1203" y="1192"/>
                  </a:cubicBezTo>
                  <a:cubicBezTo>
                    <a:pt x="715" y="1895"/>
                    <a:pt x="512" y="2752"/>
                    <a:pt x="417" y="3597"/>
                  </a:cubicBezTo>
                  <a:cubicBezTo>
                    <a:pt x="0" y="7110"/>
                    <a:pt x="2774" y="11217"/>
                    <a:pt x="5430" y="13539"/>
                  </a:cubicBezTo>
                  <a:cubicBezTo>
                    <a:pt x="5001" y="11646"/>
                    <a:pt x="3251" y="9289"/>
                    <a:pt x="3417" y="7360"/>
                  </a:cubicBezTo>
                  <a:cubicBezTo>
                    <a:pt x="3596" y="5419"/>
                    <a:pt x="4406" y="3455"/>
                    <a:pt x="5989" y="2324"/>
                  </a:cubicBezTo>
                  <a:lnTo>
                    <a:pt x="3346" y="2"/>
                  </a:lnTo>
                  <a:cubicBezTo>
                    <a:pt x="3318" y="1"/>
                    <a:pt x="3291" y="0"/>
                    <a:pt x="3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915;p45"/>
            <p:cNvSpPr/>
            <p:nvPr/>
          </p:nvSpPr>
          <p:spPr>
            <a:xfrm>
              <a:off x="3492425" y="1908150"/>
              <a:ext cx="464650" cy="278075"/>
            </a:xfrm>
            <a:custGeom>
              <a:avLst/>
              <a:gdLst/>
              <a:ahLst/>
              <a:cxnLst/>
              <a:rect l="l" t="t" r="r" b="b"/>
              <a:pathLst>
                <a:path w="18586" h="11123" extrusionOk="0">
                  <a:moveTo>
                    <a:pt x="8221" y="1"/>
                  </a:moveTo>
                  <a:cubicBezTo>
                    <a:pt x="6919" y="1"/>
                    <a:pt x="5629" y="245"/>
                    <a:pt x="4441" y="788"/>
                  </a:cubicBezTo>
                  <a:cubicBezTo>
                    <a:pt x="2227" y="1812"/>
                    <a:pt x="572" y="3943"/>
                    <a:pt x="298" y="6384"/>
                  </a:cubicBezTo>
                  <a:cubicBezTo>
                    <a:pt x="0" y="8920"/>
                    <a:pt x="2631" y="10611"/>
                    <a:pt x="4882" y="11004"/>
                  </a:cubicBezTo>
                  <a:cubicBezTo>
                    <a:pt x="5363" y="11086"/>
                    <a:pt x="5848" y="11122"/>
                    <a:pt x="6333" y="11122"/>
                  </a:cubicBezTo>
                  <a:cubicBezTo>
                    <a:pt x="7826" y="11122"/>
                    <a:pt x="9325" y="10775"/>
                    <a:pt x="10763" y="10325"/>
                  </a:cubicBezTo>
                  <a:cubicBezTo>
                    <a:pt x="12990" y="9623"/>
                    <a:pt x="15228" y="8599"/>
                    <a:pt x="16788" y="6849"/>
                  </a:cubicBezTo>
                  <a:cubicBezTo>
                    <a:pt x="17871" y="5646"/>
                    <a:pt x="18407" y="4217"/>
                    <a:pt x="18586" y="2634"/>
                  </a:cubicBezTo>
                  <a:lnTo>
                    <a:pt x="18586" y="2634"/>
                  </a:lnTo>
                  <a:cubicBezTo>
                    <a:pt x="18402" y="2646"/>
                    <a:pt x="18218" y="2652"/>
                    <a:pt x="18035" y="2652"/>
                  </a:cubicBezTo>
                  <a:cubicBezTo>
                    <a:pt x="17113" y="2652"/>
                    <a:pt x="16199" y="2501"/>
                    <a:pt x="15335" y="2193"/>
                  </a:cubicBezTo>
                  <a:cubicBezTo>
                    <a:pt x="14312" y="1848"/>
                    <a:pt x="13454" y="1205"/>
                    <a:pt x="12454" y="824"/>
                  </a:cubicBezTo>
                  <a:cubicBezTo>
                    <a:pt x="11111" y="299"/>
                    <a:pt x="9659" y="1"/>
                    <a:pt x="82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916;p45"/>
            <p:cNvSpPr/>
            <p:nvPr/>
          </p:nvSpPr>
          <p:spPr>
            <a:xfrm>
              <a:off x="3626950" y="2243400"/>
              <a:ext cx="53325" cy="48850"/>
            </a:xfrm>
            <a:custGeom>
              <a:avLst/>
              <a:gdLst/>
              <a:ahLst/>
              <a:cxnLst/>
              <a:rect l="l" t="t" r="r" b="b"/>
              <a:pathLst>
                <a:path w="2133" h="1954" extrusionOk="0">
                  <a:moveTo>
                    <a:pt x="1230" y="1"/>
                  </a:moveTo>
                  <a:cubicBezTo>
                    <a:pt x="1088" y="1"/>
                    <a:pt x="954" y="58"/>
                    <a:pt x="858" y="154"/>
                  </a:cubicBezTo>
                  <a:cubicBezTo>
                    <a:pt x="429" y="487"/>
                    <a:pt x="144" y="951"/>
                    <a:pt x="25" y="1475"/>
                  </a:cubicBezTo>
                  <a:cubicBezTo>
                    <a:pt x="1" y="1559"/>
                    <a:pt x="1" y="1654"/>
                    <a:pt x="13" y="1737"/>
                  </a:cubicBezTo>
                  <a:cubicBezTo>
                    <a:pt x="25" y="1833"/>
                    <a:pt x="96" y="1904"/>
                    <a:pt x="179" y="1940"/>
                  </a:cubicBezTo>
                  <a:cubicBezTo>
                    <a:pt x="204" y="1949"/>
                    <a:pt x="229" y="1954"/>
                    <a:pt x="254" y="1954"/>
                  </a:cubicBezTo>
                  <a:cubicBezTo>
                    <a:pt x="383" y="1954"/>
                    <a:pt x="506" y="1835"/>
                    <a:pt x="596" y="1725"/>
                  </a:cubicBezTo>
                  <a:cubicBezTo>
                    <a:pt x="775" y="1499"/>
                    <a:pt x="2132" y="273"/>
                    <a:pt x="1334" y="11"/>
                  </a:cubicBezTo>
                  <a:cubicBezTo>
                    <a:pt x="1300" y="4"/>
                    <a:pt x="1265" y="1"/>
                    <a:pt x="1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917;p45"/>
            <p:cNvSpPr/>
            <p:nvPr/>
          </p:nvSpPr>
          <p:spPr>
            <a:xfrm>
              <a:off x="3908250" y="2134100"/>
              <a:ext cx="65200" cy="32200"/>
            </a:xfrm>
            <a:custGeom>
              <a:avLst/>
              <a:gdLst/>
              <a:ahLst/>
              <a:cxnLst/>
              <a:rect l="l" t="t" r="r" b="b"/>
              <a:pathLst>
                <a:path w="2608" h="1288" extrusionOk="0">
                  <a:moveTo>
                    <a:pt x="917" y="0"/>
                  </a:moveTo>
                  <a:cubicBezTo>
                    <a:pt x="785" y="0"/>
                    <a:pt x="659" y="42"/>
                    <a:pt x="560" y="132"/>
                  </a:cubicBezTo>
                  <a:cubicBezTo>
                    <a:pt x="0" y="763"/>
                    <a:pt x="1810" y="1132"/>
                    <a:pt x="2072" y="1228"/>
                  </a:cubicBezTo>
                  <a:cubicBezTo>
                    <a:pt x="2154" y="1259"/>
                    <a:pt x="2253" y="1288"/>
                    <a:pt x="2344" y="1288"/>
                  </a:cubicBezTo>
                  <a:cubicBezTo>
                    <a:pt x="2424" y="1288"/>
                    <a:pt x="2498" y="1265"/>
                    <a:pt x="2548" y="1204"/>
                  </a:cubicBezTo>
                  <a:cubicBezTo>
                    <a:pt x="2596" y="1121"/>
                    <a:pt x="2608" y="1025"/>
                    <a:pt x="2572" y="942"/>
                  </a:cubicBezTo>
                  <a:cubicBezTo>
                    <a:pt x="2548" y="859"/>
                    <a:pt x="2489" y="787"/>
                    <a:pt x="2429" y="716"/>
                  </a:cubicBezTo>
                  <a:cubicBezTo>
                    <a:pt x="2060" y="335"/>
                    <a:pt x="1572" y="85"/>
                    <a:pt x="1048" y="13"/>
                  </a:cubicBezTo>
                  <a:cubicBezTo>
                    <a:pt x="1004" y="5"/>
                    <a:pt x="960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918;p45"/>
            <p:cNvSpPr/>
            <p:nvPr/>
          </p:nvSpPr>
          <p:spPr>
            <a:xfrm>
              <a:off x="3781875" y="3274750"/>
              <a:ext cx="103475" cy="72250"/>
            </a:xfrm>
            <a:custGeom>
              <a:avLst/>
              <a:gdLst/>
              <a:ahLst/>
              <a:cxnLst/>
              <a:rect l="l" t="t" r="r" b="b"/>
              <a:pathLst>
                <a:path w="4139" h="2890" extrusionOk="0">
                  <a:moveTo>
                    <a:pt x="4138" y="0"/>
                  </a:moveTo>
                  <a:cubicBezTo>
                    <a:pt x="3603" y="0"/>
                    <a:pt x="2745" y="1512"/>
                    <a:pt x="2543" y="1881"/>
                  </a:cubicBezTo>
                  <a:cubicBezTo>
                    <a:pt x="2478" y="1992"/>
                    <a:pt x="2229" y="2025"/>
                    <a:pt x="1911" y="2025"/>
                  </a:cubicBezTo>
                  <a:cubicBezTo>
                    <a:pt x="1469" y="2025"/>
                    <a:pt x="894" y="1962"/>
                    <a:pt x="496" y="1962"/>
                  </a:cubicBezTo>
                  <a:cubicBezTo>
                    <a:pt x="230" y="1962"/>
                    <a:pt x="44" y="1990"/>
                    <a:pt x="31" y="2084"/>
                  </a:cubicBezTo>
                  <a:cubicBezTo>
                    <a:pt x="1" y="2362"/>
                    <a:pt x="1715" y="2889"/>
                    <a:pt x="2759" y="2889"/>
                  </a:cubicBezTo>
                  <a:cubicBezTo>
                    <a:pt x="2966" y="2889"/>
                    <a:pt x="3146" y="2869"/>
                    <a:pt x="3281" y="2822"/>
                  </a:cubicBezTo>
                  <a:cubicBezTo>
                    <a:pt x="4103" y="2548"/>
                    <a:pt x="4138" y="0"/>
                    <a:pt x="413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919;p45"/>
            <p:cNvSpPr/>
            <p:nvPr/>
          </p:nvSpPr>
          <p:spPr>
            <a:xfrm>
              <a:off x="3412050" y="2722875"/>
              <a:ext cx="349775" cy="475925"/>
            </a:xfrm>
            <a:custGeom>
              <a:avLst/>
              <a:gdLst/>
              <a:ahLst/>
              <a:cxnLst/>
              <a:rect l="l" t="t" r="r" b="b"/>
              <a:pathLst>
                <a:path w="13991" h="19037" extrusionOk="0">
                  <a:moveTo>
                    <a:pt x="4037" y="1"/>
                  </a:moveTo>
                  <a:cubicBezTo>
                    <a:pt x="1" y="5287"/>
                    <a:pt x="2608" y="17384"/>
                    <a:pt x="3763" y="18217"/>
                  </a:cubicBezTo>
                  <a:cubicBezTo>
                    <a:pt x="4665" y="18874"/>
                    <a:pt x="7562" y="19037"/>
                    <a:pt x="9844" y="19037"/>
                  </a:cubicBezTo>
                  <a:cubicBezTo>
                    <a:pt x="10994" y="19037"/>
                    <a:pt x="11987" y="18995"/>
                    <a:pt x="12490" y="18956"/>
                  </a:cubicBezTo>
                  <a:cubicBezTo>
                    <a:pt x="13990" y="18848"/>
                    <a:pt x="13157" y="1"/>
                    <a:pt x="13157" y="1"/>
                  </a:cubicBezTo>
                  <a:lnTo>
                    <a:pt x="13157" y="1"/>
                  </a:lnTo>
                  <a:cubicBezTo>
                    <a:pt x="13157" y="1"/>
                    <a:pt x="10712" y="879"/>
                    <a:pt x="8849" y="879"/>
                  </a:cubicBezTo>
                  <a:cubicBezTo>
                    <a:pt x="7918" y="879"/>
                    <a:pt x="7132" y="660"/>
                    <a:pt x="6870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920;p45"/>
            <p:cNvSpPr/>
            <p:nvPr/>
          </p:nvSpPr>
          <p:spPr>
            <a:xfrm>
              <a:off x="3690350" y="2573650"/>
              <a:ext cx="199750" cy="265950"/>
            </a:xfrm>
            <a:custGeom>
              <a:avLst/>
              <a:gdLst/>
              <a:ahLst/>
              <a:cxnLst/>
              <a:rect l="l" t="t" r="r" b="b"/>
              <a:pathLst>
                <a:path w="7990" h="10638" extrusionOk="0">
                  <a:moveTo>
                    <a:pt x="4290" y="1"/>
                  </a:moveTo>
                  <a:cubicBezTo>
                    <a:pt x="3436" y="1"/>
                    <a:pt x="2650" y="289"/>
                    <a:pt x="2204" y="553"/>
                  </a:cubicBezTo>
                  <a:cubicBezTo>
                    <a:pt x="953" y="1291"/>
                    <a:pt x="1" y="9577"/>
                    <a:pt x="1" y="9577"/>
                  </a:cubicBezTo>
                  <a:lnTo>
                    <a:pt x="2025" y="10637"/>
                  </a:lnTo>
                  <a:cubicBezTo>
                    <a:pt x="2049" y="6398"/>
                    <a:pt x="810" y="1898"/>
                    <a:pt x="3692" y="1243"/>
                  </a:cubicBezTo>
                  <a:cubicBezTo>
                    <a:pt x="3925" y="1190"/>
                    <a:pt x="4148" y="1166"/>
                    <a:pt x="4362" y="1166"/>
                  </a:cubicBezTo>
                  <a:cubicBezTo>
                    <a:pt x="6788" y="1166"/>
                    <a:pt x="7957" y="4317"/>
                    <a:pt x="7990" y="4613"/>
                  </a:cubicBezTo>
                  <a:cubicBezTo>
                    <a:pt x="7584" y="932"/>
                    <a:pt x="5827" y="1"/>
                    <a:pt x="4290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921;p45"/>
            <p:cNvSpPr/>
            <p:nvPr/>
          </p:nvSpPr>
          <p:spPr>
            <a:xfrm>
              <a:off x="3467175" y="2622325"/>
              <a:ext cx="259225" cy="179650"/>
            </a:xfrm>
            <a:custGeom>
              <a:avLst/>
              <a:gdLst/>
              <a:ahLst/>
              <a:cxnLst/>
              <a:rect l="l" t="t" r="r" b="b"/>
              <a:pathLst>
                <a:path w="10369" h="7186" extrusionOk="0">
                  <a:moveTo>
                    <a:pt x="9002" y="1"/>
                  </a:moveTo>
                  <a:cubicBezTo>
                    <a:pt x="7055" y="1"/>
                    <a:pt x="3723" y="847"/>
                    <a:pt x="2653" y="1701"/>
                  </a:cubicBezTo>
                  <a:cubicBezTo>
                    <a:pt x="588" y="3339"/>
                    <a:pt x="1" y="7185"/>
                    <a:pt x="341" y="7185"/>
                  </a:cubicBezTo>
                  <a:cubicBezTo>
                    <a:pt x="399" y="7185"/>
                    <a:pt x="484" y="7074"/>
                    <a:pt x="593" y="6821"/>
                  </a:cubicBezTo>
                  <a:cubicBezTo>
                    <a:pt x="1344" y="5071"/>
                    <a:pt x="8666" y="5904"/>
                    <a:pt x="9273" y="5106"/>
                  </a:cubicBezTo>
                  <a:cubicBezTo>
                    <a:pt x="9892" y="4309"/>
                    <a:pt x="10369" y="296"/>
                    <a:pt x="10202" y="201"/>
                  </a:cubicBezTo>
                  <a:cubicBezTo>
                    <a:pt x="9949" y="62"/>
                    <a:pt x="9526" y="1"/>
                    <a:pt x="9002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922;p45"/>
            <p:cNvSpPr/>
            <p:nvPr/>
          </p:nvSpPr>
          <p:spPr>
            <a:xfrm>
              <a:off x="3475750" y="2752350"/>
              <a:ext cx="258100" cy="60450"/>
            </a:xfrm>
            <a:custGeom>
              <a:avLst/>
              <a:gdLst/>
              <a:ahLst/>
              <a:cxnLst/>
              <a:rect l="l" t="t" r="r" b="b"/>
              <a:pathLst>
                <a:path w="10324" h="2418" extrusionOk="0">
                  <a:moveTo>
                    <a:pt x="10323" y="1"/>
                  </a:moveTo>
                  <a:lnTo>
                    <a:pt x="3001" y="382"/>
                  </a:lnTo>
                  <a:cubicBezTo>
                    <a:pt x="2334" y="417"/>
                    <a:pt x="1644" y="453"/>
                    <a:pt x="1048" y="774"/>
                  </a:cubicBezTo>
                  <a:cubicBezTo>
                    <a:pt x="453" y="1084"/>
                    <a:pt x="0" y="1763"/>
                    <a:pt x="167" y="2418"/>
                  </a:cubicBezTo>
                  <a:cubicBezTo>
                    <a:pt x="1465" y="1715"/>
                    <a:pt x="3060" y="1489"/>
                    <a:pt x="4537" y="1429"/>
                  </a:cubicBezTo>
                  <a:cubicBezTo>
                    <a:pt x="6013" y="1370"/>
                    <a:pt x="7501" y="1417"/>
                    <a:pt x="8954" y="1132"/>
                  </a:cubicBezTo>
                  <a:cubicBezTo>
                    <a:pt x="9537" y="1013"/>
                    <a:pt x="10240" y="596"/>
                    <a:pt x="1032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927;p45"/>
            <p:cNvSpPr/>
            <p:nvPr/>
          </p:nvSpPr>
          <p:spPr>
            <a:xfrm>
              <a:off x="3720425" y="2274675"/>
              <a:ext cx="312550" cy="230825"/>
            </a:xfrm>
            <a:custGeom>
              <a:avLst/>
              <a:gdLst/>
              <a:ahLst/>
              <a:cxnLst/>
              <a:rect l="l" t="t" r="r" b="b"/>
              <a:pathLst>
                <a:path w="12502" h="9233" extrusionOk="0">
                  <a:moveTo>
                    <a:pt x="8268" y="0"/>
                  </a:moveTo>
                  <a:cubicBezTo>
                    <a:pt x="5622" y="0"/>
                    <a:pt x="1891" y="2248"/>
                    <a:pt x="1191" y="4141"/>
                  </a:cubicBezTo>
                  <a:cubicBezTo>
                    <a:pt x="596" y="5725"/>
                    <a:pt x="0" y="7856"/>
                    <a:pt x="798" y="8344"/>
                  </a:cubicBezTo>
                  <a:cubicBezTo>
                    <a:pt x="1569" y="8807"/>
                    <a:pt x="2517" y="9232"/>
                    <a:pt x="3802" y="9232"/>
                  </a:cubicBezTo>
                  <a:cubicBezTo>
                    <a:pt x="4701" y="9232"/>
                    <a:pt x="5765" y="9024"/>
                    <a:pt x="7049" y="8475"/>
                  </a:cubicBezTo>
                  <a:cubicBezTo>
                    <a:pt x="10168" y="7142"/>
                    <a:pt x="12502" y="2808"/>
                    <a:pt x="11549" y="1832"/>
                  </a:cubicBezTo>
                  <a:cubicBezTo>
                    <a:pt x="11109" y="1367"/>
                    <a:pt x="10430" y="129"/>
                    <a:pt x="8561" y="10"/>
                  </a:cubicBezTo>
                  <a:cubicBezTo>
                    <a:pt x="8465" y="4"/>
                    <a:pt x="8367" y="0"/>
                    <a:pt x="8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928;p45"/>
            <p:cNvSpPr/>
            <p:nvPr/>
          </p:nvSpPr>
          <p:spPr>
            <a:xfrm>
              <a:off x="3544500" y="2397550"/>
              <a:ext cx="317325" cy="8675"/>
            </a:xfrm>
            <a:custGeom>
              <a:avLst/>
              <a:gdLst/>
              <a:ahLst/>
              <a:cxnLst/>
              <a:rect l="l" t="t" r="r" b="b"/>
              <a:pathLst>
                <a:path w="12693" h="347" extrusionOk="0">
                  <a:moveTo>
                    <a:pt x="167" y="0"/>
                  </a:moveTo>
                  <a:cubicBezTo>
                    <a:pt x="72" y="12"/>
                    <a:pt x="1" y="84"/>
                    <a:pt x="1" y="179"/>
                  </a:cubicBezTo>
                  <a:cubicBezTo>
                    <a:pt x="1" y="268"/>
                    <a:pt x="74" y="347"/>
                    <a:pt x="161" y="347"/>
                  </a:cubicBezTo>
                  <a:cubicBezTo>
                    <a:pt x="167" y="347"/>
                    <a:pt x="173" y="346"/>
                    <a:pt x="179" y="346"/>
                  </a:cubicBezTo>
                  <a:lnTo>
                    <a:pt x="12467" y="346"/>
                  </a:lnTo>
                  <a:cubicBezTo>
                    <a:pt x="12693" y="346"/>
                    <a:pt x="12693" y="0"/>
                    <a:pt x="12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929;p45"/>
            <p:cNvSpPr/>
            <p:nvPr/>
          </p:nvSpPr>
          <p:spPr>
            <a:xfrm>
              <a:off x="3581125" y="2455250"/>
              <a:ext cx="300750" cy="35775"/>
            </a:xfrm>
            <a:custGeom>
              <a:avLst/>
              <a:gdLst/>
              <a:ahLst/>
              <a:cxnLst/>
              <a:rect l="l" t="t" r="r" b="b"/>
              <a:pathLst>
                <a:path w="12030" h="1431" extrusionOk="0">
                  <a:moveTo>
                    <a:pt x="11797" y="1"/>
                  </a:moveTo>
                  <a:cubicBezTo>
                    <a:pt x="11790" y="1"/>
                    <a:pt x="11783" y="1"/>
                    <a:pt x="11776" y="2"/>
                  </a:cubicBezTo>
                  <a:lnTo>
                    <a:pt x="238" y="1074"/>
                  </a:lnTo>
                  <a:cubicBezTo>
                    <a:pt x="0" y="1086"/>
                    <a:pt x="24" y="1431"/>
                    <a:pt x="250" y="1431"/>
                  </a:cubicBezTo>
                  <a:lnTo>
                    <a:pt x="274" y="1431"/>
                  </a:lnTo>
                  <a:lnTo>
                    <a:pt x="11811" y="347"/>
                  </a:lnTo>
                  <a:cubicBezTo>
                    <a:pt x="12030" y="324"/>
                    <a:pt x="12004" y="1"/>
                    <a:pt x="11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930;p45"/>
            <p:cNvSpPr/>
            <p:nvPr/>
          </p:nvSpPr>
          <p:spPr>
            <a:xfrm>
              <a:off x="3952300" y="2178550"/>
              <a:ext cx="61550" cy="150850"/>
            </a:xfrm>
            <a:custGeom>
              <a:avLst/>
              <a:gdLst/>
              <a:ahLst/>
              <a:cxnLst/>
              <a:rect l="l" t="t" r="r" b="b"/>
              <a:pathLst>
                <a:path w="2462" h="6034" extrusionOk="0">
                  <a:moveTo>
                    <a:pt x="2241" y="0"/>
                  </a:moveTo>
                  <a:cubicBezTo>
                    <a:pt x="2176" y="0"/>
                    <a:pt x="2111" y="35"/>
                    <a:pt x="2084" y="116"/>
                  </a:cubicBezTo>
                  <a:cubicBezTo>
                    <a:pt x="1405" y="2164"/>
                    <a:pt x="250" y="5486"/>
                    <a:pt x="72" y="5736"/>
                  </a:cubicBezTo>
                  <a:cubicBezTo>
                    <a:pt x="0" y="5808"/>
                    <a:pt x="12" y="5927"/>
                    <a:pt x="84" y="5986"/>
                  </a:cubicBezTo>
                  <a:cubicBezTo>
                    <a:pt x="119" y="6010"/>
                    <a:pt x="155" y="6022"/>
                    <a:pt x="203" y="6034"/>
                  </a:cubicBezTo>
                  <a:cubicBezTo>
                    <a:pt x="250" y="6034"/>
                    <a:pt x="298" y="6010"/>
                    <a:pt x="334" y="5974"/>
                  </a:cubicBezTo>
                  <a:cubicBezTo>
                    <a:pt x="572" y="5700"/>
                    <a:pt x="1989" y="1509"/>
                    <a:pt x="2417" y="236"/>
                  </a:cubicBezTo>
                  <a:cubicBezTo>
                    <a:pt x="2462" y="95"/>
                    <a:pt x="2350" y="0"/>
                    <a:pt x="2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931;p45"/>
            <p:cNvSpPr/>
            <p:nvPr/>
          </p:nvSpPr>
          <p:spPr>
            <a:xfrm>
              <a:off x="3972525" y="2294400"/>
              <a:ext cx="66125" cy="60600"/>
            </a:xfrm>
            <a:custGeom>
              <a:avLst/>
              <a:gdLst/>
              <a:ahLst/>
              <a:cxnLst/>
              <a:rect l="l" t="t" r="r" b="b"/>
              <a:pathLst>
                <a:path w="2645" h="2424" extrusionOk="0">
                  <a:moveTo>
                    <a:pt x="2460" y="1"/>
                  </a:moveTo>
                  <a:cubicBezTo>
                    <a:pt x="2415" y="1"/>
                    <a:pt x="2370" y="19"/>
                    <a:pt x="2335" y="54"/>
                  </a:cubicBezTo>
                  <a:lnTo>
                    <a:pt x="108" y="2126"/>
                  </a:lnTo>
                  <a:cubicBezTo>
                    <a:pt x="1" y="2233"/>
                    <a:pt x="72" y="2412"/>
                    <a:pt x="227" y="2424"/>
                  </a:cubicBezTo>
                  <a:cubicBezTo>
                    <a:pt x="263" y="2412"/>
                    <a:pt x="311" y="2400"/>
                    <a:pt x="334" y="2376"/>
                  </a:cubicBezTo>
                  <a:lnTo>
                    <a:pt x="2573" y="304"/>
                  </a:lnTo>
                  <a:cubicBezTo>
                    <a:pt x="2644" y="233"/>
                    <a:pt x="2644" y="126"/>
                    <a:pt x="2585" y="54"/>
                  </a:cubicBezTo>
                  <a:cubicBezTo>
                    <a:pt x="2549" y="19"/>
                    <a:pt x="2504" y="1"/>
                    <a:pt x="2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932;p45"/>
            <p:cNvSpPr/>
            <p:nvPr/>
          </p:nvSpPr>
          <p:spPr>
            <a:xfrm>
              <a:off x="3513850" y="1905825"/>
              <a:ext cx="423600" cy="249175"/>
            </a:xfrm>
            <a:custGeom>
              <a:avLst/>
              <a:gdLst/>
              <a:ahLst/>
              <a:cxnLst/>
              <a:rect l="l" t="t" r="r" b="b"/>
              <a:pathLst>
                <a:path w="16944" h="9967" extrusionOk="0">
                  <a:moveTo>
                    <a:pt x="8978" y="0"/>
                  </a:moveTo>
                  <a:lnTo>
                    <a:pt x="0" y="9382"/>
                  </a:lnTo>
                  <a:cubicBezTo>
                    <a:pt x="5" y="9382"/>
                    <a:pt x="11" y="9381"/>
                    <a:pt x="18" y="9381"/>
                  </a:cubicBezTo>
                  <a:cubicBezTo>
                    <a:pt x="343" y="9381"/>
                    <a:pt x="3649" y="9966"/>
                    <a:pt x="6175" y="9966"/>
                  </a:cubicBezTo>
                  <a:cubicBezTo>
                    <a:pt x="6757" y="9966"/>
                    <a:pt x="7298" y="9935"/>
                    <a:pt x="7751" y="9859"/>
                  </a:cubicBezTo>
                  <a:cubicBezTo>
                    <a:pt x="10228" y="9442"/>
                    <a:pt x="16943" y="4584"/>
                    <a:pt x="15098" y="2584"/>
                  </a:cubicBezTo>
                  <a:cubicBezTo>
                    <a:pt x="13240" y="584"/>
                    <a:pt x="8978" y="0"/>
                    <a:pt x="8978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933;p45"/>
            <p:cNvSpPr/>
            <p:nvPr/>
          </p:nvSpPr>
          <p:spPr>
            <a:xfrm>
              <a:off x="3420072" y="1840925"/>
              <a:ext cx="425075" cy="326625"/>
            </a:xfrm>
            <a:custGeom>
              <a:avLst/>
              <a:gdLst/>
              <a:ahLst/>
              <a:cxnLst/>
              <a:rect l="l" t="t" r="r" b="b"/>
              <a:pathLst>
                <a:path w="17003" h="13065" extrusionOk="0">
                  <a:moveTo>
                    <a:pt x="11182" y="0"/>
                  </a:moveTo>
                  <a:cubicBezTo>
                    <a:pt x="9298" y="0"/>
                    <a:pt x="4966" y="761"/>
                    <a:pt x="2382" y="3692"/>
                  </a:cubicBezTo>
                  <a:cubicBezTo>
                    <a:pt x="1144" y="5085"/>
                    <a:pt x="1" y="9657"/>
                    <a:pt x="1072" y="10943"/>
                  </a:cubicBezTo>
                  <a:cubicBezTo>
                    <a:pt x="2215" y="12288"/>
                    <a:pt x="2775" y="12895"/>
                    <a:pt x="3525" y="13062"/>
                  </a:cubicBezTo>
                  <a:cubicBezTo>
                    <a:pt x="3533" y="13064"/>
                    <a:pt x="3543" y="13064"/>
                    <a:pt x="3554" y="13064"/>
                  </a:cubicBezTo>
                  <a:cubicBezTo>
                    <a:pt x="4552" y="13064"/>
                    <a:pt x="16612" y="6146"/>
                    <a:pt x="16800" y="5192"/>
                  </a:cubicBezTo>
                  <a:cubicBezTo>
                    <a:pt x="17003" y="4227"/>
                    <a:pt x="12669" y="441"/>
                    <a:pt x="12050" y="108"/>
                  </a:cubicBezTo>
                  <a:cubicBezTo>
                    <a:pt x="11932" y="42"/>
                    <a:pt x="11624" y="0"/>
                    <a:pt x="111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934;p45"/>
            <p:cNvSpPr/>
            <p:nvPr/>
          </p:nvSpPr>
          <p:spPr>
            <a:xfrm>
              <a:off x="3439125" y="1849675"/>
              <a:ext cx="361400" cy="310975"/>
            </a:xfrm>
            <a:custGeom>
              <a:avLst/>
              <a:gdLst/>
              <a:ahLst/>
              <a:cxnLst/>
              <a:rect l="l" t="t" r="r" b="b"/>
              <a:pathLst>
                <a:path w="14456" h="12439" extrusionOk="0">
                  <a:moveTo>
                    <a:pt x="10751" y="0"/>
                  </a:moveTo>
                  <a:cubicBezTo>
                    <a:pt x="10699" y="0"/>
                    <a:pt x="10646" y="6"/>
                    <a:pt x="10598" y="20"/>
                  </a:cubicBezTo>
                  <a:cubicBezTo>
                    <a:pt x="11764" y="1675"/>
                    <a:pt x="11955" y="3937"/>
                    <a:pt x="10598" y="5699"/>
                  </a:cubicBezTo>
                  <a:cubicBezTo>
                    <a:pt x="8374" y="8317"/>
                    <a:pt x="5283" y="10562"/>
                    <a:pt x="1741" y="10562"/>
                  </a:cubicBezTo>
                  <a:cubicBezTo>
                    <a:pt x="1641" y="10562"/>
                    <a:pt x="1542" y="10560"/>
                    <a:pt x="1442" y="10557"/>
                  </a:cubicBezTo>
                  <a:cubicBezTo>
                    <a:pt x="918" y="10521"/>
                    <a:pt x="430" y="10343"/>
                    <a:pt x="1" y="10045"/>
                  </a:cubicBezTo>
                  <a:lnTo>
                    <a:pt x="1" y="10045"/>
                  </a:lnTo>
                  <a:cubicBezTo>
                    <a:pt x="49" y="10176"/>
                    <a:pt x="120" y="10295"/>
                    <a:pt x="203" y="10402"/>
                  </a:cubicBezTo>
                  <a:cubicBezTo>
                    <a:pt x="1358" y="11759"/>
                    <a:pt x="1858" y="12295"/>
                    <a:pt x="2489" y="12438"/>
                  </a:cubicBezTo>
                  <a:lnTo>
                    <a:pt x="2501" y="12438"/>
                  </a:lnTo>
                  <a:cubicBezTo>
                    <a:pt x="4061" y="12140"/>
                    <a:pt x="12681" y="7556"/>
                    <a:pt x="14455" y="4699"/>
                  </a:cubicBezTo>
                  <a:cubicBezTo>
                    <a:pt x="14312" y="2008"/>
                    <a:pt x="11610" y="437"/>
                    <a:pt x="10859" y="8"/>
                  </a:cubicBezTo>
                  <a:cubicBezTo>
                    <a:pt x="10825" y="3"/>
                    <a:pt x="10788" y="0"/>
                    <a:pt x="10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935;p45"/>
            <p:cNvSpPr/>
            <p:nvPr/>
          </p:nvSpPr>
          <p:spPr>
            <a:xfrm>
              <a:off x="3680825" y="1914275"/>
              <a:ext cx="81300" cy="71300"/>
            </a:xfrm>
            <a:custGeom>
              <a:avLst/>
              <a:gdLst/>
              <a:ahLst/>
              <a:cxnLst/>
              <a:rect l="l" t="t" r="r" b="b"/>
              <a:pathLst>
                <a:path w="3252" h="2852" extrusionOk="0">
                  <a:moveTo>
                    <a:pt x="1069" y="1"/>
                  </a:moveTo>
                  <a:cubicBezTo>
                    <a:pt x="872" y="1"/>
                    <a:pt x="682" y="44"/>
                    <a:pt x="513" y="150"/>
                  </a:cubicBezTo>
                  <a:cubicBezTo>
                    <a:pt x="156" y="412"/>
                    <a:pt x="1" y="865"/>
                    <a:pt x="108" y="1293"/>
                  </a:cubicBezTo>
                  <a:cubicBezTo>
                    <a:pt x="227" y="1710"/>
                    <a:pt x="489" y="2079"/>
                    <a:pt x="858" y="2317"/>
                  </a:cubicBezTo>
                  <a:cubicBezTo>
                    <a:pt x="1224" y="2577"/>
                    <a:pt x="1769" y="2852"/>
                    <a:pt x="2245" y="2852"/>
                  </a:cubicBezTo>
                  <a:cubicBezTo>
                    <a:pt x="2620" y="2852"/>
                    <a:pt x="2952" y="2681"/>
                    <a:pt x="3120" y="2198"/>
                  </a:cubicBezTo>
                  <a:cubicBezTo>
                    <a:pt x="3251" y="1793"/>
                    <a:pt x="3180" y="1341"/>
                    <a:pt x="2918" y="996"/>
                  </a:cubicBezTo>
                  <a:cubicBezTo>
                    <a:pt x="2656" y="651"/>
                    <a:pt x="2323" y="389"/>
                    <a:pt x="1930" y="222"/>
                  </a:cubicBezTo>
                  <a:cubicBezTo>
                    <a:pt x="1661" y="94"/>
                    <a:pt x="1358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936;p45"/>
            <p:cNvSpPr/>
            <p:nvPr/>
          </p:nvSpPr>
          <p:spPr>
            <a:xfrm>
              <a:off x="3666550" y="1958200"/>
              <a:ext cx="72050" cy="51300"/>
            </a:xfrm>
            <a:custGeom>
              <a:avLst/>
              <a:gdLst/>
              <a:ahLst/>
              <a:cxnLst/>
              <a:rect l="l" t="t" r="r" b="b"/>
              <a:pathLst>
                <a:path w="2882" h="2052" extrusionOk="0">
                  <a:moveTo>
                    <a:pt x="1858" y="1"/>
                  </a:moveTo>
                  <a:cubicBezTo>
                    <a:pt x="1858" y="1"/>
                    <a:pt x="0" y="1215"/>
                    <a:pt x="369" y="1906"/>
                  </a:cubicBezTo>
                  <a:cubicBezTo>
                    <a:pt x="426" y="2008"/>
                    <a:pt x="521" y="2051"/>
                    <a:pt x="641" y="2051"/>
                  </a:cubicBezTo>
                  <a:cubicBezTo>
                    <a:pt x="1334" y="2051"/>
                    <a:pt x="2882" y="608"/>
                    <a:pt x="2882" y="608"/>
                  </a:cubicBezTo>
                  <a:lnTo>
                    <a:pt x="18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937;p45"/>
            <p:cNvSpPr/>
            <p:nvPr/>
          </p:nvSpPr>
          <p:spPr>
            <a:xfrm>
              <a:off x="3720425" y="1904925"/>
              <a:ext cx="64325" cy="64625"/>
            </a:xfrm>
            <a:custGeom>
              <a:avLst/>
              <a:gdLst/>
              <a:ahLst/>
              <a:cxnLst/>
              <a:rect l="l" t="t" r="r" b="b"/>
              <a:pathLst>
                <a:path w="2573" h="2585" extrusionOk="0">
                  <a:moveTo>
                    <a:pt x="1686" y="0"/>
                  </a:moveTo>
                  <a:cubicBezTo>
                    <a:pt x="988" y="0"/>
                    <a:pt x="0" y="1560"/>
                    <a:pt x="0" y="1560"/>
                  </a:cubicBezTo>
                  <a:lnTo>
                    <a:pt x="620" y="2584"/>
                  </a:lnTo>
                  <a:cubicBezTo>
                    <a:pt x="620" y="2584"/>
                    <a:pt x="2572" y="417"/>
                    <a:pt x="1882" y="48"/>
                  </a:cubicBezTo>
                  <a:cubicBezTo>
                    <a:pt x="1820" y="15"/>
                    <a:pt x="1754" y="0"/>
                    <a:pt x="1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342;p18"/>
          <p:cNvSpPr txBox="1"/>
          <p:nvPr/>
        </p:nvSpPr>
        <p:spPr>
          <a:xfrm>
            <a:off x="2070288" y="4745960"/>
            <a:ext cx="8409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800" dirty="0">
              <a:solidFill>
                <a:schemeClr val="accent1">
                  <a:lumMod val="5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79" name="Google Shape;378;p18"/>
          <p:cNvGrpSpPr/>
          <p:nvPr/>
        </p:nvGrpSpPr>
        <p:grpSpPr>
          <a:xfrm>
            <a:off x="2040147" y="5252060"/>
            <a:ext cx="2713262" cy="1442531"/>
            <a:chOff x="2542111" y="1576746"/>
            <a:chExt cx="1922207" cy="953394"/>
          </a:xfrm>
        </p:grpSpPr>
        <p:sp>
          <p:nvSpPr>
            <p:cNvPr id="280" name="Google Shape;379;p18"/>
            <p:cNvSpPr txBox="1"/>
            <p:nvPr/>
          </p:nvSpPr>
          <p:spPr>
            <a:xfrm>
              <a:off x="2542111" y="1857540"/>
              <a:ext cx="19029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/>
              <a:r>
                <a:rPr lang="en-US" sz="1400" dirty="0">
                  <a:latin typeface="Roboto"/>
                  <a:ea typeface="Roboto"/>
                  <a:cs typeface="Roboto"/>
                  <a:sym typeface="Roboto"/>
                </a:rPr>
                <a:t>System would be ensuring no one passes through the gate without getting checked</a:t>
              </a:r>
              <a:endParaRPr sz="14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1" name="Google Shape;380;p18"/>
            <p:cNvSpPr txBox="1"/>
            <p:nvPr/>
          </p:nvSpPr>
          <p:spPr>
            <a:xfrm>
              <a:off x="2561418" y="1576746"/>
              <a:ext cx="19029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1">
                      <a:lumMod val="50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Automated Door Lock Mechanism</a:t>
              </a:r>
              <a:endParaRPr dirty="0">
                <a:solidFill>
                  <a:schemeClr val="accent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1026" name="Picture 2" descr="Warning&amp;quot; Hazard Sign - Aluminium - Rubber Stamps Irel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451" y="4753801"/>
            <a:ext cx="1957298" cy="195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" name="Google Shape;375;p18"/>
          <p:cNvSpPr txBox="1"/>
          <p:nvPr/>
        </p:nvSpPr>
        <p:spPr>
          <a:xfrm>
            <a:off x="9522617" y="4940893"/>
            <a:ext cx="8409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"/>
              </a:rPr>
              <a:t>04</a:t>
            </a:r>
            <a:endParaRPr sz="28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"/>
            </a:endParaRPr>
          </a:p>
        </p:txBody>
      </p:sp>
      <p:grpSp>
        <p:nvGrpSpPr>
          <p:cNvPr id="285" name="Google Shape;381;p18"/>
          <p:cNvGrpSpPr/>
          <p:nvPr/>
        </p:nvGrpSpPr>
        <p:grpSpPr>
          <a:xfrm>
            <a:off x="7176030" y="5277617"/>
            <a:ext cx="3204593" cy="1539247"/>
            <a:chOff x="4612097" y="1506027"/>
            <a:chExt cx="2229807" cy="761589"/>
          </a:xfrm>
        </p:grpSpPr>
        <p:sp>
          <p:nvSpPr>
            <p:cNvPr id="286" name="Google Shape;382;p18"/>
            <p:cNvSpPr txBox="1"/>
            <p:nvPr/>
          </p:nvSpPr>
          <p:spPr>
            <a:xfrm>
              <a:off x="4939004" y="1595016"/>
              <a:ext cx="19029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/>
              <a:r>
                <a:rPr lang="en-US" sz="1400" dirty="0">
                  <a:latin typeface="Roboto"/>
                  <a:ea typeface="Roboto"/>
                  <a:cs typeface="Roboto"/>
                  <a:sym typeface="Roboto"/>
                </a:rPr>
                <a:t>System would be generating a warning either through audio or LCD display</a:t>
              </a:r>
              <a:endParaRPr sz="14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383;p18"/>
            <p:cNvSpPr txBox="1"/>
            <p:nvPr/>
          </p:nvSpPr>
          <p:spPr>
            <a:xfrm>
              <a:off x="4612097" y="1506027"/>
              <a:ext cx="2227072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Warning Generation</a:t>
              </a:r>
              <a:endParaRPr dirty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139" y="3006462"/>
            <a:ext cx="2028515" cy="1784580"/>
          </a:xfrm>
          <a:prstGeom prst="rect">
            <a:avLst/>
          </a:prstGeom>
        </p:spPr>
      </p:pic>
      <p:sp>
        <p:nvSpPr>
          <p:cNvPr id="140" name="Google Shape;342;p18"/>
          <p:cNvSpPr txBox="1"/>
          <p:nvPr/>
        </p:nvSpPr>
        <p:spPr>
          <a:xfrm>
            <a:off x="6148533" y="3189046"/>
            <a:ext cx="8409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2800" dirty="0">
              <a:solidFill>
                <a:srgbClr val="FF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44" name="Google Shape;381;p18"/>
          <p:cNvGrpSpPr/>
          <p:nvPr/>
        </p:nvGrpSpPr>
        <p:grpSpPr>
          <a:xfrm>
            <a:off x="6148533" y="3531030"/>
            <a:ext cx="3200663" cy="1495936"/>
            <a:chOff x="4563743" y="1467434"/>
            <a:chExt cx="2227072" cy="740161"/>
          </a:xfrm>
        </p:grpSpPr>
        <p:sp>
          <p:nvSpPr>
            <p:cNvPr id="145" name="Google Shape;382;p18"/>
            <p:cNvSpPr txBox="1"/>
            <p:nvPr/>
          </p:nvSpPr>
          <p:spPr>
            <a:xfrm>
              <a:off x="4569760" y="1534995"/>
              <a:ext cx="1639172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/>
              <a:r>
                <a:rPr lang="en-US" sz="1400" dirty="0">
                  <a:latin typeface="Roboto"/>
                  <a:ea typeface="Roboto"/>
                  <a:cs typeface="Roboto"/>
                  <a:sym typeface="Roboto"/>
                </a:rPr>
                <a:t>System would measure oxygen saturation and pulse rate</a:t>
              </a:r>
              <a:endParaRPr sz="14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383;p18"/>
            <p:cNvSpPr txBox="1"/>
            <p:nvPr/>
          </p:nvSpPr>
          <p:spPr>
            <a:xfrm>
              <a:off x="4563743" y="1467434"/>
              <a:ext cx="2227072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SpO2</a:t>
              </a:r>
              <a:endParaRPr dirty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2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171"/>
          <p:cNvSpPr txBox="1"/>
          <p:nvPr/>
        </p:nvSpPr>
        <p:spPr>
          <a:xfrm>
            <a:off x="314520" y="354564"/>
            <a:ext cx="11630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Project Scope: Additional Feature</a:t>
            </a:r>
          </a:p>
        </p:txBody>
      </p:sp>
      <p:grpSp>
        <p:nvGrpSpPr>
          <p:cNvPr id="328" name="Google Shape;293;p18"/>
          <p:cNvGrpSpPr/>
          <p:nvPr/>
        </p:nvGrpSpPr>
        <p:grpSpPr>
          <a:xfrm>
            <a:off x="629313" y="2449448"/>
            <a:ext cx="2344650" cy="2737172"/>
            <a:chOff x="892075" y="2987450"/>
            <a:chExt cx="1253450" cy="1529325"/>
          </a:xfrm>
        </p:grpSpPr>
        <p:sp>
          <p:nvSpPr>
            <p:cNvPr id="329" name="Google Shape;294;p18"/>
            <p:cNvSpPr/>
            <p:nvPr/>
          </p:nvSpPr>
          <p:spPr>
            <a:xfrm>
              <a:off x="1646031" y="3797703"/>
              <a:ext cx="25960" cy="46227"/>
            </a:xfrm>
            <a:custGeom>
              <a:avLst/>
              <a:gdLst/>
              <a:ahLst/>
              <a:cxnLst/>
              <a:rect l="l" t="t" r="r" b="b"/>
              <a:pathLst>
                <a:path w="1692" h="3013" extrusionOk="0">
                  <a:moveTo>
                    <a:pt x="263" y="0"/>
                  </a:moveTo>
                  <a:cubicBezTo>
                    <a:pt x="1" y="1107"/>
                    <a:pt x="465" y="2250"/>
                    <a:pt x="1429" y="2858"/>
                  </a:cubicBezTo>
                  <a:lnTo>
                    <a:pt x="1691" y="3012"/>
                  </a:lnTo>
                  <a:cubicBezTo>
                    <a:pt x="1025" y="1738"/>
                    <a:pt x="560" y="857"/>
                    <a:pt x="501" y="750"/>
                  </a:cubicBezTo>
                  <a:cubicBezTo>
                    <a:pt x="382" y="512"/>
                    <a:pt x="310" y="262"/>
                    <a:pt x="263" y="0"/>
                  </a:cubicBezTo>
                  <a:close/>
                </a:path>
              </a:pathLst>
            </a:custGeom>
            <a:solidFill>
              <a:srgbClr val="E8A7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95;p18"/>
            <p:cNvSpPr/>
            <p:nvPr/>
          </p:nvSpPr>
          <p:spPr>
            <a:xfrm>
              <a:off x="1600543" y="3856292"/>
              <a:ext cx="57857" cy="47562"/>
            </a:xfrm>
            <a:custGeom>
              <a:avLst/>
              <a:gdLst/>
              <a:ahLst/>
              <a:cxnLst/>
              <a:rect l="l" t="t" r="r" b="b"/>
              <a:pathLst>
                <a:path w="3771" h="3100" extrusionOk="0">
                  <a:moveTo>
                    <a:pt x="1708" y="0"/>
                  </a:moveTo>
                  <a:cubicBezTo>
                    <a:pt x="1483" y="0"/>
                    <a:pt x="1255" y="58"/>
                    <a:pt x="1037" y="193"/>
                  </a:cubicBezTo>
                  <a:cubicBezTo>
                    <a:pt x="1" y="825"/>
                    <a:pt x="620" y="2610"/>
                    <a:pt x="1204" y="2991"/>
                  </a:cubicBezTo>
                  <a:cubicBezTo>
                    <a:pt x="1320" y="3065"/>
                    <a:pt x="1462" y="3100"/>
                    <a:pt x="1618" y="3100"/>
                  </a:cubicBezTo>
                  <a:cubicBezTo>
                    <a:pt x="2199" y="3100"/>
                    <a:pt x="2988" y="2617"/>
                    <a:pt x="3466" y="1801"/>
                  </a:cubicBezTo>
                  <a:cubicBezTo>
                    <a:pt x="3770" y="1290"/>
                    <a:pt x="2769" y="0"/>
                    <a:pt x="1708" y="0"/>
                  </a:cubicBezTo>
                  <a:close/>
                </a:path>
              </a:pathLst>
            </a:custGeom>
            <a:solidFill>
              <a:srgbClr val="FCD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96;p18"/>
            <p:cNvSpPr/>
            <p:nvPr/>
          </p:nvSpPr>
          <p:spPr>
            <a:xfrm>
              <a:off x="1533333" y="3952037"/>
              <a:ext cx="384" cy="1304"/>
            </a:xfrm>
            <a:custGeom>
              <a:avLst/>
              <a:gdLst/>
              <a:ahLst/>
              <a:cxnLst/>
              <a:rect l="l" t="t" r="r" b="b"/>
              <a:pathLst>
                <a:path w="25" h="85" extrusionOk="0">
                  <a:moveTo>
                    <a:pt x="24" y="1"/>
                  </a:moveTo>
                  <a:cubicBezTo>
                    <a:pt x="24" y="6"/>
                    <a:pt x="24" y="11"/>
                    <a:pt x="23" y="16"/>
                  </a:cubicBezTo>
                  <a:lnTo>
                    <a:pt x="23" y="16"/>
                  </a:lnTo>
                  <a:cubicBezTo>
                    <a:pt x="23" y="15"/>
                    <a:pt x="24" y="14"/>
                    <a:pt x="24" y="13"/>
                  </a:cubicBezTo>
                  <a:lnTo>
                    <a:pt x="24" y="1"/>
                  </a:lnTo>
                  <a:close/>
                  <a:moveTo>
                    <a:pt x="23" y="16"/>
                  </a:moveTo>
                  <a:lnTo>
                    <a:pt x="23" y="16"/>
                  </a:lnTo>
                  <a:cubicBezTo>
                    <a:pt x="11" y="38"/>
                    <a:pt x="0" y="61"/>
                    <a:pt x="0" y="84"/>
                  </a:cubicBezTo>
                  <a:cubicBezTo>
                    <a:pt x="10" y="56"/>
                    <a:pt x="19" y="35"/>
                    <a:pt x="23" y="16"/>
                  </a:cubicBezTo>
                  <a:close/>
                </a:path>
              </a:pathLst>
            </a:custGeom>
            <a:solidFill>
              <a:srgbClr val="C5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97;p18"/>
            <p:cNvSpPr/>
            <p:nvPr/>
          </p:nvSpPr>
          <p:spPr>
            <a:xfrm>
              <a:off x="1533333" y="3952037"/>
              <a:ext cx="384" cy="1304"/>
            </a:xfrm>
            <a:custGeom>
              <a:avLst/>
              <a:gdLst/>
              <a:ahLst/>
              <a:cxnLst/>
              <a:rect l="l" t="t" r="r" b="b"/>
              <a:pathLst>
                <a:path w="25" h="85" extrusionOk="0">
                  <a:moveTo>
                    <a:pt x="24" y="1"/>
                  </a:moveTo>
                  <a:cubicBezTo>
                    <a:pt x="24" y="6"/>
                    <a:pt x="24" y="11"/>
                    <a:pt x="23" y="16"/>
                  </a:cubicBezTo>
                  <a:lnTo>
                    <a:pt x="23" y="16"/>
                  </a:lnTo>
                  <a:cubicBezTo>
                    <a:pt x="23" y="15"/>
                    <a:pt x="24" y="14"/>
                    <a:pt x="24" y="13"/>
                  </a:cubicBezTo>
                  <a:lnTo>
                    <a:pt x="24" y="1"/>
                  </a:lnTo>
                  <a:close/>
                  <a:moveTo>
                    <a:pt x="23" y="16"/>
                  </a:moveTo>
                  <a:lnTo>
                    <a:pt x="23" y="16"/>
                  </a:lnTo>
                  <a:cubicBezTo>
                    <a:pt x="11" y="38"/>
                    <a:pt x="0" y="61"/>
                    <a:pt x="0" y="84"/>
                  </a:cubicBezTo>
                  <a:cubicBezTo>
                    <a:pt x="10" y="56"/>
                    <a:pt x="19" y="35"/>
                    <a:pt x="2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98;p18"/>
            <p:cNvSpPr/>
            <p:nvPr/>
          </p:nvSpPr>
          <p:spPr>
            <a:xfrm>
              <a:off x="1533701" y="3951853"/>
              <a:ext cx="15" cy="199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5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99;p18"/>
            <p:cNvSpPr/>
            <p:nvPr/>
          </p:nvSpPr>
          <p:spPr>
            <a:xfrm>
              <a:off x="1533701" y="3951853"/>
              <a:ext cx="15" cy="199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00;p18"/>
            <p:cNvSpPr/>
            <p:nvPr/>
          </p:nvSpPr>
          <p:spPr>
            <a:xfrm>
              <a:off x="1584113" y="3989991"/>
              <a:ext cx="55586" cy="45767"/>
            </a:xfrm>
            <a:custGeom>
              <a:avLst/>
              <a:gdLst/>
              <a:ahLst/>
              <a:cxnLst/>
              <a:rect l="l" t="t" r="r" b="b"/>
              <a:pathLst>
                <a:path w="3623" h="2983" extrusionOk="0">
                  <a:moveTo>
                    <a:pt x="1694" y="0"/>
                  </a:moveTo>
                  <a:cubicBezTo>
                    <a:pt x="1416" y="0"/>
                    <a:pt x="1139" y="84"/>
                    <a:pt x="893" y="289"/>
                  </a:cubicBezTo>
                  <a:cubicBezTo>
                    <a:pt x="0" y="1051"/>
                    <a:pt x="834" y="2658"/>
                    <a:pt x="1453" y="2932"/>
                  </a:cubicBezTo>
                  <a:cubicBezTo>
                    <a:pt x="1532" y="2966"/>
                    <a:pt x="1620" y="2982"/>
                    <a:pt x="1714" y="2982"/>
                  </a:cubicBezTo>
                  <a:cubicBezTo>
                    <a:pt x="2279" y="2982"/>
                    <a:pt x="3051" y="2389"/>
                    <a:pt x="3429" y="1480"/>
                  </a:cubicBezTo>
                  <a:cubicBezTo>
                    <a:pt x="3623" y="982"/>
                    <a:pt x="2648" y="0"/>
                    <a:pt x="1694" y="0"/>
                  </a:cubicBezTo>
                  <a:close/>
                </a:path>
              </a:pathLst>
            </a:custGeom>
            <a:solidFill>
              <a:srgbClr val="FCD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01;p18"/>
            <p:cNvSpPr/>
            <p:nvPr/>
          </p:nvSpPr>
          <p:spPr>
            <a:xfrm>
              <a:off x="1584113" y="3989991"/>
              <a:ext cx="55586" cy="45767"/>
            </a:xfrm>
            <a:custGeom>
              <a:avLst/>
              <a:gdLst/>
              <a:ahLst/>
              <a:cxnLst/>
              <a:rect l="l" t="t" r="r" b="b"/>
              <a:pathLst>
                <a:path w="3623" h="2983" extrusionOk="0">
                  <a:moveTo>
                    <a:pt x="1694" y="0"/>
                  </a:moveTo>
                  <a:cubicBezTo>
                    <a:pt x="1416" y="0"/>
                    <a:pt x="1139" y="84"/>
                    <a:pt x="893" y="289"/>
                  </a:cubicBezTo>
                  <a:cubicBezTo>
                    <a:pt x="0" y="1051"/>
                    <a:pt x="834" y="2658"/>
                    <a:pt x="1453" y="2932"/>
                  </a:cubicBezTo>
                  <a:cubicBezTo>
                    <a:pt x="1532" y="2966"/>
                    <a:pt x="1620" y="2982"/>
                    <a:pt x="1714" y="2982"/>
                  </a:cubicBezTo>
                  <a:cubicBezTo>
                    <a:pt x="2279" y="2982"/>
                    <a:pt x="3051" y="2389"/>
                    <a:pt x="3429" y="1480"/>
                  </a:cubicBezTo>
                  <a:cubicBezTo>
                    <a:pt x="3623" y="982"/>
                    <a:pt x="2648" y="0"/>
                    <a:pt x="1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02;p18"/>
            <p:cNvSpPr/>
            <p:nvPr/>
          </p:nvSpPr>
          <p:spPr>
            <a:xfrm>
              <a:off x="1533333" y="3952037"/>
              <a:ext cx="384" cy="1458"/>
            </a:xfrm>
            <a:custGeom>
              <a:avLst/>
              <a:gdLst/>
              <a:ahLst/>
              <a:cxnLst/>
              <a:rect l="l" t="t" r="r" b="b"/>
              <a:pathLst>
                <a:path w="25" h="95" extrusionOk="0">
                  <a:moveTo>
                    <a:pt x="24" y="1"/>
                  </a:moveTo>
                  <a:lnTo>
                    <a:pt x="24" y="1"/>
                  </a:lnTo>
                  <a:cubicBezTo>
                    <a:pt x="19" y="22"/>
                    <a:pt x="15" y="40"/>
                    <a:pt x="12" y="53"/>
                  </a:cubicBezTo>
                  <a:lnTo>
                    <a:pt x="12" y="53"/>
                  </a:lnTo>
                  <a:cubicBezTo>
                    <a:pt x="19" y="33"/>
                    <a:pt x="24" y="17"/>
                    <a:pt x="24" y="1"/>
                  </a:cubicBezTo>
                  <a:close/>
                  <a:moveTo>
                    <a:pt x="12" y="53"/>
                  </a:moveTo>
                  <a:lnTo>
                    <a:pt x="12" y="53"/>
                  </a:lnTo>
                  <a:cubicBezTo>
                    <a:pt x="8" y="62"/>
                    <a:pt x="4" y="73"/>
                    <a:pt x="0" y="84"/>
                  </a:cubicBezTo>
                  <a:cubicBezTo>
                    <a:pt x="0" y="91"/>
                    <a:pt x="0" y="95"/>
                    <a:pt x="1" y="95"/>
                  </a:cubicBezTo>
                  <a:cubicBezTo>
                    <a:pt x="2" y="95"/>
                    <a:pt x="4" y="83"/>
                    <a:pt x="12" y="53"/>
                  </a:cubicBezTo>
                  <a:close/>
                </a:path>
              </a:pathLst>
            </a:custGeom>
            <a:solidFill>
              <a:srgbClr val="C5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03;p18"/>
            <p:cNvSpPr/>
            <p:nvPr/>
          </p:nvSpPr>
          <p:spPr>
            <a:xfrm>
              <a:off x="1533333" y="3952037"/>
              <a:ext cx="384" cy="1458"/>
            </a:xfrm>
            <a:custGeom>
              <a:avLst/>
              <a:gdLst/>
              <a:ahLst/>
              <a:cxnLst/>
              <a:rect l="l" t="t" r="r" b="b"/>
              <a:pathLst>
                <a:path w="25" h="95" extrusionOk="0">
                  <a:moveTo>
                    <a:pt x="24" y="1"/>
                  </a:moveTo>
                  <a:lnTo>
                    <a:pt x="24" y="1"/>
                  </a:lnTo>
                  <a:cubicBezTo>
                    <a:pt x="19" y="22"/>
                    <a:pt x="15" y="40"/>
                    <a:pt x="12" y="53"/>
                  </a:cubicBezTo>
                  <a:lnTo>
                    <a:pt x="12" y="53"/>
                  </a:lnTo>
                  <a:cubicBezTo>
                    <a:pt x="19" y="33"/>
                    <a:pt x="24" y="17"/>
                    <a:pt x="24" y="1"/>
                  </a:cubicBezTo>
                  <a:close/>
                  <a:moveTo>
                    <a:pt x="12" y="53"/>
                  </a:moveTo>
                  <a:lnTo>
                    <a:pt x="12" y="53"/>
                  </a:lnTo>
                  <a:cubicBezTo>
                    <a:pt x="8" y="62"/>
                    <a:pt x="4" y="73"/>
                    <a:pt x="0" y="84"/>
                  </a:cubicBezTo>
                  <a:cubicBezTo>
                    <a:pt x="0" y="91"/>
                    <a:pt x="0" y="95"/>
                    <a:pt x="1" y="95"/>
                  </a:cubicBezTo>
                  <a:cubicBezTo>
                    <a:pt x="2" y="95"/>
                    <a:pt x="4" y="83"/>
                    <a:pt x="12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04;p18"/>
            <p:cNvSpPr/>
            <p:nvPr/>
          </p:nvSpPr>
          <p:spPr>
            <a:xfrm>
              <a:off x="1533333" y="3952037"/>
              <a:ext cx="384" cy="1458"/>
            </a:xfrm>
            <a:custGeom>
              <a:avLst/>
              <a:gdLst/>
              <a:ahLst/>
              <a:cxnLst/>
              <a:rect l="l" t="t" r="r" b="b"/>
              <a:pathLst>
                <a:path w="25" h="95" extrusionOk="0">
                  <a:moveTo>
                    <a:pt x="24" y="1"/>
                  </a:moveTo>
                  <a:lnTo>
                    <a:pt x="24" y="1"/>
                  </a:lnTo>
                  <a:cubicBezTo>
                    <a:pt x="19" y="22"/>
                    <a:pt x="15" y="40"/>
                    <a:pt x="12" y="53"/>
                  </a:cubicBezTo>
                  <a:lnTo>
                    <a:pt x="12" y="53"/>
                  </a:lnTo>
                  <a:cubicBezTo>
                    <a:pt x="19" y="33"/>
                    <a:pt x="24" y="17"/>
                    <a:pt x="24" y="1"/>
                  </a:cubicBezTo>
                  <a:close/>
                  <a:moveTo>
                    <a:pt x="12" y="53"/>
                  </a:moveTo>
                  <a:lnTo>
                    <a:pt x="12" y="53"/>
                  </a:lnTo>
                  <a:cubicBezTo>
                    <a:pt x="8" y="62"/>
                    <a:pt x="4" y="73"/>
                    <a:pt x="0" y="84"/>
                  </a:cubicBezTo>
                  <a:cubicBezTo>
                    <a:pt x="0" y="91"/>
                    <a:pt x="0" y="95"/>
                    <a:pt x="1" y="95"/>
                  </a:cubicBezTo>
                  <a:cubicBezTo>
                    <a:pt x="2" y="95"/>
                    <a:pt x="4" y="83"/>
                    <a:pt x="12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05;p18"/>
            <p:cNvSpPr/>
            <p:nvPr/>
          </p:nvSpPr>
          <p:spPr>
            <a:xfrm>
              <a:off x="1478963" y="3016785"/>
              <a:ext cx="193285" cy="37328"/>
            </a:xfrm>
            <a:custGeom>
              <a:avLst/>
              <a:gdLst/>
              <a:ahLst/>
              <a:cxnLst/>
              <a:rect l="l" t="t" r="r" b="b"/>
              <a:pathLst>
                <a:path w="12598" h="2433" extrusionOk="0">
                  <a:moveTo>
                    <a:pt x="11884" y="0"/>
                  </a:moveTo>
                  <a:cubicBezTo>
                    <a:pt x="11844" y="0"/>
                    <a:pt x="11803" y="5"/>
                    <a:pt x="11760" y="16"/>
                  </a:cubicBezTo>
                  <a:cubicBezTo>
                    <a:pt x="8105" y="945"/>
                    <a:pt x="4366" y="1445"/>
                    <a:pt x="592" y="1492"/>
                  </a:cubicBezTo>
                  <a:cubicBezTo>
                    <a:pt x="0" y="1504"/>
                    <a:pt x="32" y="2433"/>
                    <a:pt x="628" y="2433"/>
                  </a:cubicBezTo>
                  <a:cubicBezTo>
                    <a:pt x="632" y="2433"/>
                    <a:pt x="636" y="2433"/>
                    <a:pt x="639" y="2433"/>
                  </a:cubicBezTo>
                  <a:cubicBezTo>
                    <a:pt x="4485" y="2373"/>
                    <a:pt x="8319" y="1861"/>
                    <a:pt x="12046" y="921"/>
                  </a:cubicBezTo>
                  <a:cubicBezTo>
                    <a:pt x="12597" y="777"/>
                    <a:pt x="12382" y="0"/>
                    <a:pt x="11884" y="0"/>
                  </a:cubicBezTo>
                  <a:close/>
                </a:path>
              </a:pathLst>
            </a:custGeom>
            <a:solidFill>
              <a:srgbClr val="BDE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06;p18"/>
            <p:cNvSpPr/>
            <p:nvPr/>
          </p:nvSpPr>
          <p:spPr>
            <a:xfrm>
              <a:off x="892075" y="3941100"/>
              <a:ext cx="1253450" cy="570025"/>
            </a:xfrm>
            <a:custGeom>
              <a:avLst/>
              <a:gdLst/>
              <a:ahLst/>
              <a:cxnLst/>
              <a:rect l="l" t="t" r="r" b="b"/>
              <a:pathLst>
                <a:path w="50138" h="22801" extrusionOk="0">
                  <a:moveTo>
                    <a:pt x="19288" y="0"/>
                  </a:moveTo>
                  <a:cubicBezTo>
                    <a:pt x="19288" y="0"/>
                    <a:pt x="12144" y="1941"/>
                    <a:pt x="6310" y="3834"/>
                  </a:cubicBezTo>
                  <a:cubicBezTo>
                    <a:pt x="0" y="5906"/>
                    <a:pt x="0" y="16478"/>
                    <a:pt x="0" y="16478"/>
                  </a:cubicBezTo>
                  <a:lnTo>
                    <a:pt x="0" y="22801"/>
                  </a:lnTo>
                  <a:lnTo>
                    <a:pt x="49947" y="22801"/>
                  </a:lnTo>
                  <a:lnTo>
                    <a:pt x="50030" y="16478"/>
                  </a:lnTo>
                  <a:cubicBezTo>
                    <a:pt x="50137" y="9847"/>
                    <a:pt x="48149" y="5584"/>
                    <a:pt x="43041" y="4239"/>
                  </a:cubicBezTo>
                  <a:cubicBezTo>
                    <a:pt x="39088" y="3203"/>
                    <a:pt x="31159" y="191"/>
                    <a:pt x="31159" y="191"/>
                  </a:cubicBezTo>
                  <a:lnTo>
                    <a:pt x="19288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07;p18"/>
            <p:cNvSpPr/>
            <p:nvPr/>
          </p:nvSpPr>
          <p:spPr>
            <a:xfrm>
              <a:off x="1243900" y="3941400"/>
              <a:ext cx="570325" cy="264325"/>
            </a:xfrm>
            <a:custGeom>
              <a:avLst/>
              <a:gdLst/>
              <a:ahLst/>
              <a:cxnLst/>
              <a:rect l="l" t="t" r="r" b="b"/>
              <a:pathLst>
                <a:path w="22813" h="10573" extrusionOk="0">
                  <a:moveTo>
                    <a:pt x="5215" y="0"/>
                  </a:moveTo>
                  <a:cubicBezTo>
                    <a:pt x="5215" y="0"/>
                    <a:pt x="2977" y="560"/>
                    <a:pt x="0" y="1405"/>
                  </a:cubicBezTo>
                  <a:cubicBezTo>
                    <a:pt x="1893" y="4429"/>
                    <a:pt x="6620" y="10573"/>
                    <a:pt x="15621" y="10573"/>
                  </a:cubicBezTo>
                  <a:cubicBezTo>
                    <a:pt x="15621" y="10573"/>
                    <a:pt x="22813" y="10573"/>
                    <a:pt x="21836" y="1917"/>
                  </a:cubicBezTo>
                  <a:cubicBezTo>
                    <a:pt x="19229" y="1000"/>
                    <a:pt x="17086" y="191"/>
                    <a:pt x="17086" y="191"/>
                  </a:cubicBezTo>
                  <a:lnTo>
                    <a:pt x="52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08;p18"/>
            <p:cNvSpPr/>
            <p:nvPr/>
          </p:nvSpPr>
          <p:spPr>
            <a:xfrm>
              <a:off x="1698425" y="3402700"/>
              <a:ext cx="177125" cy="210625"/>
            </a:xfrm>
            <a:custGeom>
              <a:avLst/>
              <a:gdLst/>
              <a:ahLst/>
              <a:cxnLst/>
              <a:rect l="l" t="t" r="r" b="b"/>
              <a:pathLst>
                <a:path w="7085" h="8425" extrusionOk="0">
                  <a:moveTo>
                    <a:pt x="4243" y="1"/>
                  </a:moveTo>
                  <a:cubicBezTo>
                    <a:pt x="2857" y="1"/>
                    <a:pt x="1385" y="1334"/>
                    <a:pt x="738" y="3296"/>
                  </a:cubicBezTo>
                  <a:cubicBezTo>
                    <a:pt x="0" y="5558"/>
                    <a:pt x="643" y="7808"/>
                    <a:pt x="2179" y="8320"/>
                  </a:cubicBezTo>
                  <a:cubicBezTo>
                    <a:pt x="2391" y="8390"/>
                    <a:pt x="2610" y="8424"/>
                    <a:pt x="2830" y="8424"/>
                  </a:cubicBezTo>
                  <a:cubicBezTo>
                    <a:pt x="4216" y="8424"/>
                    <a:pt x="5687" y="7091"/>
                    <a:pt x="6334" y="5129"/>
                  </a:cubicBezTo>
                  <a:cubicBezTo>
                    <a:pt x="7084" y="2867"/>
                    <a:pt x="6441" y="617"/>
                    <a:pt x="4894" y="105"/>
                  </a:cubicBezTo>
                  <a:cubicBezTo>
                    <a:pt x="4681" y="35"/>
                    <a:pt x="4463" y="1"/>
                    <a:pt x="4243" y="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09;p18"/>
            <p:cNvSpPr/>
            <p:nvPr/>
          </p:nvSpPr>
          <p:spPr>
            <a:xfrm>
              <a:off x="1185550" y="2987450"/>
              <a:ext cx="688200" cy="603600"/>
            </a:xfrm>
            <a:custGeom>
              <a:avLst/>
              <a:gdLst/>
              <a:ahLst/>
              <a:cxnLst/>
              <a:rect l="l" t="t" r="r" b="b"/>
              <a:pathLst>
                <a:path w="27528" h="24144" extrusionOk="0">
                  <a:moveTo>
                    <a:pt x="13563" y="1"/>
                  </a:moveTo>
                  <a:cubicBezTo>
                    <a:pt x="10734" y="1"/>
                    <a:pt x="8846" y="1755"/>
                    <a:pt x="6168" y="3380"/>
                  </a:cubicBezTo>
                  <a:cubicBezTo>
                    <a:pt x="3727" y="4868"/>
                    <a:pt x="3751" y="7511"/>
                    <a:pt x="3906" y="8690"/>
                  </a:cubicBezTo>
                  <a:cubicBezTo>
                    <a:pt x="3739" y="8428"/>
                    <a:pt x="3620" y="8131"/>
                    <a:pt x="3537" y="7821"/>
                  </a:cubicBezTo>
                  <a:cubicBezTo>
                    <a:pt x="3418" y="7345"/>
                    <a:pt x="3394" y="6226"/>
                    <a:pt x="2739" y="6106"/>
                  </a:cubicBezTo>
                  <a:cubicBezTo>
                    <a:pt x="2702" y="6099"/>
                    <a:pt x="2667" y="6096"/>
                    <a:pt x="2634" y="6096"/>
                  </a:cubicBezTo>
                  <a:cubicBezTo>
                    <a:pt x="2172" y="6096"/>
                    <a:pt x="2125" y="6764"/>
                    <a:pt x="2191" y="7142"/>
                  </a:cubicBezTo>
                  <a:cubicBezTo>
                    <a:pt x="2287" y="7654"/>
                    <a:pt x="2620" y="8071"/>
                    <a:pt x="2918" y="8476"/>
                  </a:cubicBezTo>
                  <a:cubicBezTo>
                    <a:pt x="2745" y="8457"/>
                    <a:pt x="2580" y="8445"/>
                    <a:pt x="2421" y="8445"/>
                  </a:cubicBezTo>
                  <a:cubicBezTo>
                    <a:pt x="1987" y="8445"/>
                    <a:pt x="1587" y="8530"/>
                    <a:pt x="1144" y="8773"/>
                  </a:cubicBezTo>
                  <a:cubicBezTo>
                    <a:pt x="810" y="8964"/>
                    <a:pt x="1" y="9655"/>
                    <a:pt x="346" y="10095"/>
                  </a:cubicBezTo>
                  <a:cubicBezTo>
                    <a:pt x="456" y="10233"/>
                    <a:pt x="614" y="10281"/>
                    <a:pt x="790" y="10281"/>
                  </a:cubicBezTo>
                  <a:cubicBezTo>
                    <a:pt x="1131" y="10281"/>
                    <a:pt x="1540" y="10102"/>
                    <a:pt x="1798" y="10047"/>
                  </a:cubicBezTo>
                  <a:cubicBezTo>
                    <a:pt x="2037" y="10000"/>
                    <a:pt x="2287" y="9976"/>
                    <a:pt x="2525" y="9964"/>
                  </a:cubicBezTo>
                  <a:lnTo>
                    <a:pt x="2525" y="9964"/>
                  </a:lnTo>
                  <a:cubicBezTo>
                    <a:pt x="1465" y="10750"/>
                    <a:pt x="263" y="12417"/>
                    <a:pt x="477" y="15917"/>
                  </a:cubicBezTo>
                  <a:cubicBezTo>
                    <a:pt x="858" y="22025"/>
                    <a:pt x="6168" y="23537"/>
                    <a:pt x="6168" y="23537"/>
                  </a:cubicBezTo>
                  <a:cubicBezTo>
                    <a:pt x="6822" y="23949"/>
                    <a:pt x="7998" y="24144"/>
                    <a:pt x="9475" y="24144"/>
                  </a:cubicBezTo>
                  <a:cubicBezTo>
                    <a:pt x="12866" y="24144"/>
                    <a:pt x="17844" y="23118"/>
                    <a:pt x="21741" y="21335"/>
                  </a:cubicBezTo>
                  <a:cubicBezTo>
                    <a:pt x="27337" y="18775"/>
                    <a:pt x="25540" y="11167"/>
                    <a:pt x="25540" y="11167"/>
                  </a:cubicBezTo>
                  <a:cubicBezTo>
                    <a:pt x="25540" y="11167"/>
                    <a:pt x="26206" y="10274"/>
                    <a:pt x="26861" y="7845"/>
                  </a:cubicBezTo>
                  <a:cubicBezTo>
                    <a:pt x="27528" y="5428"/>
                    <a:pt x="25540" y="2939"/>
                    <a:pt x="22027" y="2939"/>
                  </a:cubicBezTo>
                  <a:cubicBezTo>
                    <a:pt x="18515" y="2939"/>
                    <a:pt x="19455" y="1225"/>
                    <a:pt x="15479" y="249"/>
                  </a:cubicBezTo>
                  <a:cubicBezTo>
                    <a:pt x="14788" y="78"/>
                    <a:pt x="14155" y="1"/>
                    <a:pt x="1356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10;p18"/>
            <p:cNvSpPr/>
            <p:nvPr/>
          </p:nvSpPr>
          <p:spPr>
            <a:xfrm>
              <a:off x="1211750" y="3208550"/>
              <a:ext cx="637600" cy="938550"/>
            </a:xfrm>
            <a:custGeom>
              <a:avLst/>
              <a:gdLst/>
              <a:ahLst/>
              <a:cxnLst/>
              <a:rect l="l" t="t" r="r" b="b"/>
              <a:pathLst>
                <a:path w="25504" h="37542" extrusionOk="0">
                  <a:moveTo>
                    <a:pt x="14109" y="1"/>
                  </a:moveTo>
                  <a:cubicBezTo>
                    <a:pt x="14109" y="1"/>
                    <a:pt x="14824" y="1168"/>
                    <a:pt x="13669" y="2513"/>
                  </a:cubicBezTo>
                  <a:cubicBezTo>
                    <a:pt x="13280" y="2962"/>
                    <a:pt x="12423" y="3111"/>
                    <a:pt x="11452" y="3111"/>
                  </a:cubicBezTo>
                  <a:cubicBezTo>
                    <a:pt x="9512" y="3111"/>
                    <a:pt x="7120" y="2513"/>
                    <a:pt x="7120" y="2513"/>
                  </a:cubicBezTo>
                  <a:lnTo>
                    <a:pt x="7120" y="2513"/>
                  </a:lnTo>
                  <a:cubicBezTo>
                    <a:pt x="7120" y="2513"/>
                    <a:pt x="8454" y="4132"/>
                    <a:pt x="8549" y="7990"/>
                  </a:cubicBezTo>
                  <a:cubicBezTo>
                    <a:pt x="8597" y="10002"/>
                    <a:pt x="7549" y="11395"/>
                    <a:pt x="6525" y="12276"/>
                  </a:cubicBezTo>
                  <a:cubicBezTo>
                    <a:pt x="6477" y="12038"/>
                    <a:pt x="6418" y="11812"/>
                    <a:pt x="6346" y="11586"/>
                  </a:cubicBezTo>
                  <a:cubicBezTo>
                    <a:pt x="5698" y="9620"/>
                    <a:pt x="4222" y="8294"/>
                    <a:pt x="2834" y="8294"/>
                  </a:cubicBezTo>
                  <a:cubicBezTo>
                    <a:pt x="2616" y="8294"/>
                    <a:pt x="2401" y="8327"/>
                    <a:pt x="2191" y="8395"/>
                  </a:cubicBezTo>
                  <a:cubicBezTo>
                    <a:pt x="655" y="8907"/>
                    <a:pt x="0" y="11157"/>
                    <a:pt x="750" y="13431"/>
                  </a:cubicBezTo>
                  <a:cubicBezTo>
                    <a:pt x="1398" y="15383"/>
                    <a:pt x="2869" y="16714"/>
                    <a:pt x="4247" y="16714"/>
                  </a:cubicBezTo>
                  <a:cubicBezTo>
                    <a:pt x="4466" y="16714"/>
                    <a:pt x="4683" y="16680"/>
                    <a:pt x="4894" y="16610"/>
                  </a:cubicBezTo>
                  <a:cubicBezTo>
                    <a:pt x="5049" y="16562"/>
                    <a:pt x="5191" y="16503"/>
                    <a:pt x="5322" y="16420"/>
                  </a:cubicBezTo>
                  <a:cubicBezTo>
                    <a:pt x="5596" y="17944"/>
                    <a:pt x="6084" y="19432"/>
                    <a:pt x="6787" y="20825"/>
                  </a:cubicBezTo>
                  <a:lnTo>
                    <a:pt x="6454" y="29314"/>
                  </a:lnTo>
                  <a:cubicBezTo>
                    <a:pt x="6251" y="29362"/>
                    <a:pt x="5251" y="29624"/>
                    <a:pt x="3798" y="30016"/>
                  </a:cubicBezTo>
                  <a:cubicBezTo>
                    <a:pt x="4715" y="31791"/>
                    <a:pt x="8299" y="37541"/>
                    <a:pt x="16264" y="37541"/>
                  </a:cubicBezTo>
                  <a:cubicBezTo>
                    <a:pt x="16264" y="37541"/>
                    <a:pt x="21967" y="37327"/>
                    <a:pt x="20920" y="30433"/>
                  </a:cubicBezTo>
                  <a:cubicBezTo>
                    <a:pt x="19598" y="29957"/>
                    <a:pt x="18646" y="29600"/>
                    <a:pt x="18419" y="29516"/>
                  </a:cubicBezTo>
                  <a:lnTo>
                    <a:pt x="18265" y="26028"/>
                  </a:lnTo>
                  <a:cubicBezTo>
                    <a:pt x="20027" y="25433"/>
                    <a:pt x="21765" y="24171"/>
                    <a:pt x="22801" y="21611"/>
                  </a:cubicBezTo>
                  <a:cubicBezTo>
                    <a:pt x="25504" y="14979"/>
                    <a:pt x="23170" y="12110"/>
                    <a:pt x="23170" y="6287"/>
                  </a:cubicBezTo>
                  <a:cubicBezTo>
                    <a:pt x="23158" y="4930"/>
                    <a:pt x="22848" y="3597"/>
                    <a:pt x="22277" y="2382"/>
                  </a:cubicBezTo>
                  <a:cubicBezTo>
                    <a:pt x="21607" y="2568"/>
                    <a:pt x="20957" y="2648"/>
                    <a:pt x="20336" y="2648"/>
                  </a:cubicBezTo>
                  <a:cubicBezTo>
                    <a:pt x="16748" y="2648"/>
                    <a:pt x="14109" y="1"/>
                    <a:pt x="14109" y="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11;p18"/>
            <p:cNvSpPr/>
            <p:nvPr/>
          </p:nvSpPr>
          <p:spPr>
            <a:xfrm>
              <a:off x="1686500" y="3430600"/>
              <a:ext cx="23250" cy="113150"/>
            </a:xfrm>
            <a:custGeom>
              <a:avLst/>
              <a:gdLst/>
              <a:ahLst/>
              <a:cxnLst/>
              <a:rect l="l" t="t" r="r" b="b"/>
              <a:pathLst>
                <a:path w="930" h="4526" fill="none" extrusionOk="0">
                  <a:moveTo>
                    <a:pt x="1" y="1"/>
                  </a:moveTo>
                  <a:lnTo>
                    <a:pt x="930" y="4525"/>
                  </a:lnTo>
                </a:path>
              </a:pathLst>
            </a:custGeom>
            <a:solidFill>
              <a:schemeClr val="dk1"/>
            </a:solidFill>
            <a:ln w="68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12;p18"/>
            <p:cNvSpPr/>
            <p:nvPr/>
          </p:nvSpPr>
          <p:spPr>
            <a:xfrm>
              <a:off x="1313175" y="3481450"/>
              <a:ext cx="504625" cy="389525"/>
            </a:xfrm>
            <a:custGeom>
              <a:avLst/>
              <a:gdLst/>
              <a:ahLst/>
              <a:cxnLst/>
              <a:rect l="l" t="t" r="r" b="b"/>
              <a:pathLst>
                <a:path w="20185" h="15581" extrusionOk="0">
                  <a:moveTo>
                    <a:pt x="1855" y="1"/>
                  </a:moveTo>
                  <a:cubicBezTo>
                    <a:pt x="1647" y="1"/>
                    <a:pt x="1525" y="321"/>
                    <a:pt x="1766" y="432"/>
                  </a:cubicBezTo>
                  <a:lnTo>
                    <a:pt x="5290" y="2277"/>
                  </a:lnTo>
                  <a:cubicBezTo>
                    <a:pt x="4837" y="3908"/>
                    <a:pt x="3730" y="8075"/>
                    <a:pt x="3266" y="9778"/>
                  </a:cubicBezTo>
                  <a:lnTo>
                    <a:pt x="492" y="4896"/>
                  </a:lnTo>
                  <a:cubicBezTo>
                    <a:pt x="443" y="4818"/>
                    <a:pt x="372" y="4785"/>
                    <a:pt x="303" y="4785"/>
                  </a:cubicBezTo>
                  <a:cubicBezTo>
                    <a:pt x="149" y="4785"/>
                    <a:pt x="1" y="4943"/>
                    <a:pt x="99" y="5123"/>
                  </a:cubicBezTo>
                  <a:lnTo>
                    <a:pt x="3087" y="10385"/>
                  </a:lnTo>
                  <a:lnTo>
                    <a:pt x="3051" y="10516"/>
                  </a:lnTo>
                  <a:cubicBezTo>
                    <a:pt x="4206" y="12445"/>
                    <a:pt x="5945" y="14124"/>
                    <a:pt x="8612" y="15279"/>
                  </a:cubicBezTo>
                  <a:cubicBezTo>
                    <a:pt x="8612" y="15279"/>
                    <a:pt x="9704" y="15581"/>
                    <a:pt x="11203" y="15581"/>
                  </a:cubicBezTo>
                  <a:cubicBezTo>
                    <a:pt x="13617" y="15581"/>
                    <a:pt x="17084" y="14797"/>
                    <a:pt x="18744" y="10707"/>
                  </a:cubicBezTo>
                  <a:cubicBezTo>
                    <a:pt x="20173" y="7194"/>
                    <a:pt x="20184" y="4742"/>
                    <a:pt x="19887" y="2337"/>
                  </a:cubicBezTo>
                  <a:cubicBezTo>
                    <a:pt x="18743" y="1249"/>
                    <a:pt x="17404" y="844"/>
                    <a:pt x="15977" y="844"/>
                  </a:cubicBezTo>
                  <a:cubicBezTo>
                    <a:pt x="14076" y="844"/>
                    <a:pt x="12017" y="1561"/>
                    <a:pt x="10052" y="2337"/>
                  </a:cubicBezTo>
                  <a:cubicBezTo>
                    <a:pt x="9689" y="2482"/>
                    <a:pt x="9289" y="2540"/>
                    <a:pt x="8882" y="2540"/>
                  </a:cubicBezTo>
                  <a:cubicBezTo>
                    <a:pt x="7820" y="2540"/>
                    <a:pt x="6706" y="2144"/>
                    <a:pt x="6052" y="1860"/>
                  </a:cubicBezTo>
                  <a:cubicBezTo>
                    <a:pt x="5986" y="1832"/>
                    <a:pt x="5917" y="1819"/>
                    <a:pt x="5848" y="1819"/>
                  </a:cubicBezTo>
                  <a:cubicBezTo>
                    <a:pt x="5742" y="1819"/>
                    <a:pt x="5638" y="1850"/>
                    <a:pt x="5552" y="1908"/>
                  </a:cubicBezTo>
                  <a:lnTo>
                    <a:pt x="1980" y="39"/>
                  </a:lnTo>
                  <a:cubicBezTo>
                    <a:pt x="1936" y="12"/>
                    <a:pt x="1894" y="1"/>
                    <a:pt x="18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13;p18"/>
            <p:cNvSpPr/>
            <p:nvPr/>
          </p:nvSpPr>
          <p:spPr>
            <a:xfrm>
              <a:off x="1248350" y="3417225"/>
              <a:ext cx="94100" cy="135450"/>
            </a:xfrm>
            <a:custGeom>
              <a:avLst/>
              <a:gdLst/>
              <a:ahLst/>
              <a:cxnLst/>
              <a:rect l="l" t="t" r="r" b="b"/>
              <a:pathLst>
                <a:path w="3764" h="5418" fill="none" extrusionOk="0">
                  <a:moveTo>
                    <a:pt x="1" y="2108"/>
                  </a:moveTo>
                  <a:cubicBezTo>
                    <a:pt x="1" y="2108"/>
                    <a:pt x="2561" y="0"/>
                    <a:pt x="3763" y="5108"/>
                  </a:cubicBezTo>
                  <a:cubicBezTo>
                    <a:pt x="3763" y="5108"/>
                    <a:pt x="2501" y="4251"/>
                    <a:pt x="2084" y="5417"/>
                  </a:cubicBezTo>
                </a:path>
              </a:pathLst>
            </a:custGeom>
            <a:solidFill>
              <a:schemeClr val="dk1"/>
            </a:solidFill>
            <a:ln w="35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14;p18"/>
            <p:cNvSpPr/>
            <p:nvPr/>
          </p:nvSpPr>
          <p:spPr>
            <a:xfrm>
              <a:off x="1671025" y="3945850"/>
              <a:ext cx="3600" cy="52425"/>
            </a:xfrm>
            <a:custGeom>
              <a:avLst/>
              <a:gdLst/>
              <a:ahLst/>
              <a:cxnLst/>
              <a:rect l="l" t="t" r="r" b="b"/>
              <a:pathLst>
                <a:path w="144" h="2097" fill="none" extrusionOk="0">
                  <a:moveTo>
                    <a:pt x="1" y="1"/>
                  </a:moveTo>
                  <a:lnTo>
                    <a:pt x="144" y="2096"/>
                  </a:lnTo>
                </a:path>
              </a:pathLst>
            </a:custGeom>
            <a:noFill/>
            <a:ln w="3575" cap="rnd" cmpd="sng">
              <a:solidFill>
                <a:srgbClr val="E196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15;p18"/>
            <p:cNvSpPr/>
            <p:nvPr/>
          </p:nvSpPr>
          <p:spPr>
            <a:xfrm>
              <a:off x="1542450" y="3423775"/>
              <a:ext cx="41700" cy="35675"/>
            </a:xfrm>
            <a:custGeom>
              <a:avLst/>
              <a:gdLst/>
              <a:ahLst/>
              <a:cxnLst/>
              <a:rect l="l" t="t" r="r" b="b"/>
              <a:pathLst>
                <a:path w="1668" h="1427" extrusionOk="0">
                  <a:moveTo>
                    <a:pt x="953" y="0"/>
                  </a:moveTo>
                  <a:cubicBezTo>
                    <a:pt x="322" y="0"/>
                    <a:pt x="0" y="774"/>
                    <a:pt x="453" y="1215"/>
                  </a:cubicBezTo>
                  <a:cubicBezTo>
                    <a:pt x="599" y="1361"/>
                    <a:pt x="778" y="1426"/>
                    <a:pt x="953" y="1426"/>
                  </a:cubicBezTo>
                  <a:cubicBezTo>
                    <a:pt x="1319" y="1426"/>
                    <a:pt x="1667" y="1141"/>
                    <a:pt x="1667" y="714"/>
                  </a:cubicBezTo>
                  <a:cubicBezTo>
                    <a:pt x="1667" y="322"/>
                    <a:pt x="1346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16;p18"/>
            <p:cNvSpPr/>
            <p:nvPr/>
          </p:nvSpPr>
          <p:spPr>
            <a:xfrm>
              <a:off x="1713900" y="3417225"/>
              <a:ext cx="41700" cy="35675"/>
            </a:xfrm>
            <a:custGeom>
              <a:avLst/>
              <a:gdLst/>
              <a:ahLst/>
              <a:cxnLst/>
              <a:rect l="l" t="t" r="r" b="b"/>
              <a:pathLst>
                <a:path w="1668" h="1427" extrusionOk="0">
                  <a:moveTo>
                    <a:pt x="953" y="0"/>
                  </a:moveTo>
                  <a:cubicBezTo>
                    <a:pt x="322" y="0"/>
                    <a:pt x="0" y="762"/>
                    <a:pt x="453" y="1215"/>
                  </a:cubicBezTo>
                  <a:cubicBezTo>
                    <a:pt x="599" y="1361"/>
                    <a:pt x="778" y="1426"/>
                    <a:pt x="953" y="1426"/>
                  </a:cubicBezTo>
                  <a:cubicBezTo>
                    <a:pt x="1319" y="1426"/>
                    <a:pt x="1667" y="1141"/>
                    <a:pt x="1667" y="715"/>
                  </a:cubicBezTo>
                  <a:cubicBezTo>
                    <a:pt x="1667" y="310"/>
                    <a:pt x="1346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17;p18"/>
            <p:cNvSpPr/>
            <p:nvPr/>
          </p:nvSpPr>
          <p:spPr>
            <a:xfrm>
              <a:off x="1512975" y="3329100"/>
              <a:ext cx="92900" cy="46775"/>
            </a:xfrm>
            <a:custGeom>
              <a:avLst/>
              <a:gdLst/>
              <a:ahLst/>
              <a:cxnLst/>
              <a:rect l="l" t="t" r="r" b="b"/>
              <a:pathLst>
                <a:path w="3716" h="1871" fill="none" extrusionOk="0">
                  <a:moveTo>
                    <a:pt x="0" y="1870"/>
                  </a:moveTo>
                  <a:cubicBezTo>
                    <a:pt x="0" y="1870"/>
                    <a:pt x="1429" y="1"/>
                    <a:pt x="3715" y="1513"/>
                  </a:cubicBezTo>
                </a:path>
              </a:pathLst>
            </a:custGeom>
            <a:solidFill>
              <a:schemeClr val="dk1"/>
            </a:solidFill>
            <a:ln w="10125" cap="rnd" cmpd="sng">
              <a:solidFill>
                <a:srgbClr val="3A37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18;p18"/>
            <p:cNvSpPr/>
            <p:nvPr/>
          </p:nvSpPr>
          <p:spPr>
            <a:xfrm>
              <a:off x="1698125" y="3322550"/>
              <a:ext cx="80675" cy="46475"/>
            </a:xfrm>
            <a:custGeom>
              <a:avLst/>
              <a:gdLst/>
              <a:ahLst/>
              <a:cxnLst/>
              <a:rect l="l" t="t" r="r" b="b"/>
              <a:pathLst>
                <a:path w="3227" h="1859" fill="none" extrusionOk="0">
                  <a:moveTo>
                    <a:pt x="0" y="1858"/>
                  </a:moveTo>
                  <a:cubicBezTo>
                    <a:pt x="0" y="1858"/>
                    <a:pt x="2012" y="1"/>
                    <a:pt x="3227" y="1858"/>
                  </a:cubicBezTo>
                </a:path>
              </a:pathLst>
            </a:custGeom>
            <a:solidFill>
              <a:schemeClr val="dk1"/>
            </a:solidFill>
            <a:ln w="10125" cap="rnd" cmpd="sng">
              <a:solidFill>
                <a:srgbClr val="3A37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19;p18"/>
            <p:cNvSpPr/>
            <p:nvPr/>
          </p:nvSpPr>
          <p:spPr>
            <a:xfrm>
              <a:off x="946825" y="3941000"/>
              <a:ext cx="495025" cy="570125"/>
            </a:xfrm>
            <a:custGeom>
              <a:avLst/>
              <a:gdLst/>
              <a:ahLst/>
              <a:cxnLst/>
              <a:rect l="l" t="t" r="r" b="b"/>
              <a:pathLst>
                <a:path w="19801" h="22805" extrusionOk="0">
                  <a:moveTo>
                    <a:pt x="11634" y="0"/>
                  </a:moveTo>
                  <a:cubicBezTo>
                    <a:pt x="10057" y="0"/>
                    <a:pt x="9907" y="1838"/>
                    <a:pt x="9907" y="1838"/>
                  </a:cubicBezTo>
                  <a:cubicBezTo>
                    <a:pt x="9647" y="1696"/>
                    <a:pt x="9395" y="1636"/>
                    <a:pt x="9154" y="1636"/>
                  </a:cubicBezTo>
                  <a:cubicBezTo>
                    <a:pt x="7685" y="1636"/>
                    <a:pt x="6597" y="3874"/>
                    <a:pt x="6597" y="3874"/>
                  </a:cubicBezTo>
                  <a:lnTo>
                    <a:pt x="5644" y="3874"/>
                  </a:lnTo>
                  <a:cubicBezTo>
                    <a:pt x="2525" y="5183"/>
                    <a:pt x="1" y="13601"/>
                    <a:pt x="1822" y="19590"/>
                  </a:cubicBezTo>
                  <a:cubicBezTo>
                    <a:pt x="2180" y="20792"/>
                    <a:pt x="2799" y="21888"/>
                    <a:pt x="3644" y="22805"/>
                  </a:cubicBezTo>
                  <a:lnTo>
                    <a:pt x="17717" y="22805"/>
                  </a:lnTo>
                  <a:cubicBezTo>
                    <a:pt x="18039" y="22376"/>
                    <a:pt x="18301" y="21912"/>
                    <a:pt x="18503" y="21423"/>
                  </a:cubicBezTo>
                  <a:cubicBezTo>
                    <a:pt x="19801" y="18113"/>
                    <a:pt x="18063" y="14994"/>
                    <a:pt x="18586" y="12791"/>
                  </a:cubicBezTo>
                  <a:cubicBezTo>
                    <a:pt x="19074" y="10732"/>
                    <a:pt x="19108" y="7642"/>
                    <a:pt x="17500" y="7642"/>
                  </a:cubicBezTo>
                  <a:cubicBezTo>
                    <a:pt x="17380" y="7642"/>
                    <a:pt x="17250" y="7659"/>
                    <a:pt x="17110" y="7696"/>
                  </a:cubicBezTo>
                  <a:cubicBezTo>
                    <a:pt x="15110" y="8219"/>
                    <a:pt x="14884" y="12791"/>
                    <a:pt x="14884" y="12791"/>
                  </a:cubicBezTo>
                  <a:lnTo>
                    <a:pt x="14074" y="10648"/>
                  </a:lnTo>
                  <a:cubicBezTo>
                    <a:pt x="14074" y="10648"/>
                    <a:pt x="15026" y="5350"/>
                    <a:pt x="14848" y="3874"/>
                  </a:cubicBezTo>
                  <a:cubicBezTo>
                    <a:pt x="14681" y="2397"/>
                    <a:pt x="13026" y="2088"/>
                    <a:pt x="13026" y="2088"/>
                  </a:cubicBezTo>
                  <a:cubicBezTo>
                    <a:pt x="13026" y="2088"/>
                    <a:pt x="13717" y="242"/>
                    <a:pt x="11895" y="16"/>
                  </a:cubicBezTo>
                  <a:cubicBezTo>
                    <a:pt x="11804" y="5"/>
                    <a:pt x="11717" y="0"/>
                    <a:pt x="1163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20;p18"/>
            <p:cNvSpPr/>
            <p:nvPr/>
          </p:nvSpPr>
          <p:spPr>
            <a:xfrm>
              <a:off x="1248350" y="4255150"/>
              <a:ext cx="90825" cy="230075"/>
            </a:xfrm>
            <a:custGeom>
              <a:avLst/>
              <a:gdLst/>
              <a:ahLst/>
              <a:cxnLst/>
              <a:rect l="l" t="t" r="r" b="b"/>
              <a:pathLst>
                <a:path w="3633" h="9203" extrusionOk="0">
                  <a:moveTo>
                    <a:pt x="2813" y="1"/>
                  </a:moveTo>
                  <a:cubicBezTo>
                    <a:pt x="2750" y="1"/>
                    <a:pt x="2685" y="28"/>
                    <a:pt x="2632" y="94"/>
                  </a:cubicBezTo>
                  <a:cubicBezTo>
                    <a:pt x="2073" y="916"/>
                    <a:pt x="1680" y="1845"/>
                    <a:pt x="1489" y="2821"/>
                  </a:cubicBezTo>
                  <a:cubicBezTo>
                    <a:pt x="1191" y="4345"/>
                    <a:pt x="1239" y="6667"/>
                    <a:pt x="3204" y="9119"/>
                  </a:cubicBezTo>
                  <a:cubicBezTo>
                    <a:pt x="3251" y="9179"/>
                    <a:pt x="3311" y="9203"/>
                    <a:pt x="3382" y="9203"/>
                  </a:cubicBezTo>
                  <a:cubicBezTo>
                    <a:pt x="3430" y="9203"/>
                    <a:pt x="3477" y="9191"/>
                    <a:pt x="3525" y="9155"/>
                  </a:cubicBezTo>
                  <a:cubicBezTo>
                    <a:pt x="3620" y="9084"/>
                    <a:pt x="3632" y="8941"/>
                    <a:pt x="3549" y="8846"/>
                  </a:cubicBezTo>
                  <a:cubicBezTo>
                    <a:pt x="1" y="4416"/>
                    <a:pt x="2870" y="523"/>
                    <a:pt x="2989" y="356"/>
                  </a:cubicBezTo>
                  <a:cubicBezTo>
                    <a:pt x="3118" y="185"/>
                    <a:pt x="2974" y="1"/>
                    <a:pt x="2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21;p18"/>
            <p:cNvSpPr/>
            <p:nvPr/>
          </p:nvSpPr>
          <p:spPr>
            <a:xfrm>
              <a:off x="1093575" y="4347050"/>
              <a:ext cx="133975" cy="169725"/>
            </a:xfrm>
            <a:custGeom>
              <a:avLst/>
              <a:gdLst/>
              <a:ahLst/>
              <a:cxnLst/>
              <a:rect l="l" t="t" r="r" b="b"/>
              <a:pathLst>
                <a:path w="5359" h="6789" extrusionOk="0">
                  <a:moveTo>
                    <a:pt x="324" y="0"/>
                  </a:moveTo>
                  <a:cubicBezTo>
                    <a:pt x="55" y="0"/>
                    <a:pt x="0" y="409"/>
                    <a:pt x="286" y="455"/>
                  </a:cubicBezTo>
                  <a:cubicBezTo>
                    <a:pt x="1572" y="633"/>
                    <a:pt x="4573" y="1610"/>
                    <a:pt x="4906" y="6586"/>
                  </a:cubicBezTo>
                  <a:cubicBezTo>
                    <a:pt x="4918" y="6705"/>
                    <a:pt x="5013" y="6789"/>
                    <a:pt x="5132" y="6789"/>
                  </a:cubicBezTo>
                  <a:lnTo>
                    <a:pt x="5144" y="6789"/>
                  </a:lnTo>
                  <a:cubicBezTo>
                    <a:pt x="5263" y="6789"/>
                    <a:pt x="5358" y="6682"/>
                    <a:pt x="5346" y="6551"/>
                  </a:cubicBezTo>
                  <a:cubicBezTo>
                    <a:pt x="5251" y="5170"/>
                    <a:pt x="4632" y="633"/>
                    <a:pt x="358" y="2"/>
                  </a:cubicBezTo>
                  <a:cubicBezTo>
                    <a:pt x="346" y="1"/>
                    <a:pt x="335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22;p18"/>
            <p:cNvSpPr/>
            <p:nvPr/>
          </p:nvSpPr>
          <p:spPr>
            <a:xfrm>
              <a:off x="1074225" y="3981225"/>
              <a:ext cx="206625" cy="341775"/>
            </a:xfrm>
            <a:custGeom>
              <a:avLst/>
              <a:gdLst/>
              <a:ahLst/>
              <a:cxnLst/>
              <a:rect l="l" t="t" r="r" b="b"/>
              <a:pathLst>
                <a:path w="8265" h="13671" extrusionOk="0">
                  <a:moveTo>
                    <a:pt x="4804" y="0"/>
                  </a:moveTo>
                  <a:cubicBezTo>
                    <a:pt x="4624" y="0"/>
                    <a:pt x="4478" y="246"/>
                    <a:pt x="4656" y="395"/>
                  </a:cubicBezTo>
                  <a:cubicBezTo>
                    <a:pt x="5144" y="860"/>
                    <a:pt x="5323" y="1562"/>
                    <a:pt x="5108" y="2205"/>
                  </a:cubicBezTo>
                  <a:cubicBezTo>
                    <a:pt x="4751" y="3372"/>
                    <a:pt x="3763" y="9968"/>
                    <a:pt x="3882" y="11802"/>
                  </a:cubicBezTo>
                  <a:lnTo>
                    <a:pt x="1239" y="12837"/>
                  </a:lnTo>
                  <a:cubicBezTo>
                    <a:pt x="834" y="11016"/>
                    <a:pt x="1787" y="6860"/>
                    <a:pt x="2215" y="5051"/>
                  </a:cubicBezTo>
                  <a:cubicBezTo>
                    <a:pt x="2275" y="4813"/>
                    <a:pt x="2322" y="4598"/>
                    <a:pt x="2346" y="4455"/>
                  </a:cubicBezTo>
                  <a:cubicBezTo>
                    <a:pt x="2703" y="2848"/>
                    <a:pt x="1679" y="2122"/>
                    <a:pt x="1632" y="2086"/>
                  </a:cubicBezTo>
                  <a:cubicBezTo>
                    <a:pt x="1592" y="2062"/>
                    <a:pt x="1551" y="2051"/>
                    <a:pt x="1513" y="2051"/>
                  </a:cubicBezTo>
                  <a:cubicBezTo>
                    <a:pt x="1326" y="2051"/>
                    <a:pt x="1194" y="2307"/>
                    <a:pt x="1382" y="2455"/>
                  </a:cubicBezTo>
                  <a:cubicBezTo>
                    <a:pt x="1406" y="2479"/>
                    <a:pt x="2203" y="3050"/>
                    <a:pt x="1918" y="4360"/>
                  </a:cubicBezTo>
                  <a:cubicBezTo>
                    <a:pt x="1882" y="4515"/>
                    <a:pt x="1834" y="4717"/>
                    <a:pt x="1775" y="4955"/>
                  </a:cubicBezTo>
                  <a:cubicBezTo>
                    <a:pt x="1310" y="6968"/>
                    <a:pt x="346" y="11099"/>
                    <a:pt x="822" y="13004"/>
                  </a:cubicBezTo>
                  <a:lnTo>
                    <a:pt x="227" y="13242"/>
                  </a:lnTo>
                  <a:cubicBezTo>
                    <a:pt x="1" y="13337"/>
                    <a:pt x="60" y="13671"/>
                    <a:pt x="310" y="13671"/>
                  </a:cubicBezTo>
                  <a:cubicBezTo>
                    <a:pt x="334" y="13671"/>
                    <a:pt x="370" y="13671"/>
                    <a:pt x="394" y="13659"/>
                  </a:cubicBezTo>
                  <a:lnTo>
                    <a:pt x="8014" y="10647"/>
                  </a:lnTo>
                  <a:cubicBezTo>
                    <a:pt x="8265" y="10552"/>
                    <a:pt x="8166" y="10209"/>
                    <a:pt x="7944" y="10209"/>
                  </a:cubicBezTo>
                  <a:cubicBezTo>
                    <a:pt x="7914" y="10209"/>
                    <a:pt x="7881" y="10216"/>
                    <a:pt x="7847" y="10230"/>
                  </a:cubicBezTo>
                  <a:lnTo>
                    <a:pt x="7859" y="10230"/>
                  </a:lnTo>
                  <a:lnTo>
                    <a:pt x="6871" y="10611"/>
                  </a:lnTo>
                  <a:cubicBezTo>
                    <a:pt x="7025" y="8349"/>
                    <a:pt x="8145" y="598"/>
                    <a:pt x="8156" y="514"/>
                  </a:cubicBezTo>
                  <a:cubicBezTo>
                    <a:pt x="8183" y="348"/>
                    <a:pt x="8053" y="252"/>
                    <a:pt x="7928" y="252"/>
                  </a:cubicBezTo>
                  <a:cubicBezTo>
                    <a:pt x="7828" y="252"/>
                    <a:pt x="7732" y="312"/>
                    <a:pt x="7716" y="443"/>
                  </a:cubicBezTo>
                  <a:cubicBezTo>
                    <a:pt x="7656" y="788"/>
                    <a:pt x="6501" y="8825"/>
                    <a:pt x="6406" y="10789"/>
                  </a:cubicBezTo>
                  <a:lnTo>
                    <a:pt x="4323" y="11623"/>
                  </a:lnTo>
                  <a:cubicBezTo>
                    <a:pt x="4275" y="9777"/>
                    <a:pt x="5156" y="3586"/>
                    <a:pt x="5549" y="2336"/>
                  </a:cubicBezTo>
                  <a:cubicBezTo>
                    <a:pt x="5811" y="1526"/>
                    <a:pt x="5573" y="633"/>
                    <a:pt x="4954" y="62"/>
                  </a:cubicBezTo>
                  <a:cubicBezTo>
                    <a:pt x="4905" y="19"/>
                    <a:pt x="4853" y="0"/>
                    <a:pt x="48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23;p18"/>
          <p:cNvGrpSpPr/>
          <p:nvPr/>
        </p:nvGrpSpPr>
        <p:grpSpPr>
          <a:xfrm>
            <a:off x="9115726" y="2419512"/>
            <a:ext cx="2551891" cy="2746729"/>
            <a:chOff x="4594300" y="2987425"/>
            <a:chExt cx="1544875" cy="1509425"/>
          </a:xfrm>
        </p:grpSpPr>
        <p:sp>
          <p:nvSpPr>
            <p:cNvPr id="359" name="Google Shape;324;p18"/>
            <p:cNvSpPr/>
            <p:nvPr/>
          </p:nvSpPr>
          <p:spPr>
            <a:xfrm>
              <a:off x="4811600" y="2987425"/>
              <a:ext cx="1287675" cy="1275500"/>
            </a:xfrm>
            <a:custGeom>
              <a:avLst/>
              <a:gdLst/>
              <a:ahLst/>
              <a:cxnLst/>
              <a:rect l="l" t="t" r="r" b="b"/>
              <a:pathLst>
                <a:path w="51507" h="51020" extrusionOk="0">
                  <a:moveTo>
                    <a:pt x="23694" y="1"/>
                  </a:moveTo>
                  <a:cubicBezTo>
                    <a:pt x="18168" y="1"/>
                    <a:pt x="11915" y="1659"/>
                    <a:pt x="9823" y="6096"/>
                  </a:cubicBezTo>
                  <a:cubicBezTo>
                    <a:pt x="6990" y="12132"/>
                    <a:pt x="11061" y="19073"/>
                    <a:pt x="9287" y="24384"/>
                  </a:cubicBezTo>
                  <a:cubicBezTo>
                    <a:pt x="7525" y="29682"/>
                    <a:pt x="1" y="33492"/>
                    <a:pt x="2370" y="42814"/>
                  </a:cubicBezTo>
                  <a:cubicBezTo>
                    <a:pt x="3924" y="48889"/>
                    <a:pt x="12857" y="51020"/>
                    <a:pt x="22256" y="51020"/>
                  </a:cubicBezTo>
                  <a:cubicBezTo>
                    <a:pt x="28479" y="51020"/>
                    <a:pt x="34905" y="50086"/>
                    <a:pt x="39529" y="48744"/>
                  </a:cubicBezTo>
                  <a:cubicBezTo>
                    <a:pt x="39529" y="48744"/>
                    <a:pt x="48828" y="47672"/>
                    <a:pt x="50162" y="40314"/>
                  </a:cubicBezTo>
                  <a:cubicBezTo>
                    <a:pt x="51507" y="32956"/>
                    <a:pt x="46804" y="29229"/>
                    <a:pt x="44149" y="28265"/>
                  </a:cubicBezTo>
                  <a:cubicBezTo>
                    <a:pt x="41482" y="27289"/>
                    <a:pt x="39267" y="24800"/>
                    <a:pt x="40244" y="20050"/>
                  </a:cubicBezTo>
                  <a:cubicBezTo>
                    <a:pt x="41220" y="15311"/>
                    <a:pt x="40506" y="7774"/>
                    <a:pt x="34826" y="7155"/>
                  </a:cubicBezTo>
                  <a:cubicBezTo>
                    <a:pt x="34826" y="7155"/>
                    <a:pt x="35100" y="2012"/>
                    <a:pt x="29159" y="595"/>
                  </a:cubicBezTo>
                  <a:cubicBezTo>
                    <a:pt x="27584" y="216"/>
                    <a:pt x="25686" y="1"/>
                    <a:pt x="23694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25;p18"/>
            <p:cNvSpPr/>
            <p:nvPr/>
          </p:nvSpPr>
          <p:spPr>
            <a:xfrm>
              <a:off x="4760100" y="3937525"/>
              <a:ext cx="1379075" cy="559025"/>
            </a:xfrm>
            <a:custGeom>
              <a:avLst/>
              <a:gdLst/>
              <a:ahLst/>
              <a:cxnLst/>
              <a:rect l="l" t="t" r="r" b="b"/>
              <a:pathLst>
                <a:path w="55163" h="22361" extrusionOk="0">
                  <a:moveTo>
                    <a:pt x="20813" y="0"/>
                  </a:moveTo>
                  <a:cubicBezTo>
                    <a:pt x="20813" y="0"/>
                    <a:pt x="16479" y="3822"/>
                    <a:pt x="10728" y="5596"/>
                  </a:cubicBezTo>
                  <a:cubicBezTo>
                    <a:pt x="5740" y="7132"/>
                    <a:pt x="179" y="11180"/>
                    <a:pt x="1" y="22348"/>
                  </a:cubicBezTo>
                  <a:lnTo>
                    <a:pt x="54900" y="22360"/>
                  </a:lnTo>
                  <a:cubicBezTo>
                    <a:pt x="54900" y="22360"/>
                    <a:pt x="55162" y="9585"/>
                    <a:pt x="46388" y="6299"/>
                  </a:cubicBezTo>
                  <a:cubicBezTo>
                    <a:pt x="37601" y="3024"/>
                    <a:pt x="34612" y="0"/>
                    <a:pt x="34612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26;p18"/>
            <p:cNvSpPr/>
            <p:nvPr/>
          </p:nvSpPr>
          <p:spPr>
            <a:xfrm>
              <a:off x="5013125" y="3937825"/>
              <a:ext cx="738200" cy="558725"/>
            </a:xfrm>
            <a:custGeom>
              <a:avLst/>
              <a:gdLst/>
              <a:ahLst/>
              <a:cxnLst/>
              <a:rect l="l" t="t" r="r" b="b"/>
              <a:pathLst>
                <a:path w="29528" h="22349" extrusionOk="0">
                  <a:moveTo>
                    <a:pt x="10692" y="0"/>
                  </a:moveTo>
                  <a:cubicBezTo>
                    <a:pt x="9204" y="1238"/>
                    <a:pt x="7596" y="2334"/>
                    <a:pt x="5906" y="3274"/>
                  </a:cubicBezTo>
                  <a:cubicBezTo>
                    <a:pt x="2072" y="8215"/>
                    <a:pt x="548" y="17550"/>
                    <a:pt x="0" y="22348"/>
                  </a:cubicBezTo>
                  <a:lnTo>
                    <a:pt x="22324" y="22348"/>
                  </a:lnTo>
                  <a:cubicBezTo>
                    <a:pt x="22693" y="19372"/>
                    <a:pt x="23217" y="16407"/>
                    <a:pt x="23908" y="13478"/>
                  </a:cubicBezTo>
                  <a:cubicBezTo>
                    <a:pt x="24884" y="9525"/>
                    <a:pt x="27837" y="5429"/>
                    <a:pt x="29528" y="3322"/>
                  </a:cubicBezTo>
                  <a:cubicBezTo>
                    <a:pt x="25884" y="1393"/>
                    <a:pt x="24491" y="0"/>
                    <a:pt x="244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27;p18"/>
            <p:cNvSpPr/>
            <p:nvPr/>
          </p:nvSpPr>
          <p:spPr>
            <a:xfrm>
              <a:off x="5053600" y="3223750"/>
              <a:ext cx="698025" cy="1113325"/>
            </a:xfrm>
            <a:custGeom>
              <a:avLst/>
              <a:gdLst/>
              <a:ahLst/>
              <a:cxnLst/>
              <a:rect l="l" t="t" r="r" b="b"/>
              <a:pathLst>
                <a:path w="27921" h="44533" extrusionOk="0">
                  <a:moveTo>
                    <a:pt x="19753" y="0"/>
                  </a:moveTo>
                  <a:cubicBezTo>
                    <a:pt x="19752" y="0"/>
                    <a:pt x="18022" y="1730"/>
                    <a:pt x="14195" y="1730"/>
                  </a:cubicBezTo>
                  <a:cubicBezTo>
                    <a:pt x="13114" y="1730"/>
                    <a:pt x="11866" y="1592"/>
                    <a:pt x="10442" y="1238"/>
                  </a:cubicBezTo>
                  <a:cubicBezTo>
                    <a:pt x="9466" y="953"/>
                    <a:pt x="8466" y="786"/>
                    <a:pt x="7454" y="762"/>
                  </a:cubicBezTo>
                  <a:cubicBezTo>
                    <a:pt x="7437" y="762"/>
                    <a:pt x="7420" y="762"/>
                    <a:pt x="7404" y="762"/>
                  </a:cubicBezTo>
                  <a:cubicBezTo>
                    <a:pt x="6079" y="762"/>
                    <a:pt x="4926" y="1695"/>
                    <a:pt x="4656" y="3000"/>
                  </a:cubicBezTo>
                  <a:cubicBezTo>
                    <a:pt x="4275" y="4929"/>
                    <a:pt x="4215" y="6918"/>
                    <a:pt x="4501" y="8870"/>
                  </a:cubicBezTo>
                  <a:cubicBezTo>
                    <a:pt x="5608" y="17217"/>
                    <a:pt x="2286" y="22884"/>
                    <a:pt x="9490" y="25325"/>
                  </a:cubicBezTo>
                  <a:lnTo>
                    <a:pt x="9049" y="28587"/>
                  </a:lnTo>
                  <a:cubicBezTo>
                    <a:pt x="7561" y="29813"/>
                    <a:pt x="5977" y="30909"/>
                    <a:pt x="4298" y="31837"/>
                  </a:cubicBezTo>
                  <a:cubicBezTo>
                    <a:pt x="2298" y="34409"/>
                    <a:pt x="929" y="38160"/>
                    <a:pt x="0" y="41850"/>
                  </a:cubicBezTo>
                  <a:cubicBezTo>
                    <a:pt x="24" y="41934"/>
                    <a:pt x="48" y="42005"/>
                    <a:pt x="72" y="42089"/>
                  </a:cubicBezTo>
                  <a:cubicBezTo>
                    <a:pt x="524" y="43327"/>
                    <a:pt x="1715" y="44148"/>
                    <a:pt x="3036" y="44196"/>
                  </a:cubicBezTo>
                  <a:cubicBezTo>
                    <a:pt x="5100" y="44290"/>
                    <a:pt x="10988" y="44532"/>
                    <a:pt x="15382" y="44532"/>
                  </a:cubicBezTo>
                  <a:cubicBezTo>
                    <a:pt x="15982" y="44532"/>
                    <a:pt x="16555" y="44528"/>
                    <a:pt x="17086" y="44517"/>
                  </a:cubicBezTo>
                  <a:cubicBezTo>
                    <a:pt x="19253" y="44482"/>
                    <a:pt x="20955" y="43517"/>
                    <a:pt x="22217" y="42374"/>
                  </a:cubicBezTo>
                  <a:cubicBezTo>
                    <a:pt x="22241" y="42255"/>
                    <a:pt x="22265" y="42148"/>
                    <a:pt x="22301" y="42041"/>
                  </a:cubicBezTo>
                  <a:cubicBezTo>
                    <a:pt x="23265" y="38076"/>
                    <a:pt x="26218" y="33992"/>
                    <a:pt x="27920" y="31885"/>
                  </a:cubicBezTo>
                  <a:cubicBezTo>
                    <a:pt x="24265" y="29956"/>
                    <a:pt x="22872" y="28551"/>
                    <a:pt x="22872" y="28551"/>
                  </a:cubicBezTo>
                  <a:lnTo>
                    <a:pt x="22229" y="18538"/>
                  </a:lnTo>
                  <a:cubicBezTo>
                    <a:pt x="23170" y="17014"/>
                    <a:pt x="23837" y="15466"/>
                    <a:pt x="24170" y="14097"/>
                  </a:cubicBezTo>
                  <a:cubicBezTo>
                    <a:pt x="24170" y="14097"/>
                    <a:pt x="24718" y="12895"/>
                    <a:pt x="24956" y="9930"/>
                  </a:cubicBezTo>
                  <a:cubicBezTo>
                    <a:pt x="23146" y="9847"/>
                    <a:pt x="19503" y="8263"/>
                    <a:pt x="19038" y="5584"/>
                  </a:cubicBezTo>
                  <a:cubicBezTo>
                    <a:pt x="18419" y="2048"/>
                    <a:pt x="19753" y="1"/>
                    <a:pt x="19753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28;p18"/>
            <p:cNvSpPr/>
            <p:nvPr/>
          </p:nvSpPr>
          <p:spPr>
            <a:xfrm>
              <a:off x="5241125" y="3425250"/>
              <a:ext cx="32525" cy="161650"/>
            </a:xfrm>
            <a:custGeom>
              <a:avLst/>
              <a:gdLst/>
              <a:ahLst/>
              <a:cxnLst/>
              <a:rect l="l" t="t" r="r" b="b"/>
              <a:pathLst>
                <a:path w="1301" h="6466" extrusionOk="0">
                  <a:moveTo>
                    <a:pt x="1143" y="0"/>
                  </a:moveTo>
                  <a:cubicBezTo>
                    <a:pt x="1080" y="0"/>
                    <a:pt x="1018" y="41"/>
                    <a:pt x="1012" y="132"/>
                  </a:cubicBezTo>
                  <a:lnTo>
                    <a:pt x="12" y="6311"/>
                  </a:lnTo>
                  <a:cubicBezTo>
                    <a:pt x="0" y="6382"/>
                    <a:pt x="48" y="6454"/>
                    <a:pt x="119" y="6466"/>
                  </a:cubicBezTo>
                  <a:lnTo>
                    <a:pt x="143" y="6466"/>
                  </a:lnTo>
                  <a:cubicBezTo>
                    <a:pt x="203" y="6466"/>
                    <a:pt x="250" y="6418"/>
                    <a:pt x="262" y="6359"/>
                  </a:cubicBezTo>
                  <a:lnTo>
                    <a:pt x="1274" y="167"/>
                  </a:lnTo>
                  <a:cubicBezTo>
                    <a:pt x="1301" y="62"/>
                    <a:pt x="1222" y="0"/>
                    <a:pt x="1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29;p18"/>
            <p:cNvSpPr/>
            <p:nvPr/>
          </p:nvSpPr>
          <p:spPr>
            <a:xfrm>
              <a:off x="5147350" y="3438825"/>
              <a:ext cx="542800" cy="429750"/>
            </a:xfrm>
            <a:custGeom>
              <a:avLst/>
              <a:gdLst/>
              <a:ahLst/>
              <a:cxnLst/>
              <a:rect l="l" t="t" r="r" b="b"/>
              <a:pathLst>
                <a:path w="21712" h="17190" extrusionOk="0">
                  <a:moveTo>
                    <a:pt x="21405" y="1"/>
                  </a:moveTo>
                  <a:cubicBezTo>
                    <a:pt x="21360" y="1"/>
                    <a:pt x="21312" y="16"/>
                    <a:pt x="21265" y="53"/>
                  </a:cubicBezTo>
                  <a:lnTo>
                    <a:pt x="16503" y="4030"/>
                  </a:lnTo>
                  <a:cubicBezTo>
                    <a:pt x="16408" y="3994"/>
                    <a:pt x="16312" y="3976"/>
                    <a:pt x="16217" y="3976"/>
                  </a:cubicBezTo>
                  <a:cubicBezTo>
                    <a:pt x="16122" y="3976"/>
                    <a:pt x="16027" y="3994"/>
                    <a:pt x="15931" y="4030"/>
                  </a:cubicBezTo>
                  <a:cubicBezTo>
                    <a:pt x="14524" y="4594"/>
                    <a:pt x="13027" y="4887"/>
                    <a:pt x="11521" y="4887"/>
                  </a:cubicBezTo>
                  <a:cubicBezTo>
                    <a:pt x="11217" y="4887"/>
                    <a:pt x="10913" y="4875"/>
                    <a:pt x="10609" y="4851"/>
                  </a:cubicBezTo>
                  <a:cubicBezTo>
                    <a:pt x="8372" y="4693"/>
                    <a:pt x="7021" y="4048"/>
                    <a:pt x="5290" y="4048"/>
                  </a:cubicBezTo>
                  <a:cubicBezTo>
                    <a:pt x="4147" y="4048"/>
                    <a:pt x="2839" y="4330"/>
                    <a:pt x="1001" y="5220"/>
                  </a:cubicBezTo>
                  <a:cubicBezTo>
                    <a:pt x="918" y="11102"/>
                    <a:pt x="1" y="15114"/>
                    <a:pt x="6454" y="16936"/>
                  </a:cubicBezTo>
                  <a:cubicBezTo>
                    <a:pt x="7063" y="17109"/>
                    <a:pt x="7674" y="17189"/>
                    <a:pt x="8282" y="17189"/>
                  </a:cubicBezTo>
                  <a:cubicBezTo>
                    <a:pt x="11820" y="17189"/>
                    <a:pt x="15249" y="14457"/>
                    <a:pt x="17586" y="11257"/>
                  </a:cubicBezTo>
                  <a:lnTo>
                    <a:pt x="17574" y="11138"/>
                  </a:lnTo>
                  <a:lnTo>
                    <a:pt x="21599" y="5411"/>
                  </a:lnTo>
                  <a:cubicBezTo>
                    <a:pt x="21670" y="5304"/>
                    <a:pt x="21634" y="5161"/>
                    <a:pt x="21527" y="5101"/>
                  </a:cubicBezTo>
                  <a:cubicBezTo>
                    <a:pt x="21490" y="5073"/>
                    <a:pt x="21445" y="5060"/>
                    <a:pt x="21400" y="5060"/>
                  </a:cubicBezTo>
                  <a:cubicBezTo>
                    <a:pt x="21330" y="5060"/>
                    <a:pt x="21261" y="5091"/>
                    <a:pt x="21218" y="5149"/>
                  </a:cubicBezTo>
                  <a:lnTo>
                    <a:pt x="17515" y="10447"/>
                  </a:lnTo>
                  <a:lnTo>
                    <a:pt x="16967" y="4661"/>
                  </a:lnTo>
                  <a:cubicBezTo>
                    <a:pt x="16955" y="4542"/>
                    <a:pt x="16908" y="4423"/>
                    <a:pt x="16848" y="4327"/>
                  </a:cubicBezTo>
                  <a:lnTo>
                    <a:pt x="21551" y="386"/>
                  </a:lnTo>
                  <a:cubicBezTo>
                    <a:pt x="21712" y="235"/>
                    <a:pt x="21579" y="1"/>
                    <a:pt x="21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30;p18"/>
            <p:cNvSpPr/>
            <p:nvPr/>
          </p:nvSpPr>
          <p:spPr>
            <a:xfrm>
              <a:off x="5627475" y="3405825"/>
              <a:ext cx="154200" cy="199300"/>
            </a:xfrm>
            <a:custGeom>
              <a:avLst/>
              <a:gdLst/>
              <a:ahLst/>
              <a:cxnLst/>
              <a:rect l="l" t="t" r="r" b="b"/>
              <a:pathLst>
                <a:path w="6168" h="7972" extrusionOk="0">
                  <a:moveTo>
                    <a:pt x="3952" y="1"/>
                  </a:moveTo>
                  <a:cubicBezTo>
                    <a:pt x="2768" y="1"/>
                    <a:pt x="1426" y="1282"/>
                    <a:pt x="763" y="3159"/>
                  </a:cubicBezTo>
                  <a:cubicBezTo>
                    <a:pt x="1" y="5314"/>
                    <a:pt x="429" y="7433"/>
                    <a:pt x="1703" y="7886"/>
                  </a:cubicBezTo>
                  <a:cubicBezTo>
                    <a:pt x="1868" y="7944"/>
                    <a:pt x="2039" y="7971"/>
                    <a:pt x="2213" y="7971"/>
                  </a:cubicBezTo>
                  <a:cubicBezTo>
                    <a:pt x="3398" y="7971"/>
                    <a:pt x="4742" y="6681"/>
                    <a:pt x="5406" y="4802"/>
                  </a:cubicBezTo>
                  <a:cubicBezTo>
                    <a:pt x="6168" y="2647"/>
                    <a:pt x="5751" y="540"/>
                    <a:pt x="4465" y="87"/>
                  </a:cubicBezTo>
                  <a:cubicBezTo>
                    <a:pt x="4300" y="29"/>
                    <a:pt x="4128" y="1"/>
                    <a:pt x="3952" y="1"/>
                  </a:cubicBezTo>
                  <a:close/>
                </a:path>
              </a:pathLst>
            </a:custGeom>
            <a:solidFill>
              <a:srgbClr val="F7B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31;p18"/>
            <p:cNvSpPr/>
            <p:nvPr/>
          </p:nvSpPr>
          <p:spPr>
            <a:xfrm>
              <a:off x="5665275" y="3441000"/>
              <a:ext cx="97300" cy="95900"/>
            </a:xfrm>
            <a:custGeom>
              <a:avLst/>
              <a:gdLst/>
              <a:ahLst/>
              <a:cxnLst/>
              <a:rect l="l" t="t" r="r" b="b"/>
              <a:pathLst>
                <a:path w="3892" h="3836" extrusionOk="0">
                  <a:moveTo>
                    <a:pt x="2604" y="1"/>
                  </a:moveTo>
                  <a:cubicBezTo>
                    <a:pt x="2438" y="1"/>
                    <a:pt x="2264" y="25"/>
                    <a:pt x="2084" y="85"/>
                  </a:cubicBezTo>
                  <a:cubicBezTo>
                    <a:pt x="1156" y="395"/>
                    <a:pt x="453" y="1526"/>
                    <a:pt x="1" y="3443"/>
                  </a:cubicBezTo>
                  <a:cubicBezTo>
                    <a:pt x="1" y="3466"/>
                    <a:pt x="1" y="3502"/>
                    <a:pt x="24" y="3514"/>
                  </a:cubicBezTo>
                  <a:cubicBezTo>
                    <a:pt x="36" y="3526"/>
                    <a:pt x="51" y="3532"/>
                    <a:pt x="66" y="3532"/>
                  </a:cubicBezTo>
                  <a:cubicBezTo>
                    <a:pt x="81" y="3532"/>
                    <a:pt x="96" y="3526"/>
                    <a:pt x="108" y="3514"/>
                  </a:cubicBezTo>
                  <a:cubicBezTo>
                    <a:pt x="108" y="3514"/>
                    <a:pt x="543" y="3233"/>
                    <a:pt x="965" y="3233"/>
                  </a:cubicBezTo>
                  <a:cubicBezTo>
                    <a:pt x="1042" y="3233"/>
                    <a:pt x="1118" y="3242"/>
                    <a:pt x="1191" y="3264"/>
                  </a:cubicBezTo>
                  <a:cubicBezTo>
                    <a:pt x="1429" y="3359"/>
                    <a:pt x="1608" y="3550"/>
                    <a:pt x="1668" y="3800"/>
                  </a:cubicBezTo>
                  <a:cubicBezTo>
                    <a:pt x="1679" y="3824"/>
                    <a:pt x="1703" y="3835"/>
                    <a:pt x="1727" y="3835"/>
                  </a:cubicBezTo>
                  <a:lnTo>
                    <a:pt x="1763" y="3835"/>
                  </a:lnTo>
                  <a:cubicBezTo>
                    <a:pt x="1799" y="3824"/>
                    <a:pt x="1810" y="3788"/>
                    <a:pt x="1799" y="3752"/>
                  </a:cubicBezTo>
                  <a:cubicBezTo>
                    <a:pt x="1715" y="3466"/>
                    <a:pt x="1513" y="3240"/>
                    <a:pt x="1239" y="3145"/>
                  </a:cubicBezTo>
                  <a:cubicBezTo>
                    <a:pt x="1145" y="3114"/>
                    <a:pt x="1048" y="3101"/>
                    <a:pt x="952" y="3101"/>
                  </a:cubicBezTo>
                  <a:cubicBezTo>
                    <a:pt x="643" y="3101"/>
                    <a:pt x="340" y="3233"/>
                    <a:pt x="167" y="3323"/>
                  </a:cubicBezTo>
                  <a:cubicBezTo>
                    <a:pt x="620" y="1549"/>
                    <a:pt x="1275" y="502"/>
                    <a:pt x="2132" y="204"/>
                  </a:cubicBezTo>
                  <a:cubicBezTo>
                    <a:pt x="2293" y="150"/>
                    <a:pt x="2450" y="129"/>
                    <a:pt x="2600" y="129"/>
                  </a:cubicBezTo>
                  <a:cubicBezTo>
                    <a:pt x="3248" y="129"/>
                    <a:pt x="3751" y="537"/>
                    <a:pt x="3751" y="537"/>
                  </a:cubicBezTo>
                  <a:cubicBezTo>
                    <a:pt x="3766" y="550"/>
                    <a:pt x="3781" y="555"/>
                    <a:pt x="3796" y="555"/>
                  </a:cubicBezTo>
                  <a:cubicBezTo>
                    <a:pt x="3851" y="555"/>
                    <a:pt x="3891" y="480"/>
                    <a:pt x="3834" y="442"/>
                  </a:cubicBezTo>
                  <a:cubicBezTo>
                    <a:pt x="3815" y="423"/>
                    <a:pt x="3292" y="1"/>
                    <a:pt x="26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32;p18"/>
            <p:cNvSpPr/>
            <p:nvPr/>
          </p:nvSpPr>
          <p:spPr>
            <a:xfrm>
              <a:off x="5267900" y="3936025"/>
              <a:ext cx="14325" cy="75625"/>
            </a:xfrm>
            <a:custGeom>
              <a:avLst/>
              <a:gdLst/>
              <a:ahLst/>
              <a:cxnLst/>
              <a:rect l="l" t="t" r="r" b="b"/>
              <a:pathLst>
                <a:path w="573" h="3025" extrusionOk="0">
                  <a:moveTo>
                    <a:pt x="513" y="1"/>
                  </a:moveTo>
                  <a:cubicBezTo>
                    <a:pt x="477" y="1"/>
                    <a:pt x="441" y="25"/>
                    <a:pt x="429" y="60"/>
                  </a:cubicBezTo>
                  <a:lnTo>
                    <a:pt x="13" y="2942"/>
                  </a:lnTo>
                  <a:cubicBezTo>
                    <a:pt x="1" y="2977"/>
                    <a:pt x="25" y="3013"/>
                    <a:pt x="60" y="3025"/>
                  </a:cubicBezTo>
                  <a:lnTo>
                    <a:pt x="72" y="3025"/>
                  </a:lnTo>
                  <a:cubicBezTo>
                    <a:pt x="108" y="3013"/>
                    <a:pt x="132" y="2989"/>
                    <a:pt x="144" y="2965"/>
                  </a:cubicBezTo>
                  <a:lnTo>
                    <a:pt x="560" y="72"/>
                  </a:lnTo>
                  <a:cubicBezTo>
                    <a:pt x="572" y="36"/>
                    <a:pt x="549" y="1"/>
                    <a:pt x="513" y="1"/>
                  </a:cubicBezTo>
                  <a:close/>
                </a:path>
              </a:pathLst>
            </a:custGeom>
            <a:solidFill>
              <a:srgbClr val="E19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33;p18"/>
            <p:cNvSpPr/>
            <p:nvPr/>
          </p:nvSpPr>
          <p:spPr>
            <a:xfrm>
              <a:off x="5392025" y="341840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34;p18"/>
            <p:cNvSpPr/>
            <p:nvPr/>
          </p:nvSpPr>
          <p:spPr>
            <a:xfrm>
              <a:off x="5194975" y="3425425"/>
              <a:ext cx="40225" cy="34375"/>
            </a:xfrm>
            <a:custGeom>
              <a:avLst/>
              <a:gdLst/>
              <a:ahLst/>
              <a:cxnLst/>
              <a:rect l="l" t="t" r="r" b="b"/>
              <a:pathLst>
                <a:path w="1609" h="1375" extrusionOk="0">
                  <a:moveTo>
                    <a:pt x="916" y="1"/>
                  </a:moveTo>
                  <a:cubicBezTo>
                    <a:pt x="747" y="1"/>
                    <a:pt x="573" y="64"/>
                    <a:pt x="429" y="208"/>
                  </a:cubicBezTo>
                  <a:cubicBezTo>
                    <a:pt x="1" y="637"/>
                    <a:pt x="310" y="1375"/>
                    <a:pt x="918" y="1375"/>
                  </a:cubicBezTo>
                  <a:cubicBezTo>
                    <a:pt x="1299" y="1375"/>
                    <a:pt x="1608" y="1065"/>
                    <a:pt x="1608" y="684"/>
                  </a:cubicBezTo>
                  <a:cubicBezTo>
                    <a:pt x="1600" y="275"/>
                    <a:pt x="1267" y="1"/>
                    <a:pt x="9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35;p18"/>
            <p:cNvSpPr/>
            <p:nvPr/>
          </p:nvSpPr>
          <p:spPr>
            <a:xfrm>
              <a:off x="5374650" y="3340300"/>
              <a:ext cx="96275" cy="30800"/>
            </a:xfrm>
            <a:custGeom>
              <a:avLst/>
              <a:gdLst/>
              <a:ahLst/>
              <a:cxnLst/>
              <a:rect l="l" t="t" r="r" b="b"/>
              <a:pathLst>
                <a:path w="3851" h="1232" extrusionOk="0">
                  <a:moveTo>
                    <a:pt x="1695" y="0"/>
                  </a:moveTo>
                  <a:cubicBezTo>
                    <a:pt x="1227" y="0"/>
                    <a:pt x="712" y="137"/>
                    <a:pt x="184" y="517"/>
                  </a:cubicBezTo>
                  <a:cubicBezTo>
                    <a:pt x="1" y="642"/>
                    <a:pt x="121" y="884"/>
                    <a:pt x="294" y="884"/>
                  </a:cubicBezTo>
                  <a:cubicBezTo>
                    <a:pt x="335" y="884"/>
                    <a:pt x="379" y="871"/>
                    <a:pt x="422" y="839"/>
                  </a:cubicBezTo>
                  <a:cubicBezTo>
                    <a:pt x="874" y="512"/>
                    <a:pt x="1314" y="395"/>
                    <a:pt x="1713" y="395"/>
                  </a:cubicBezTo>
                  <a:cubicBezTo>
                    <a:pt x="2710" y="395"/>
                    <a:pt x="3451" y="1130"/>
                    <a:pt x="3494" y="1172"/>
                  </a:cubicBezTo>
                  <a:cubicBezTo>
                    <a:pt x="3529" y="1208"/>
                    <a:pt x="3589" y="1232"/>
                    <a:pt x="3648" y="1232"/>
                  </a:cubicBezTo>
                  <a:cubicBezTo>
                    <a:pt x="3696" y="1232"/>
                    <a:pt x="3744" y="1208"/>
                    <a:pt x="3779" y="1172"/>
                  </a:cubicBezTo>
                  <a:cubicBezTo>
                    <a:pt x="3851" y="1101"/>
                    <a:pt x="3851" y="970"/>
                    <a:pt x="3779" y="898"/>
                  </a:cubicBezTo>
                  <a:cubicBezTo>
                    <a:pt x="3762" y="881"/>
                    <a:pt x="2881" y="0"/>
                    <a:pt x="1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36;p18"/>
            <p:cNvSpPr/>
            <p:nvPr/>
          </p:nvSpPr>
          <p:spPr>
            <a:xfrm>
              <a:off x="5166100" y="3347225"/>
              <a:ext cx="98100" cy="37875"/>
            </a:xfrm>
            <a:custGeom>
              <a:avLst/>
              <a:gdLst/>
              <a:ahLst/>
              <a:cxnLst/>
              <a:rect l="l" t="t" r="r" b="b"/>
              <a:pathLst>
                <a:path w="3924" h="1515" extrusionOk="0">
                  <a:moveTo>
                    <a:pt x="1957" y="1"/>
                  </a:moveTo>
                  <a:cubicBezTo>
                    <a:pt x="1882" y="1"/>
                    <a:pt x="1805" y="5"/>
                    <a:pt x="1727" y="14"/>
                  </a:cubicBezTo>
                  <a:cubicBezTo>
                    <a:pt x="1084" y="97"/>
                    <a:pt x="525" y="502"/>
                    <a:pt x="72" y="1217"/>
                  </a:cubicBezTo>
                  <a:cubicBezTo>
                    <a:pt x="1" y="1348"/>
                    <a:pt x="96" y="1514"/>
                    <a:pt x="239" y="1514"/>
                  </a:cubicBezTo>
                  <a:cubicBezTo>
                    <a:pt x="310" y="1514"/>
                    <a:pt x="370" y="1479"/>
                    <a:pt x="406" y="1431"/>
                  </a:cubicBezTo>
                  <a:cubicBezTo>
                    <a:pt x="799" y="824"/>
                    <a:pt x="1251" y="478"/>
                    <a:pt x="1775" y="407"/>
                  </a:cubicBezTo>
                  <a:cubicBezTo>
                    <a:pt x="1834" y="400"/>
                    <a:pt x="1893" y="397"/>
                    <a:pt x="1952" y="397"/>
                  </a:cubicBezTo>
                  <a:cubicBezTo>
                    <a:pt x="2784" y="397"/>
                    <a:pt x="3502" y="1062"/>
                    <a:pt x="3513" y="1062"/>
                  </a:cubicBezTo>
                  <a:cubicBezTo>
                    <a:pt x="3556" y="1102"/>
                    <a:pt x="3602" y="1118"/>
                    <a:pt x="3645" y="1118"/>
                  </a:cubicBezTo>
                  <a:cubicBezTo>
                    <a:pt x="3798" y="1118"/>
                    <a:pt x="3923" y="915"/>
                    <a:pt x="3775" y="776"/>
                  </a:cubicBezTo>
                  <a:cubicBezTo>
                    <a:pt x="3742" y="743"/>
                    <a:pt x="2948" y="1"/>
                    <a:pt x="1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37;p18"/>
            <p:cNvSpPr/>
            <p:nvPr/>
          </p:nvSpPr>
          <p:spPr>
            <a:xfrm>
              <a:off x="4594300" y="3881275"/>
              <a:ext cx="499800" cy="615575"/>
            </a:xfrm>
            <a:custGeom>
              <a:avLst/>
              <a:gdLst/>
              <a:ahLst/>
              <a:cxnLst/>
              <a:rect l="l" t="t" r="r" b="b"/>
              <a:pathLst>
                <a:path w="19992" h="24623" extrusionOk="0">
                  <a:moveTo>
                    <a:pt x="7350" y="0"/>
                  </a:moveTo>
                  <a:cubicBezTo>
                    <a:pt x="7295" y="0"/>
                    <a:pt x="7238" y="4"/>
                    <a:pt x="7180" y="12"/>
                  </a:cubicBezTo>
                  <a:cubicBezTo>
                    <a:pt x="5514" y="238"/>
                    <a:pt x="6085" y="3810"/>
                    <a:pt x="6085" y="3810"/>
                  </a:cubicBezTo>
                  <a:cubicBezTo>
                    <a:pt x="6085" y="3810"/>
                    <a:pt x="5692" y="2810"/>
                    <a:pt x="4916" y="2810"/>
                  </a:cubicBezTo>
                  <a:cubicBezTo>
                    <a:pt x="4673" y="2810"/>
                    <a:pt x="4391" y="2908"/>
                    <a:pt x="4073" y="3167"/>
                  </a:cubicBezTo>
                  <a:cubicBezTo>
                    <a:pt x="2751" y="4262"/>
                    <a:pt x="4073" y="10418"/>
                    <a:pt x="4073" y="10418"/>
                  </a:cubicBezTo>
                  <a:cubicBezTo>
                    <a:pt x="4073" y="10418"/>
                    <a:pt x="2169" y="9226"/>
                    <a:pt x="1055" y="9226"/>
                  </a:cubicBezTo>
                  <a:cubicBezTo>
                    <a:pt x="658" y="9226"/>
                    <a:pt x="362" y="9377"/>
                    <a:pt x="287" y="9787"/>
                  </a:cubicBezTo>
                  <a:cubicBezTo>
                    <a:pt x="1" y="11335"/>
                    <a:pt x="2811" y="13514"/>
                    <a:pt x="2811" y="13514"/>
                  </a:cubicBezTo>
                  <a:cubicBezTo>
                    <a:pt x="2811" y="13514"/>
                    <a:pt x="632" y="17085"/>
                    <a:pt x="632" y="19788"/>
                  </a:cubicBezTo>
                  <a:cubicBezTo>
                    <a:pt x="632" y="22479"/>
                    <a:pt x="3097" y="23801"/>
                    <a:pt x="3097" y="23801"/>
                  </a:cubicBezTo>
                  <a:lnTo>
                    <a:pt x="3216" y="24622"/>
                  </a:lnTo>
                  <a:lnTo>
                    <a:pt x="11205" y="24622"/>
                  </a:lnTo>
                  <a:lnTo>
                    <a:pt x="11205" y="23348"/>
                  </a:lnTo>
                  <a:cubicBezTo>
                    <a:pt x="14598" y="22777"/>
                    <a:pt x="15646" y="18871"/>
                    <a:pt x="15693" y="17204"/>
                  </a:cubicBezTo>
                  <a:cubicBezTo>
                    <a:pt x="15741" y="14668"/>
                    <a:pt x="19992" y="11751"/>
                    <a:pt x="18158" y="10823"/>
                  </a:cubicBezTo>
                  <a:cubicBezTo>
                    <a:pt x="17863" y="10673"/>
                    <a:pt x="17564" y="10610"/>
                    <a:pt x="17271" y="10610"/>
                  </a:cubicBezTo>
                  <a:cubicBezTo>
                    <a:pt x="15746" y="10610"/>
                    <a:pt x="14372" y="12311"/>
                    <a:pt x="14372" y="12311"/>
                  </a:cubicBezTo>
                  <a:cubicBezTo>
                    <a:pt x="14598" y="8918"/>
                    <a:pt x="13384" y="5179"/>
                    <a:pt x="12360" y="3405"/>
                  </a:cubicBezTo>
                  <a:cubicBezTo>
                    <a:pt x="11942" y="2685"/>
                    <a:pt x="11422" y="2470"/>
                    <a:pt x="10949" y="2470"/>
                  </a:cubicBezTo>
                  <a:cubicBezTo>
                    <a:pt x="10251" y="2470"/>
                    <a:pt x="9657" y="2941"/>
                    <a:pt x="9657" y="2941"/>
                  </a:cubicBezTo>
                  <a:cubicBezTo>
                    <a:pt x="9657" y="2941"/>
                    <a:pt x="8902" y="0"/>
                    <a:pt x="735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38;p18"/>
            <p:cNvSpPr/>
            <p:nvPr/>
          </p:nvSpPr>
          <p:spPr>
            <a:xfrm>
              <a:off x="4694625" y="4139925"/>
              <a:ext cx="13425" cy="64925"/>
            </a:xfrm>
            <a:custGeom>
              <a:avLst/>
              <a:gdLst/>
              <a:ahLst/>
              <a:cxnLst/>
              <a:rect l="l" t="t" r="r" b="b"/>
              <a:pathLst>
                <a:path w="537" h="2597" extrusionOk="0">
                  <a:moveTo>
                    <a:pt x="60" y="0"/>
                  </a:moveTo>
                  <a:cubicBezTo>
                    <a:pt x="24" y="12"/>
                    <a:pt x="0" y="36"/>
                    <a:pt x="12" y="72"/>
                  </a:cubicBezTo>
                  <a:lnTo>
                    <a:pt x="405" y="2548"/>
                  </a:lnTo>
                  <a:cubicBezTo>
                    <a:pt x="417" y="2572"/>
                    <a:pt x="441" y="2596"/>
                    <a:pt x="465" y="2596"/>
                  </a:cubicBezTo>
                  <a:lnTo>
                    <a:pt x="477" y="2596"/>
                  </a:lnTo>
                  <a:cubicBezTo>
                    <a:pt x="512" y="2584"/>
                    <a:pt x="536" y="2560"/>
                    <a:pt x="524" y="2525"/>
                  </a:cubicBezTo>
                  <a:lnTo>
                    <a:pt x="119" y="48"/>
                  </a:lnTo>
                  <a:cubicBezTo>
                    <a:pt x="119" y="24"/>
                    <a:pt x="84" y="0"/>
                    <a:pt x="60" y="0"/>
                  </a:cubicBezTo>
                  <a:close/>
                </a:path>
              </a:pathLst>
            </a:custGeom>
            <a:solidFill>
              <a:srgbClr val="E19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39;p18"/>
            <p:cNvSpPr/>
            <p:nvPr/>
          </p:nvSpPr>
          <p:spPr>
            <a:xfrm>
              <a:off x="4690750" y="3950900"/>
              <a:ext cx="267025" cy="477475"/>
            </a:xfrm>
            <a:custGeom>
              <a:avLst/>
              <a:gdLst/>
              <a:ahLst/>
              <a:cxnLst/>
              <a:rect l="l" t="t" r="r" b="b"/>
              <a:pathLst>
                <a:path w="10681" h="19099" extrusionOk="0">
                  <a:moveTo>
                    <a:pt x="5792" y="0"/>
                  </a:moveTo>
                  <a:cubicBezTo>
                    <a:pt x="5744" y="0"/>
                    <a:pt x="5699" y="26"/>
                    <a:pt x="5668" y="72"/>
                  </a:cubicBezTo>
                  <a:cubicBezTo>
                    <a:pt x="5608" y="144"/>
                    <a:pt x="5192" y="894"/>
                    <a:pt x="5989" y="3418"/>
                  </a:cubicBezTo>
                  <a:cubicBezTo>
                    <a:pt x="6680" y="5573"/>
                    <a:pt x="6775" y="9705"/>
                    <a:pt x="6787" y="10764"/>
                  </a:cubicBezTo>
                  <a:cubicBezTo>
                    <a:pt x="5930" y="10538"/>
                    <a:pt x="5061" y="10383"/>
                    <a:pt x="4180" y="10276"/>
                  </a:cubicBezTo>
                  <a:cubicBezTo>
                    <a:pt x="3858" y="10240"/>
                    <a:pt x="3525" y="10193"/>
                    <a:pt x="3215" y="10169"/>
                  </a:cubicBezTo>
                  <a:cubicBezTo>
                    <a:pt x="3727" y="7597"/>
                    <a:pt x="2429" y="1263"/>
                    <a:pt x="2370" y="989"/>
                  </a:cubicBezTo>
                  <a:cubicBezTo>
                    <a:pt x="2355" y="903"/>
                    <a:pt x="2291" y="864"/>
                    <a:pt x="2227" y="864"/>
                  </a:cubicBezTo>
                  <a:cubicBezTo>
                    <a:pt x="2141" y="864"/>
                    <a:pt x="2052" y="933"/>
                    <a:pt x="2072" y="1049"/>
                  </a:cubicBezTo>
                  <a:cubicBezTo>
                    <a:pt x="2084" y="1108"/>
                    <a:pt x="3430" y="7657"/>
                    <a:pt x="2906" y="10133"/>
                  </a:cubicBezTo>
                  <a:cubicBezTo>
                    <a:pt x="1429" y="9990"/>
                    <a:pt x="227" y="9943"/>
                    <a:pt x="215" y="9943"/>
                  </a:cubicBezTo>
                  <a:cubicBezTo>
                    <a:pt x="13" y="9943"/>
                    <a:pt x="1" y="10240"/>
                    <a:pt x="203" y="10240"/>
                  </a:cubicBezTo>
                  <a:cubicBezTo>
                    <a:pt x="989" y="10276"/>
                    <a:pt x="1906" y="10336"/>
                    <a:pt x="2834" y="10419"/>
                  </a:cubicBezTo>
                  <a:lnTo>
                    <a:pt x="2822" y="10455"/>
                  </a:lnTo>
                  <a:cubicBezTo>
                    <a:pt x="2799" y="10526"/>
                    <a:pt x="2846" y="10609"/>
                    <a:pt x="2918" y="10633"/>
                  </a:cubicBezTo>
                  <a:cubicBezTo>
                    <a:pt x="2930" y="10645"/>
                    <a:pt x="2953" y="10645"/>
                    <a:pt x="2965" y="10645"/>
                  </a:cubicBezTo>
                  <a:cubicBezTo>
                    <a:pt x="3037" y="10645"/>
                    <a:pt x="3096" y="10609"/>
                    <a:pt x="3120" y="10550"/>
                  </a:cubicBezTo>
                  <a:cubicBezTo>
                    <a:pt x="3120" y="10514"/>
                    <a:pt x="3132" y="10490"/>
                    <a:pt x="3144" y="10455"/>
                  </a:cubicBezTo>
                  <a:cubicBezTo>
                    <a:pt x="4501" y="10609"/>
                    <a:pt x="5847" y="10812"/>
                    <a:pt x="6811" y="11086"/>
                  </a:cubicBezTo>
                  <a:cubicBezTo>
                    <a:pt x="6835" y="11133"/>
                    <a:pt x="6882" y="11157"/>
                    <a:pt x="6942" y="11169"/>
                  </a:cubicBezTo>
                  <a:cubicBezTo>
                    <a:pt x="6966" y="11157"/>
                    <a:pt x="6990" y="11157"/>
                    <a:pt x="7013" y="11145"/>
                  </a:cubicBezTo>
                  <a:cubicBezTo>
                    <a:pt x="7609" y="11336"/>
                    <a:pt x="8037" y="11550"/>
                    <a:pt x="8180" y="11800"/>
                  </a:cubicBezTo>
                  <a:cubicBezTo>
                    <a:pt x="4084" y="13431"/>
                    <a:pt x="4311" y="18896"/>
                    <a:pt x="4311" y="18956"/>
                  </a:cubicBezTo>
                  <a:cubicBezTo>
                    <a:pt x="4323" y="19027"/>
                    <a:pt x="4382" y="19099"/>
                    <a:pt x="4465" y="19099"/>
                  </a:cubicBezTo>
                  <a:lnTo>
                    <a:pt x="4477" y="19099"/>
                  </a:lnTo>
                  <a:cubicBezTo>
                    <a:pt x="4549" y="19087"/>
                    <a:pt x="4620" y="19015"/>
                    <a:pt x="4608" y="18944"/>
                  </a:cubicBezTo>
                  <a:cubicBezTo>
                    <a:pt x="4608" y="18884"/>
                    <a:pt x="4382" y="13515"/>
                    <a:pt x="8418" y="12014"/>
                  </a:cubicBezTo>
                  <a:lnTo>
                    <a:pt x="8430" y="12002"/>
                  </a:lnTo>
                  <a:cubicBezTo>
                    <a:pt x="8454" y="12002"/>
                    <a:pt x="8466" y="11991"/>
                    <a:pt x="8466" y="11979"/>
                  </a:cubicBezTo>
                  <a:lnTo>
                    <a:pt x="8478" y="11979"/>
                  </a:lnTo>
                  <a:lnTo>
                    <a:pt x="10621" y="9633"/>
                  </a:lnTo>
                  <a:cubicBezTo>
                    <a:pt x="10681" y="9562"/>
                    <a:pt x="10669" y="9466"/>
                    <a:pt x="10609" y="9407"/>
                  </a:cubicBezTo>
                  <a:cubicBezTo>
                    <a:pt x="10575" y="9384"/>
                    <a:pt x="10536" y="9373"/>
                    <a:pt x="10499" y="9373"/>
                  </a:cubicBezTo>
                  <a:cubicBezTo>
                    <a:pt x="10458" y="9373"/>
                    <a:pt x="10420" y="9387"/>
                    <a:pt x="10395" y="9419"/>
                  </a:cubicBezTo>
                  <a:lnTo>
                    <a:pt x="8418" y="11610"/>
                  </a:lnTo>
                  <a:cubicBezTo>
                    <a:pt x="8216" y="11324"/>
                    <a:pt x="7775" y="11074"/>
                    <a:pt x="7085" y="10848"/>
                  </a:cubicBezTo>
                  <a:cubicBezTo>
                    <a:pt x="7085" y="9955"/>
                    <a:pt x="7013" y="5621"/>
                    <a:pt x="6275" y="3323"/>
                  </a:cubicBezTo>
                  <a:cubicBezTo>
                    <a:pt x="5525" y="954"/>
                    <a:pt x="5906" y="251"/>
                    <a:pt x="5918" y="227"/>
                  </a:cubicBezTo>
                  <a:cubicBezTo>
                    <a:pt x="5954" y="168"/>
                    <a:pt x="5942" y="72"/>
                    <a:pt x="5870" y="25"/>
                  </a:cubicBezTo>
                  <a:cubicBezTo>
                    <a:pt x="5845" y="8"/>
                    <a:pt x="5818" y="0"/>
                    <a:pt x="5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40;p18"/>
            <p:cNvSpPr/>
            <p:nvPr/>
          </p:nvSpPr>
          <p:spPr>
            <a:xfrm>
              <a:off x="4702075" y="4251125"/>
              <a:ext cx="48525" cy="182825"/>
            </a:xfrm>
            <a:custGeom>
              <a:avLst/>
              <a:gdLst/>
              <a:ahLst/>
              <a:cxnLst/>
              <a:rect l="l" t="t" r="r" b="b"/>
              <a:pathLst>
                <a:path w="1941" h="7313" extrusionOk="0">
                  <a:moveTo>
                    <a:pt x="581" y="1"/>
                  </a:moveTo>
                  <a:cubicBezTo>
                    <a:pt x="549" y="1"/>
                    <a:pt x="517" y="10"/>
                    <a:pt x="488" y="29"/>
                  </a:cubicBezTo>
                  <a:cubicBezTo>
                    <a:pt x="429" y="65"/>
                    <a:pt x="405" y="160"/>
                    <a:pt x="441" y="232"/>
                  </a:cubicBezTo>
                  <a:cubicBezTo>
                    <a:pt x="1607" y="2101"/>
                    <a:pt x="48" y="7078"/>
                    <a:pt x="24" y="7125"/>
                  </a:cubicBezTo>
                  <a:cubicBezTo>
                    <a:pt x="0" y="7197"/>
                    <a:pt x="48" y="7280"/>
                    <a:pt x="131" y="7304"/>
                  </a:cubicBezTo>
                  <a:cubicBezTo>
                    <a:pt x="137" y="7310"/>
                    <a:pt x="143" y="7313"/>
                    <a:pt x="149" y="7313"/>
                  </a:cubicBezTo>
                  <a:cubicBezTo>
                    <a:pt x="155" y="7313"/>
                    <a:pt x="161" y="7310"/>
                    <a:pt x="167" y="7304"/>
                  </a:cubicBezTo>
                  <a:cubicBezTo>
                    <a:pt x="174" y="7305"/>
                    <a:pt x="182" y="7306"/>
                    <a:pt x="189" y="7306"/>
                  </a:cubicBezTo>
                  <a:cubicBezTo>
                    <a:pt x="250" y="7306"/>
                    <a:pt x="300" y="7262"/>
                    <a:pt x="322" y="7209"/>
                  </a:cubicBezTo>
                  <a:cubicBezTo>
                    <a:pt x="381" y="6994"/>
                    <a:pt x="1941" y="2053"/>
                    <a:pt x="703" y="65"/>
                  </a:cubicBezTo>
                  <a:cubicBezTo>
                    <a:pt x="674" y="22"/>
                    <a:pt x="628" y="1"/>
                    <a:pt x="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41;p18"/>
            <p:cNvSpPr/>
            <p:nvPr/>
          </p:nvSpPr>
          <p:spPr>
            <a:xfrm>
              <a:off x="4676475" y="4463175"/>
              <a:ext cx="47050" cy="11625"/>
            </a:xfrm>
            <a:custGeom>
              <a:avLst/>
              <a:gdLst/>
              <a:ahLst/>
              <a:cxnLst/>
              <a:rect l="l" t="t" r="r" b="b"/>
              <a:pathLst>
                <a:path w="1882" h="465" extrusionOk="0">
                  <a:moveTo>
                    <a:pt x="1810" y="1"/>
                  </a:moveTo>
                  <a:lnTo>
                    <a:pt x="48" y="346"/>
                  </a:lnTo>
                  <a:cubicBezTo>
                    <a:pt x="12" y="358"/>
                    <a:pt x="0" y="394"/>
                    <a:pt x="0" y="417"/>
                  </a:cubicBezTo>
                  <a:cubicBezTo>
                    <a:pt x="12" y="453"/>
                    <a:pt x="36" y="465"/>
                    <a:pt x="60" y="465"/>
                  </a:cubicBezTo>
                  <a:lnTo>
                    <a:pt x="72" y="465"/>
                  </a:lnTo>
                  <a:lnTo>
                    <a:pt x="1834" y="120"/>
                  </a:lnTo>
                  <a:cubicBezTo>
                    <a:pt x="1869" y="120"/>
                    <a:pt x="1881" y="84"/>
                    <a:pt x="1881" y="48"/>
                  </a:cubicBezTo>
                  <a:cubicBezTo>
                    <a:pt x="1869" y="24"/>
                    <a:pt x="1846" y="1"/>
                    <a:pt x="1810" y="1"/>
                  </a:cubicBezTo>
                  <a:close/>
                </a:path>
              </a:pathLst>
            </a:custGeom>
            <a:solidFill>
              <a:srgbClr val="E19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18"/>
          <p:cNvSpPr/>
          <p:nvPr/>
        </p:nvSpPr>
        <p:spPr>
          <a:xfrm>
            <a:off x="3051394" y="4715101"/>
            <a:ext cx="6042486" cy="31963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84;p18"/>
          <p:cNvGrpSpPr/>
          <p:nvPr/>
        </p:nvGrpSpPr>
        <p:grpSpPr>
          <a:xfrm>
            <a:off x="4180422" y="2581207"/>
            <a:ext cx="3784429" cy="2048698"/>
            <a:chOff x="3620550" y="3298350"/>
            <a:chExt cx="1910875" cy="907529"/>
          </a:xfrm>
        </p:grpSpPr>
        <p:sp>
          <p:nvSpPr>
            <p:cNvPr id="379" name="Google Shape;385;p18"/>
            <p:cNvSpPr txBox="1"/>
            <p:nvPr/>
          </p:nvSpPr>
          <p:spPr>
            <a:xfrm>
              <a:off x="3620550" y="3533279"/>
              <a:ext cx="19029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The system would check whether social distancing is being practiced in the queue. Only first four people in the queue would be checked 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0" name="Google Shape;386;p18"/>
            <p:cNvSpPr txBox="1"/>
            <p:nvPr/>
          </p:nvSpPr>
          <p:spPr>
            <a:xfrm>
              <a:off x="3628525" y="3298350"/>
              <a:ext cx="19029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1">
                      <a:lumMod val="50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Social Distancing</a:t>
              </a:r>
              <a:endParaRPr sz="2400" dirty="0">
                <a:solidFill>
                  <a:schemeClr val="accent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2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171"/>
          <p:cNvSpPr txBox="1"/>
          <p:nvPr/>
        </p:nvSpPr>
        <p:spPr>
          <a:xfrm>
            <a:off x="561474" y="354564"/>
            <a:ext cx="11630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Project Scope: Exclusions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140" name="TextBox 139"/>
          <p:cNvSpPr txBox="1"/>
          <p:nvPr/>
        </p:nvSpPr>
        <p:spPr>
          <a:xfrm>
            <a:off x="280737" y="354563"/>
            <a:ext cx="11630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Project Scope: Exclusions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3888" y="1978704"/>
            <a:ext cx="89491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Our system would not be detecting virus in any infected/healthy person</a:t>
            </a:r>
          </a:p>
          <a:p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The system would not be checking sugar level of any person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The system won't provide diagnosis of any kind of possible viral/bacterial infections</a:t>
            </a:r>
          </a:p>
        </p:txBody>
      </p:sp>
    </p:spTree>
    <p:extLst>
      <p:ext uri="{BB962C8B-B14F-4D97-AF65-F5344CB8AC3E}">
        <p14:creationId xmlns:p14="http://schemas.microsoft.com/office/powerpoint/2010/main" val="311678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171"/>
          <p:cNvSpPr txBox="1"/>
          <p:nvPr/>
        </p:nvSpPr>
        <p:spPr>
          <a:xfrm>
            <a:off x="561474" y="354564"/>
            <a:ext cx="11630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Project Scope: Exclusions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140" name="TextBox 139"/>
          <p:cNvSpPr txBox="1"/>
          <p:nvPr/>
        </p:nvSpPr>
        <p:spPr>
          <a:xfrm>
            <a:off x="280737" y="354563"/>
            <a:ext cx="11630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Project Scope: Constraints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3927" y="1708883"/>
            <a:ext cx="89491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We are assuming that nobody can surpass the other person in the queue</a:t>
            </a:r>
          </a:p>
          <a:p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Availability of high quality resources and the their cost is another constraint </a:t>
            </a:r>
          </a:p>
          <a:p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If a person has a fever due to any other reason than COVID, he still won't be allowed to enter that place</a:t>
            </a:r>
          </a:p>
        </p:txBody>
      </p:sp>
    </p:spTree>
    <p:extLst>
      <p:ext uri="{BB962C8B-B14F-4D97-AF65-F5344CB8AC3E}">
        <p14:creationId xmlns:p14="http://schemas.microsoft.com/office/powerpoint/2010/main" val="17470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696" y="-202842"/>
            <a:ext cx="13011150" cy="731520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45726670"/>
              </p:ext>
            </p:extLst>
          </p:nvPr>
        </p:nvGraphicFramePr>
        <p:xfrm>
          <a:off x="4841" y="0"/>
          <a:ext cx="12187159" cy="662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203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0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6697" y="2503438"/>
            <a:ext cx="8438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  <a:p>
            <a:pPr algn="ctr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Any Queries? </a:t>
            </a:r>
          </a:p>
        </p:txBody>
      </p:sp>
    </p:spTree>
    <p:extLst>
      <p:ext uri="{BB962C8B-B14F-4D97-AF65-F5344CB8AC3E}">
        <p14:creationId xmlns:p14="http://schemas.microsoft.com/office/powerpoint/2010/main" val="25973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492</Words>
  <Application>Microsoft Office PowerPoint</Application>
  <PresentationFormat>Widescreen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Fira Sans</vt:lpstr>
      <vt:lpstr>Fira Sans Extra Condensed Medium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44</cp:revision>
  <dcterms:created xsi:type="dcterms:W3CDTF">2021-10-06T03:32:06Z</dcterms:created>
  <dcterms:modified xsi:type="dcterms:W3CDTF">2021-10-08T01:32:11Z</dcterms:modified>
</cp:coreProperties>
</file>