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6" r:id="rId4"/>
    <p:sldId id="271" r:id="rId5"/>
    <p:sldId id="267" r:id="rId6"/>
    <p:sldId id="265" r:id="rId7"/>
    <p:sldId id="268" r:id="rId8"/>
    <p:sldId id="262" r:id="rId9"/>
    <p:sldId id="263" r:id="rId10"/>
    <p:sldId id="269" r:id="rId11"/>
    <p:sldId id="264" r:id="rId12"/>
    <p:sldId id="25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046E22-EE59-44CC-9A0D-F0350EF70B2C}" type="doc">
      <dgm:prSet loTypeId="urn:microsoft.com/office/officeart/2005/8/layout/vProcess5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6636F426-C755-4A04-A857-A20085806D40}">
      <dgm:prSet phldrT="[Text]"/>
      <dgm:spPr/>
      <dgm:t>
        <a:bodyPr/>
        <a:lstStyle/>
        <a:p>
          <a:r>
            <a:rPr lang="en-US" b="1" dirty="0" smtClean="0"/>
            <a:t>Image Input: </a:t>
          </a:r>
          <a:r>
            <a:rPr lang="en-US" b="0" dirty="0" smtClean="0"/>
            <a:t>Input image frame, apply image processing techniques to resize or to decrease noise etc.</a:t>
          </a:r>
          <a:endParaRPr lang="en-US" b="0" dirty="0"/>
        </a:p>
      </dgm:t>
    </dgm:pt>
    <dgm:pt modelId="{BD347901-81C4-4433-8428-508C5A57CC1B}" type="parTrans" cxnId="{5F2E1443-1F8C-43E7-A7BF-661BE2BD24B1}">
      <dgm:prSet/>
      <dgm:spPr/>
      <dgm:t>
        <a:bodyPr/>
        <a:lstStyle/>
        <a:p>
          <a:endParaRPr lang="en-US"/>
        </a:p>
      </dgm:t>
    </dgm:pt>
    <dgm:pt modelId="{87B87365-72E7-411E-98A9-0BD35BC7A5FB}" type="sibTrans" cxnId="{5F2E1443-1F8C-43E7-A7BF-661BE2BD24B1}">
      <dgm:prSet/>
      <dgm:spPr/>
      <dgm:t>
        <a:bodyPr/>
        <a:lstStyle/>
        <a:p>
          <a:endParaRPr lang="en-US" dirty="0"/>
        </a:p>
      </dgm:t>
    </dgm:pt>
    <dgm:pt modelId="{0678E097-6DF0-4E72-AD70-F110723EBF2D}">
      <dgm:prSet phldrT="[Text]"/>
      <dgm:spPr/>
      <dgm:t>
        <a:bodyPr/>
        <a:lstStyle/>
        <a:p>
          <a:r>
            <a:rPr lang="en-US" b="1" dirty="0" smtClean="0"/>
            <a:t>Image Classification: </a:t>
          </a:r>
          <a:r>
            <a:rPr lang="en-US" dirty="0" smtClean="0"/>
            <a:t>Predict the class score of each window region</a:t>
          </a:r>
          <a:endParaRPr lang="en-US" dirty="0"/>
        </a:p>
      </dgm:t>
    </dgm:pt>
    <dgm:pt modelId="{955AC2E4-CBC1-4E4F-95B8-A1A52E5E1F99}" type="parTrans" cxnId="{564E6232-28EF-4930-9BA8-A0E699E14C08}">
      <dgm:prSet/>
      <dgm:spPr/>
      <dgm:t>
        <a:bodyPr/>
        <a:lstStyle/>
        <a:p>
          <a:endParaRPr lang="en-US"/>
        </a:p>
      </dgm:t>
    </dgm:pt>
    <dgm:pt modelId="{D12B6F3C-64F2-4163-B0F0-570753598908}" type="sibTrans" cxnId="{564E6232-28EF-4930-9BA8-A0E699E14C08}">
      <dgm:prSet/>
      <dgm:spPr/>
      <dgm:t>
        <a:bodyPr/>
        <a:lstStyle/>
        <a:p>
          <a:endParaRPr lang="en-US" dirty="0"/>
        </a:p>
      </dgm:t>
    </dgm:pt>
    <dgm:pt modelId="{15921EC0-115D-4006-856F-8572A98F53DE}">
      <dgm:prSet phldrT="[Text]"/>
      <dgm:spPr/>
      <dgm:t>
        <a:bodyPr/>
        <a:lstStyle/>
        <a:p>
          <a:r>
            <a:rPr lang="en-US" b="1" dirty="0" smtClean="0"/>
            <a:t>Image Localization: </a:t>
          </a:r>
          <a:r>
            <a:rPr lang="en-US" dirty="0" smtClean="0"/>
            <a:t>Identifying the location of one or more object and drawing the bounding boxes on region of interests with high prediction scores.</a:t>
          </a:r>
          <a:endParaRPr lang="en-US" dirty="0"/>
        </a:p>
      </dgm:t>
    </dgm:pt>
    <dgm:pt modelId="{255283C0-0CFA-4FBF-B58E-BAA89EA95871}" type="parTrans" cxnId="{183F96E2-F9A1-428D-A37E-3F93B9120137}">
      <dgm:prSet/>
      <dgm:spPr/>
      <dgm:t>
        <a:bodyPr/>
        <a:lstStyle/>
        <a:p>
          <a:endParaRPr lang="en-US"/>
        </a:p>
      </dgm:t>
    </dgm:pt>
    <dgm:pt modelId="{30401EEC-8E06-4DC8-9F11-DE424335294F}" type="sibTrans" cxnId="{183F96E2-F9A1-428D-A37E-3F93B9120137}">
      <dgm:prSet/>
      <dgm:spPr/>
      <dgm:t>
        <a:bodyPr/>
        <a:lstStyle/>
        <a:p>
          <a:endParaRPr lang="en-US" dirty="0"/>
        </a:p>
      </dgm:t>
    </dgm:pt>
    <dgm:pt modelId="{922FD8C7-CB27-434B-8A73-4E6666BC1A4B}">
      <dgm:prSet/>
      <dgm:spPr/>
      <dgm:t>
        <a:bodyPr/>
        <a:lstStyle/>
        <a:p>
          <a:r>
            <a:rPr lang="en-US" b="1" dirty="0" smtClean="0"/>
            <a:t>Image Captioning: </a:t>
          </a:r>
          <a:r>
            <a:rPr lang="en-US" dirty="0" smtClean="0"/>
            <a:t>Add the text on the image</a:t>
          </a:r>
          <a:endParaRPr lang="en-US" dirty="0"/>
        </a:p>
      </dgm:t>
    </dgm:pt>
    <dgm:pt modelId="{7535F849-C1B6-44EF-8D46-930AAFB61F63}" type="parTrans" cxnId="{191019D6-23BE-4CC9-A024-2CDA52919D27}">
      <dgm:prSet/>
      <dgm:spPr/>
      <dgm:t>
        <a:bodyPr/>
        <a:lstStyle/>
        <a:p>
          <a:endParaRPr lang="en-US"/>
        </a:p>
      </dgm:t>
    </dgm:pt>
    <dgm:pt modelId="{D34F63D1-B6AD-47AC-AD9E-460418B1A9B3}" type="sibTrans" cxnId="{191019D6-23BE-4CC9-A024-2CDA52919D27}">
      <dgm:prSet/>
      <dgm:spPr/>
      <dgm:t>
        <a:bodyPr/>
        <a:lstStyle/>
        <a:p>
          <a:endParaRPr lang="en-US"/>
        </a:p>
      </dgm:t>
    </dgm:pt>
    <dgm:pt modelId="{2B9003F2-6EBD-4C5C-81FD-1B0A3B8F4CE4}">
      <dgm:prSet/>
      <dgm:spPr/>
      <dgm:t>
        <a:bodyPr/>
        <a:lstStyle/>
        <a:p>
          <a:r>
            <a:rPr lang="en-US" b="1" dirty="0" smtClean="0"/>
            <a:t>Parameters:  </a:t>
          </a:r>
          <a:r>
            <a:rPr lang="en-US" b="0" dirty="0" smtClean="0"/>
            <a:t>Adjust </a:t>
          </a:r>
          <a:r>
            <a:rPr lang="en-US" dirty="0" smtClean="0"/>
            <a:t>scaleFactor , minNeighbors, minSize </a:t>
          </a:r>
          <a:endParaRPr lang="en-US" dirty="0"/>
        </a:p>
      </dgm:t>
    </dgm:pt>
    <dgm:pt modelId="{82112F5F-32AA-417E-AE10-E37E35AEF2FA}" type="parTrans" cxnId="{D0445E0C-CFD2-4EC9-AB59-615F02083E69}">
      <dgm:prSet/>
      <dgm:spPr/>
      <dgm:t>
        <a:bodyPr/>
        <a:lstStyle/>
        <a:p>
          <a:endParaRPr lang="en-US"/>
        </a:p>
      </dgm:t>
    </dgm:pt>
    <dgm:pt modelId="{FF9EEA9B-8E83-4081-9068-56624F397230}" type="sibTrans" cxnId="{D0445E0C-CFD2-4EC9-AB59-615F02083E69}">
      <dgm:prSet/>
      <dgm:spPr/>
      <dgm:t>
        <a:bodyPr/>
        <a:lstStyle/>
        <a:p>
          <a:endParaRPr lang="en-US" dirty="0"/>
        </a:p>
      </dgm:t>
    </dgm:pt>
    <dgm:pt modelId="{49F39976-8003-44B0-B2E6-B74B37716B18}" type="pres">
      <dgm:prSet presAssocID="{76046E22-EE59-44CC-9A0D-F0350EF70B2C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3E31C47-374B-41D1-ABEE-19E218C22211}" type="pres">
      <dgm:prSet presAssocID="{76046E22-EE59-44CC-9A0D-F0350EF70B2C}" presName="dummyMaxCanvas" presStyleCnt="0">
        <dgm:presLayoutVars/>
      </dgm:prSet>
      <dgm:spPr/>
    </dgm:pt>
    <dgm:pt modelId="{F75EBB95-A0A6-4599-82E0-BC328AB695ED}" type="pres">
      <dgm:prSet presAssocID="{76046E22-EE59-44CC-9A0D-F0350EF70B2C}" presName="FiveNodes_1" presStyleLbl="node1" presStyleIdx="0" presStyleCnt="5" custLinFactNeighborX="-15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2EB2EB-2C6B-4169-9A0E-7CB2F6C6EA81}" type="pres">
      <dgm:prSet presAssocID="{76046E22-EE59-44CC-9A0D-F0350EF70B2C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52DDEB-DC7C-4F58-8843-C25EF9A0C9E8}" type="pres">
      <dgm:prSet presAssocID="{76046E22-EE59-44CC-9A0D-F0350EF70B2C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054D01-526E-4D5A-84F6-F07643B0C3D5}" type="pres">
      <dgm:prSet presAssocID="{76046E22-EE59-44CC-9A0D-F0350EF70B2C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93E4C8-2129-4BF2-A578-859FAA78A738}" type="pres">
      <dgm:prSet presAssocID="{76046E22-EE59-44CC-9A0D-F0350EF70B2C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6B23F0-43BB-4CA2-ABEC-74644C137211}" type="pres">
      <dgm:prSet presAssocID="{76046E22-EE59-44CC-9A0D-F0350EF70B2C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4D185B-E858-477A-82C8-76B24D7C3753}" type="pres">
      <dgm:prSet presAssocID="{76046E22-EE59-44CC-9A0D-F0350EF70B2C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6A4705-F72F-4F44-A5DC-702302CF2F7F}" type="pres">
      <dgm:prSet presAssocID="{76046E22-EE59-44CC-9A0D-F0350EF70B2C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D37AD1-3719-47DD-B768-2814FA8F0A7F}" type="pres">
      <dgm:prSet presAssocID="{76046E22-EE59-44CC-9A0D-F0350EF70B2C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768CA2-D9C0-449C-8C84-AEA0A04226BD}" type="pres">
      <dgm:prSet presAssocID="{76046E22-EE59-44CC-9A0D-F0350EF70B2C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D6BDEC-F6C5-4D2C-857F-FD6AA38BDFC2}" type="pres">
      <dgm:prSet presAssocID="{76046E22-EE59-44CC-9A0D-F0350EF70B2C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B1A002-E644-40F6-BF0E-F7739B5A5D32}" type="pres">
      <dgm:prSet presAssocID="{76046E22-EE59-44CC-9A0D-F0350EF70B2C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20CFF4-DC69-4585-9931-2824664A85B8}" type="pres">
      <dgm:prSet presAssocID="{76046E22-EE59-44CC-9A0D-F0350EF70B2C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9DF2B5-B69C-46D8-AE2B-88EDEE5E2F38}" type="pres">
      <dgm:prSet presAssocID="{76046E22-EE59-44CC-9A0D-F0350EF70B2C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743DC01-2294-49FC-B3C2-B27447D58CDD}" type="presOf" srcId="{15921EC0-115D-4006-856F-8572A98F53DE}" destId="{E220CFF4-DC69-4585-9931-2824664A85B8}" srcOrd="1" destOrd="0" presId="urn:microsoft.com/office/officeart/2005/8/layout/vProcess5"/>
    <dgm:cxn modelId="{FD20BAFD-3DD8-4995-8B05-22E3509AED83}" type="presOf" srcId="{2B9003F2-6EBD-4C5C-81FD-1B0A3B8F4CE4}" destId="{A42EB2EB-2C6B-4169-9A0E-7CB2F6C6EA81}" srcOrd="0" destOrd="0" presId="urn:microsoft.com/office/officeart/2005/8/layout/vProcess5"/>
    <dgm:cxn modelId="{525CD4CD-139D-4D39-970B-164C980F7F29}" type="presOf" srcId="{0678E097-6DF0-4E72-AD70-F110723EBF2D}" destId="{B852DDEB-DC7C-4F58-8843-C25EF9A0C9E8}" srcOrd="0" destOrd="0" presId="urn:microsoft.com/office/officeart/2005/8/layout/vProcess5"/>
    <dgm:cxn modelId="{7C0F4D6A-7FE7-4D27-BB17-538A6BB1CDD7}" type="presOf" srcId="{30401EEC-8E06-4DC8-9F11-DE424335294F}" destId="{7DD37AD1-3719-47DD-B768-2814FA8F0A7F}" srcOrd="0" destOrd="0" presId="urn:microsoft.com/office/officeart/2005/8/layout/vProcess5"/>
    <dgm:cxn modelId="{89321705-7757-4660-BFF5-1AB42E241B9D}" type="presOf" srcId="{76046E22-EE59-44CC-9A0D-F0350EF70B2C}" destId="{49F39976-8003-44B0-B2E6-B74B37716B18}" srcOrd="0" destOrd="0" presId="urn:microsoft.com/office/officeart/2005/8/layout/vProcess5"/>
    <dgm:cxn modelId="{5F2E1443-1F8C-43E7-A7BF-661BE2BD24B1}" srcId="{76046E22-EE59-44CC-9A0D-F0350EF70B2C}" destId="{6636F426-C755-4A04-A857-A20085806D40}" srcOrd="0" destOrd="0" parTransId="{BD347901-81C4-4433-8428-508C5A57CC1B}" sibTransId="{87B87365-72E7-411E-98A9-0BD35BC7A5FB}"/>
    <dgm:cxn modelId="{23A52B12-22DF-4D3C-B93F-FCBCFC17B5DA}" type="presOf" srcId="{922FD8C7-CB27-434B-8A73-4E6666BC1A4B}" destId="{F79DF2B5-B69C-46D8-AE2B-88EDEE5E2F38}" srcOrd="1" destOrd="0" presId="urn:microsoft.com/office/officeart/2005/8/layout/vProcess5"/>
    <dgm:cxn modelId="{8FD8D422-C60A-44A0-ACD2-64F501E0FA54}" type="presOf" srcId="{2B9003F2-6EBD-4C5C-81FD-1B0A3B8F4CE4}" destId="{10D6BDEC-F6C5-4D2C-857F-FD6AA38BDFC2}" srcOrd="1" destOrd="0" presId="urn:microsoft.com/office/officeart/2005/8/layout/vProcess5"/>
    <dgm:cxn modelId="{E6471F06-CEBD-4FEA-A913-8269FA0C9576}" type="presOf" srcId="{D12B6F3C-64F2-4163-B0F0-570753598908}" destId="{C06A4705-F72F-4F44-A5DC-702302CF2F7F}" srcOrd="0" destOrd="0" presId="urn:microsoft.com/office/officeart/2005/8/layout/vProcess5"/>
    <dgm:cxn modelId="{1E44D447-20C7-4108-AA3B-5F3FB35FCCA5}" type="presOf" srcId="{FF9EEA9B-8E83-4081-9068-56624F397230}" destId="{234D185B-E858-477A-82C8-76B24D7C3753}" srcOrd="0" destOrd="0" presId="urn:microsoft.com/office/officeart/2005/8/layout/vProcess5"/>
    <dgm:cxn modelId="{D0445E0C-CFD2-4EC9-AB59-615F02083E69}" srcId="{76046E22-EE59-44CC-9A0D-F0350EF70B2C}" destId="{2B9003F2-6EBD-4C5C-81FD-1B0A3B8F4CE4}" srcOrd="1" destOrd="0" parTransId="{82112F5F-32AA-417E-AE10-E37E35AEF2FA}" sibTransId="{FF9EEA9B-8E83-4081-9068-56624F397230}"/>
    <dgm:cxn modelId="{60D4D319-71F0-4D4C-955D-B920073983C9}" type="presOf" srcId="{6636F426-C755-4A04-A857-A20085806D40}" destId="{3C768CA2-D9C0-449C-8C84-AEA0A04226BD}" srcOrd="1" destOrd="0" presId="urn:microsoft.com/office/officeart/2005/8/layout/vProcess5"/>
    <dgm:cxn modelId="{191019D6-23BE-4CC9-A024-2CDA52919D27}" srcId="{76046E22-EE59-44CC-9A0D-F0350EF70B2C}" destId="{922FD8C7-CB27-434B-8A73-4E6666BC1A4B}" srcOrd="4" destOrd="0" parTransId="{7535F849-C1B6-44EF-8D46-930AAFB61F63}" sibTransId="{D34F63D1-B6AD-47AC-AD9E-460418B1A9B3}"/>
    <dgm:cxn modelId="{183F96E2-F9A1-428D-A37E-3F93B9120137}" srcId="{76046E22-EE59-44CC-9A0D-F0350EF70B2C}" destId="{15921EC0-115D-4006-856F-8572A98F53DE}" srcOrd="3" destOrd="0" parTransId="{255283C0-0CFA-4FBF-B58E-BAA89EA95871}" sibTransId="{30401EEC-8E06-4DC8-9F11-DE424335294F}"/>
    <dgm:cxn modelId="{C2D66E56-18E4-45F5-9215-5358039CFF7C}" type="presOf" srcId="{15921EC0-115D-4006-856F-8572A98F53DE}" destId="{07054D01-526E-4D5A-84F6-F07643B0C3D5}" srcOrd="0" destOrd="0" presId="urn:microsoft.com/office/officeart/2005/8/layout/vProcess5"/>
    <dgm:cxn modelId="{7F1F7959-0FA9-400D-8CB7-E3C9A57C91F2}" type="presOf" srcId="{922FD8C7-CB27-434B-8A73-4E6666BC1A4B}" destId="{DC93E4C8-2129-4BF2-A578-859FAA78A738}" srcOrd="0" destOrd="0" presId="urn:microsoft.com/office/officeart/2005/8/layout/vProcess5"/>
    <dgm:cxn modelId="{3582AC18-6FB1-49ED-9AB9-AA20D8EB7A1B}" type="presOf" srcId="{6636F426-C755-4A04-A857-A20085806D40}" destId="{F75EBB95-A0A6-4599-82E0-BC328AB695ED}" srcOrd="0" destOrd="0" presId="urn:microsoft.com/office/officeart/2005/8/layout/vProcess5"/>
    <dgm:cxn modelId="{564E6232-28EF-4930-9BA8-A0E699E14C08}" srcId="{76046E22-EE59-44CC-9A0D-F0350EF70B2C}" destId="{0678E097-6DF0-4E72-AD70-F110723EBF2D}" srcOrd="2" destOrd="0" parTransId="{955AC2E4-CBC1-4E4F-95B8-A1A52E5E1F99}" sibTransId="{D12B6F3C-64F2-4163-B0F0-570753598908}"/>
    <dgm:cxn modelId="{3C0FC579-9ECE-4DD7-91A6-E6730DDA8EC1}" type="presOf" srcId="{0678E097-6DF0-4E72-AD70-F110723EBF2D}" destId="{75B1A002-E644-40F6-BF0E-F7739B5A5D32}" srcOrd="1" destOrd="0" presId="urn:microsoft.com/office/officeart/2005/8/layout/vProcess5"/>
    <dgm:cxn modelId="{AD5900A7-DCB2-4B0D-90B3-E6C053C4BF8F}" type="presOf" srcId="{87B87365-72E7-411E-98A9-0BD35BC7A5FB}" destId="{DC6B23F0-43BB-4CA2-ABEC-74644C137211}" srcOrd="0" destOrd="0" presId="urn:microsoft.com/office/officeart/2005/8/layout/vProcess5"/>
    <dgm:cxn modelId="{46EBF5F6-D469-405D-BC9B-5548972FB61D}" type="presParOf" srcId="{49F39976-8003-44B0-B2E6-B74B37716B18}" destId="{53E31C47-374B-41D1-ABEE-19E218C22211}" srcOrd="0" destOrd="0" presId="urn:microsoft.com/office/officeart/2005/8/layout/vProcess5"/>
    <dgm:cxn modelId="{B9C657B4-D2EE-4358-9461-6295500E05D0}" type="presParOf" srcId="{49F39976-8003-44B0-B2E6-B74B37716B18}" destId="{F75EBB95-A0A6-4599-82E0-BC328AB695ED}" srcOrd="1" destOrd="0" presId="urn:microsoft.com/office/officeart/2005/8/layout/vProcess5"/>
    <dgm:cxn modelId="{990F2A59-3D3A-408D-BAA5-336081061035}" type="presParOf" srcId="{49F39976-8003-44B0-B2E6-B74B37716B18}" destId="{A42EB2EB-2C6B-4169-9A0E-7CB2F6C6EA81}" srcOrd="2" destOrd="0" presId="urn:microsoft.com/office/officeart/2005/8/layout/vProcess5"/>
    <dgm:cxn modelId="{C87F893B-8C27-4919-B2F4-CEA56474C73C}" type="presParOf" srcId="{49F39976-8003-44B0-B2E6-B74B37716B18}" destId="{B852DDEB-DC7C-4F58-8843-C25EF9A0C9E8}" srcOrd="3" destOrd="0" presId="urn:microsoft.com/office/officeart/2005/8/layout/vProcess5"/>
    <dgm:cxn modelId="{F6A7FE7C-2B3C-45F4-9B2E-F56DFD1A2C14}" type="presParOf" srcId="{49F39976-8003-44B0-B2E6-B74B37716B18}" destId="{07054D01-526E-4D5A-84F6-F07643B0C3D5}" srcOrd="4" destOrd="0" presId="urn:microsoft.com/office/officeart/2005/8/layout/vProcess5"/>
    <dgm:cxn modelId="{4534E75A-E5DA-49EB-AA46-75998F731108}" type="presParOf" srcId="{49F39976-8003-44B0-B2E6-B74B37716B18}" destId="{DC93E4C8-2129-4BF2-A578-859FAA78A738}" srcOrd="5" destOrd="0" presId="urn:microsoft.com/office/officeart/2005/8/layout/vProcess5"/>
    <dgm:cxn modelId="{F85ADE9B-40F1-4E9B-B3C9-4C9296FE4E2A}" type="presParOf" srcId="{49F39976-8003-44B0-B2E6-B74B37716B18}" destId="{DC6B23F0-43BB-4CA2-ABEC-74644C137211}" srcOrd="6" destOrd="0" presId="urn:microsoft.com/office/officeart/2005/8/layout/vProcess5"/>
    <dgm:cxn modelId="{72FF3513-5CD2-45B1-B05E-4B58561DB8C2}" type="presParOf" srcId="{49F39976-8003-44B0-B2E6-B74B37716B18}" destId="{234D185B-E858-477A-82C8-76B24D7C3753}" srcOrd="7" destOrd="0" presId="urn:microsoft.com/office/officeart/2005/8/layout/vProcess5"/>
    <dgm:cxn modelId="{5F6C2058-99A4-49B0-8C08-6D3F77F7434E}" type="presParOf" srcId="{49F39976-8003-44B0-B2E6-B74B37716B18}" destId="{C06A4705-F72F-4F44-A5DC-702302CF2F7F}" srcOrd="8" destOrd="0" presId="urn:microsoft.com/office/officeart/2005/8/layout/vProcess5"/>
    <dgm:cxn modelId="{1A95AA76-2188-4764-A7DA-C9E43A545E6F}" type="presParOf" srcId="{49F39976-8003-44B0-B2E6-B74B37716B18}" destId="{7DD37AD1-3719-47DD-B768-2814FA8F0A7F}" srcOrd="9" destOrd="0" presId="urn:microsoft.com/office/officeart/2005/8/layout/vProcess5"/>
    <dgm:cxn modelId="{196D2F0E-7F5D-4AA7-BCAB-D164F0F357C8}" type="presParOf" srcId="{49F39976-8003-44B0-B2E6-B74B37716B18}" destId="{3C768CA2-D9C0-449C-8C84-AEA0A04226BD}" srcOrd="10" destOrd="0" presId="urn:microsoft.com/office/officeart/2005/8/layout/vProcess5"/>
    <dgm:cxn modelId="{C16A9503-70C2-4E18-92B4-48BD23D44290}" type="presParOf" srcId="{49F39976-8003-44B0-B2E6-B74B37716B18}" destId="{10D6BDEC-F6C5-4D2C-857F-FD6AA38BDFC2}" srcOrd="11" destOrd="0" presId="urn:microsoft.com/office/officeart/2005/8/layout/vProcess5"/>
    <dgm:cxn modelId="{B9F3F8CE-F352-4E68-ADD3-2A6D782DFC37}" type="presParOf" srcId="{49F39976-8003-44B0-B2E6-B74B37716B18}" destId="{75B1A002-E644-40F6-BF0E-F7739B5A5D32}" srcOrd="12" destOrd="0" presId="urn:microsoft.com/office/officeart/2005/8/layout/vProcess5"/>
    <dgm:cxn modelId="{DB875753-3981-4321-A803-161C2F306D36}" type="presParOf" srcId="{49F39976-8003-44B0-B2E6-B74B37716B18}" destId="{E220CFF4-DC69-4585-9931-2824664A85B8}" srcOrd="13" destOrd="0" presId="urn:microsoft.com/office/officeart/2005/8/layout/vProcess5"/>
    <dgm:cxn modelId="{F2FC3A6C-23AB-4C8C-93E5-7B92EF58A6C9}" type="presParOf" srcId="{49F39976-8003-44B0-B2E6-B74B37716B18}" destId="{F79DF2B5-B69C-46D8-AE2B-88EDEE5E2F38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C4660-BB01-42B6-8F92-4F433C66032B}" type="datetimeFigureOut">
              <a:rPr lang="en-US" smtClean="0"/>
              <a:t>24-Jun-22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88194-5595-43DD-B39B-BCB207C9C2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295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C4660-BB01-42B6-8F92-4F433C66032B}" type="datetimeFigureOut">
              <a:rPr lang="en-US" smtClean="0"/>
              <a:t>24-Jun-22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88194-5595-43DD-B39B-BCB207C9C2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417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C4660-BB01-42B6-8F92-4F433C66032B}" type="datetimeFigureOut">
              <a:rPr lang="en-US" smtClean="0"/>
              <a:t>24-Jun-22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88194-5595-43DD-B39B-BCB207C9C2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537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C4660-BB01-42B6-8F92-4F433C66032B}" type="datetimeFigureOut">
              <a:rPr lang="en-US" smtClean="0"/>
              <a:t>24-Jun-22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88194-5595-43DD-B39B-BCB207C9C2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24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C4660-BB01-42B6-8F92-4F433C66032B}" type="datetimeFigureOut">
              <a:rPr lang="en-US" smtClean="0"/>
              <a:t>24-Jun-22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88194-5595-43DD-B39B-BCB207C9C2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337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C4660-BB01-42B6-8F92-4F433C66032B}" type="datetimeFigureOut">
              <a:rPr lang="en-US" smtClean="0"/>
              <a:t>24-Jun-22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88194-5595-43DD-B39B-BCB207C9C2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01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C4660-BB01-42B6-8F92-4F433C66032B}" type="datetimeFigureOut">
              <a:rPr lang="en-US" smtClean="0"/>
              <a:t>24-Jun-22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88194-5595-43DD-B39B-BCB207C9C2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282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C4660-BB01-42B6-8F92-4F433C66032B}" type="datetimeFigureOut">
              <a:rPr lang="en-US" smtClean="0"/>
              <a:t>24-Jun-22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88194-5595-43DD-B39B-BCB207C9C2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225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C4660-BB01-42B6-8F92-4F433C66032B}" type="datetimeFigureOut">
              <a:rPr lang="en-US" smtClean="0"/>
              <a:t>24-Jun-22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88194-5595-43DD-B39B-BCB207C9C2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91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C4660-BB01-42B6-8F92-4F433C66032B}" type="datetimeFigureOut">
              <a:rPr lang="en-US" smtClean="0"/>
              <a:t>24-Jun-22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88194-5595-43DD-B39B-BCB207C9C2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412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C4660-BB01-42B6-8F92-4F433C66032B}" type="datetimeFigureOut">
              <a:rPr lang="en-US" smtClean="0"/>
              <a:t>24-Jun-22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88194-5595-43DD-B39B-BCB207C9C2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930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C4660-BB01-42B6-8F92-4F433C66032B}" type="datetimeFigureOut">
              <a:rPr lang="en-US" smtClean="0"/>
              <a:t>24-Jun-22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88194-5595-43DD-B39B-BCB207C9C2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9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95785" y="2442949"/>
            <a:ext cx="75472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Automated COVID-19 SOPs Monitoring And Management System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32736" y="3820935"/>
            <a:ext cx="3358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GSN: FALL 21-18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8621" y="4460257"/>
            <a:ext cx="432300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Presented by: </a:t>
            </a:r>
          </a:p>
          <a:p>
            <a:pPr algn="ctr"/>
            <a:r>
              <a:rPr lang="en-US" sz="2000" b="1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Maaheen Yasin (L18-1267)</a:t>
            </a:r>
          </a:p>
          <a:p>
            <a:pPr algn="ctr"/>
            <a:r>
              <a:rPr lang="en-US" sz="2000" b="1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Inbisat Mudassar Dar (L18-1283)</a:t>
            </a:r>
          </a:p>
          <a:p>
            <a:pPr algn="ctr"/>
            <a:r>
              <a:rPr lang="en-US" sz="2000" b="1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Ahmad Tameem Kamal (L18-1358) </a:t>
            </a:r>
          </a:p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61629" y="4460257"/>
            <a:ext cx="52846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Advisor: Mr. Hamza Yousuf</a:t>
            </a:r>
          </a:p>
          <a:p>
            <a:pPr algn="ctr"/>
            <a:r>
              <a:rPr lang="en-US" sz="2000" b="1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Client: Dr. Omer Saleem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87266" y="5365283"/>
            <a:ext cx="408260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Evaluation Committee: </a:t>
            </a:r>
          </a:p>
          <a:p>
            <a:pPr algn="ctr"/>
            <a:r>
              <a:rPr lang="en-US" sz="2000" b="1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Ms. Shazia Haque</a:t>
            </a:r>
          </a:p>
          <a:p>
            <a:pPr algn="ctr"/>
            <a:r>
              <a:rPr lang="en-US" sz="2000" b="1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Dr. Omer Saleem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87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676400" y="310534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MediaPipe</a:t>
            </a: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244" y="1096758"/>
            <a:ext cx="11089756" cy="520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564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2039203" y="324182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848702" y="1186619"/>
            <a:ext cx="8494595" cy="543344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average accuracy of mediapipe face detector is 95% and average speed if 40 FPS on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Thus, by using mediapipe with openCV haar cascade the overall system efficiency significantly increases and also minimize the draw backs of haar cascade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detector</a:t>
            </a:r>
          </a:p>
          <a:p>
            <a:pPr marL="0" indent="0" algn="just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would be using</a:t>
            </a:r>
            <a:r>
              <a:rPr lang="en-US" sz="4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MLX90614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 contact-less temperature sensing at a distance of 2cm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14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05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398940" y="1378422"/>
            <a:ext cx="3193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66104" y="743619"/>
            <a:ext cx="5950425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of Temperature Sensors 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About MLX90614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Haar Cascade OpenCV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Set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 through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MediaPipe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82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4917588"/>
              </p:ext>
            </p:extLst>
          </p:nvPr>
        </p:nvGraphicFramePr>
        <p:xfrm>
          <a:off x="1547117" y="1129785"/>
          <a:ext cx="10072333" cy="51496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8787"/>
                <a:gridCol w="987096"/>
                <a:gridCol w="1478072"/>
                <a:gridCol w="1377863"/>
                <a:gridCol w="1941534"/>
                <a:gridCol w="311898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Voltage Range (V)</a:t>
                      </a:r>
                      <a:r>
                        <a:rPr lang="en-US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Temperature</a:t>
                      </a:r>
                      <a:r>
                        <a:rPr lang="en-US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Range in ˚C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Price</a:t>
                      </a:r>
                      <a:r>
                        <a:rPr lang="en-US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Range in Rs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Compatible with Raspberry Pi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Other</a:t>
                      </a:r>
                      <a:r>
                        <a:rPr lang="en-US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Features 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DHT11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3-5.5 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0 - 50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250-256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Temperature &amp; Humidity sensor</a:t>
                      </a:r>
                    </a:p>
                    <a:p>
                      <a:pPr marL="342900" marR="0" lvl="0" indent="-34290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ADC</a:t>
                      </a: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LM35DZ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4-30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-55 - 150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250-300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85775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DHT22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3-6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-40 - 80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Temperature &amp; Humidity sensor</a:t>
                      </a:r>
                    </a:p>
                    <a:p>
                      <a:pPr marL="342900" marR="0" lvl="0" indent="-34290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 second sampling period</a:t>
                      </a: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TMP36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2.7 – 5.5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-40 - 125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2900-2932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Analog temperature sensor</a:t>
                      </a: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MLX90614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8-16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-70 - 380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2600-2700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 bit ADC</a:t>
                      </a:r>
                    </a:p>
                    <a:p>
                      <a:pPr marL="342900" marR="0" lvl="0" indent="-34290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Easy to integrate</a:t>
                      </a:r>
                    </a:p>
                    <a:p>
                      <a:pPr marL="342900" marR="0" lvl="0" indent="-34290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IR temperature  sensor</a:t>
                      </a:r>
                    </a:p>
                    <a:p>
                      <a:pPr marL="342900" marR="0" lvl="0" indent="-34290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Powerful DSP &amp; high accuracy</a:t>
                      </a: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MLX90641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MLX90640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-40 - 300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25000-28000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IR thermal sensor array</a:t>
                      </a:r>
                    </a:p>
                    <a:p>
                      <a:pPr marL="342900" marR="0" lvl="0" indent="-34290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32x24 pixels thermal camera</a:t>
                      </a: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1356813" y="247333"/>
            <a:ext cx="10994409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of Different Temperature Sensors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1514901" y="4326340"/>
            <a:ext cx="10153936" cy="152855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754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356813" y="247333"/>
            <a:ext cx="10994409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About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MLX90614</a:t>
            </a:r>
          </a:p>
        </p:txBody>
      </p:sp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9046047" y="2417928"/>
            <a:ext cx="3305175" cy="2895600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1356813" y="982636"/>
            <a:ext cx="7356073" cy="590056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Non-Contact Temperature Sensor which utilizes IR to calculate the temperature of an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</a:p>
          <a:p>
            <a:pPr marL="342900" indent="-342900" algn="just"/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devices that are embedded on it are infrared thermopile detector and signal condition DSP device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measures how much IR energy is emitted by a target object and converts it into temperature value using a 17-bit built in ADC.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value of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sensing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distance is given by the term Field of View (FOV), for our sensor the field of view is about 80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°.</a:t>
            </a:r>
          </a:p>
          <a:p>
            <a:pPr marL="0" indent="0" algn="just">
              <a:buNone/>
            </a:pP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1cm we move away from the object the sensing area grows by 2cm. </a:t>
            </a:r>
          </a:p>
          <a:p>
            <a:pPr marL="342900" indent="-342900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007428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676400" y="310534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Haar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Cascade Algorithm Working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348853" y="1530431"/>
            <a:ext cx="8494595" cy="543344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Machine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approach and sliding window</a:t>
            </a:r>
          </a:p>
          <a:p>
            <a:pPr marL="0" indent="0" algn="just">
              <a:spcBef>
                <a:spcPts val="0"/>
              </a:spcBef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 by Haar Like features,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which compare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brightness or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intensity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of pixels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edges</a:t>
            </a:r>
          </a:p>
          <a:p>
            <a:pPr marL="0" indent="0" algn="just">
              <a:spcBef>
                <a:spcPts val="0"/>
              </a:spcBef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algorithm is not accurate and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false detections are common.</a:t>
            </a:r>
          </a:p>
          <a:p>
            <a:pPr marL="0" indent="0" algn="just">
              <a:spcBef>
                <a:spcPts val="0"/>
              </a:spcBef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Stage is Classifier Training and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and second is detection</a:t>
            </a:r>
          </a:p>
          <a:p>
            <a:pPr marL="342900" indent="-342900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4" descr="Top four features of the first five stages of the Viola-Jones detector... |  Download Scientific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4326" y="1944958"/>
            <a:ext cx="4883285" cy="4348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3612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2039203" y="324182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Classifier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763689" y="1309451"/>
            <a:ext cx="8664622" cy="543344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Collecting Data: 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Haar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Cascade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required Negative and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Positive Samples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Kaggle and ImageNet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Processing/Classifying Dataset: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Augmentation: 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Cropping, Resizing, Labelling, Annotation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OpenCV prefer XML file format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Selecting Method for training: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Binary Pattern or Histograms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Classifier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Saving trained classifier</a:t>
            </a:r>
          </a:p>
          <a:p>
            <a:pPr marL="342900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41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676400" y="64873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Stage</a:t>
            </a:r>
          </a:p>
        </p:txBody>
      </p:sp>
      <p:graphicFrame>
        <p:nvGraphicFramePr>
          <p:cNvPr id="12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0751658"/>
              </p:ext>
            </p:extLst>
          </p:nvPr>
        </p:nvGraphicFramePr>
        <p:xfrm>
          <a:off x="895417" y="741302"/>
          <a:ext cx="11160105" cy="5992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16592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2039203" y="13311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848702" y="844526"/>
            <a:ext cx="8494595" cy="588381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average prediction score of With Mask (Positive classifier) is 45% and (Without Mask) Negative is 0 % with custom classifier trained with 1000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images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average speed on CPU is 2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FPS</a:t>
            </a:r>
          </a:p>
          <a:p>
            <a:pPr algn="just"/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results can be improve by retraining data, using different dataset and tuning parameters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Due to slow speed and accuracy issues it cannot be used for direct image input, instead we can used mediapipe which can simplify and crop image to extract region 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interest. This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 of interest can be used in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HaarCascade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object detection </a:t>
            </a:r>
          </a:p>
          <a:p>
            <a:pPr marL="342900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4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2039203" y="324182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MediaPipe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 Detection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742844" y="1309451"/>
            <a:ext cx="8706311" cy="543344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Mediapipe is the open source cross platform library which provide computer vision algorithms for object detection and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tracking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is designed by google specifically for mobile applications and devices without GPU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Mediapipe Face detector uses BlazeFace, which is the modified version of Single Shot Detector (SSD, with MobileNet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real-time, very precise and does not required any GPU</a:t>
            </a:r>
          </a:p>
        </p:txBody>
      </p:sp>
    </p:spTree>
    <p:extLst>
      <p:ext uri="{BB962C8B-B14F-4D97-AF65-F5344CB8AC3E}">
        <p14:creationId xmlns:p14="http://schemas.microsoft.com/office/powerpoint/2010/main" val="133665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2032</TotalTime>
  <Words>651</Words>
  <Application>Microsoft Office PowerPoint</Application>
  <PresentationFormat>Widescreen</PresentationFormat>
  <Paragraphs>134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Open Sans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17</cp:revision>
  <dcterms:created xsi:type="dcterms:W3CDTF">2021-11-10T20:14:19Z</dcterms:created>
  <dcterms:modified xsi:type="dcterms:W3CDTF">2022-06-24T02:18:32Z</dcterms:modified>
</cp:coreProperties>
</file>