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6" r:id="rId5"/>
    <p:sldId id="276" r:id="rId6"/>
    <p:sldId id="271" r:id="rId7"/>
    <p:sldId id="267" r:id="rId8"/>
    <p:sldId id="269" r:id="rId9"/>
    <p:sldId id="278" r:id="rId10"/>
    <p:sldId id="277" r:id="rId11"/>
    <p:sldId id="280" r:id="rId12"/>
    <p:sldId id="27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8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C4660-BB01-42B6-8F92-4F433C66032B}" type="datetimeFigureOut">
              <a:rPr lang="en-US" smtClean="0"/>
              <a:t>10-Dec-21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8194-5595-43DD-B39B-BCB207C9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785" y="2442949"/>
            <a:ext cx="7547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COVID-19 SOPs Monitoring And Management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736" y="3820935"/>
            <a:ext cx="335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GSN: FALL 21-18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621" y="4460257"/>
            <a:ext cx="43230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Maaheen Yasin (L18-1267)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Inbisat Mudassar Dar (L18-1283)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Ahmad Tameem Kamal (L18-1358)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1629" y="4460257"/>
            <a:ext cx="528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Advisor: Mr. Hamza Yousuf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Client: </a:t>
            </a:r>
            <a:r>
              <a:rPr lang="en-US" sz="2000" b="1" dirty="0" err="1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Saleem</a:t>
            </a:r>
            <a:r>
              <a:rPr lang="en-US" sz="2000" b="1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Steel Industries</a:t>
            </a:r>
            <a:endParaRPr lang="en-US" sz="2000" b="1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266" y="5365283"/>
            <a:ext cx="408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Evaluation Committee: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Ms. Shazia Haque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Dr. Omer Saleem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146689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Non-maximum suppression using Intersection over Union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48478" y="1752620"/>
            <a:ext cx="10703115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is to reduce the unnecessary bounding boxes predicted by the algorithm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0740" t="7472" r="9323" b="8501"/>
          <a:stretch/>
        </p:blipFill>
        <p:spPr>
          <a:xfrm>
            <a:off x="1549759" y="2900156"/>
            <a:ext cx="3756337" cy="33332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2997" t="4502" r="6211" b="2396"/>
          <a:stretch/>
        </p:blipFill>
        <p:spPr>
          <a:xfrm>
            <a:off x="5664557" y="2807594"/>
            <a:ext cx="6287036" cy="364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91358" y="146689"/>
            <a:ext cx="1121958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Non-maximum suppression done?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1358" y="1041290"/>
            <a:ext cx="10791121" cy="2819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bounding boxes that are very close by preforming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(Intersection over Union) with the one having the highest class probability among them.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the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the bounding boxes respective to the one having the highest class probability, it then rejects the bounding boxes whose value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a threshold.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repeated for other objects detected in the frame</a:t>
            </a:r>
          </a:p>
          <a:p>
            <a:pPr algn="just">
              <a:spcBef>
                <a:spcPts val="0"/>
              </a:spcBef>
            </a:pPr>
            <a:endParaRPr lang="en-US" dirty="0" smtClean="0"/>
          </a:p>
          <a:p>
            <a:pPr algn="just">
              <a:spcBef>
                <a:spcPts val="0"/>
              </a:spcBef>
            </a:pPr>
            <a:endParaRPr lang="en-US" dirty="0"/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1824" t="14364" r="2401" b="5928"/>
          <a:stretch/>
        </p:blipFill>
        <p:spPr>
          <a:xfrm>
            <a:off x="5027052" y="4472483"/>
            <a:ext cx="6241961" cy="22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5955" y="951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Three Steps Explained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6227" t="9962" r="8946" b="5242"/>
          <a:stretch/>
        </p:blipFill>
        <p:spPr>
          <a:xfrm>
            <a:off x="1652789" y="1081826"/>
            <a:ext cx="9629104" cy="53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940" y="1378422"/>
            <a:ext cx="3193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5421" y="925105"/>
            <a:ext cx="606421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of FYP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YOLO?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YOLO importance?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Three Steps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an image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87"/>
            <a:ext cx="12192000" cy="68546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76400" y="3105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Block Diagram of FYP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033460" y="2751299"/>
            <a:ext cx="2325736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68015" y="1319839"/>
            <a:ext cx="239118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82332" y="2751299"/>
            <a:ext cx="2129494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326450" y="2751299"/>
            <a:ext cx="204774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33461" y="4333733"/>
            <a:ext cx="2325736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989190" y="5756372"/>
            <a:ext cx="204774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05180" y="5771257"/>
            <a:ext cx="204774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421170" y="5743116"/>
            <a:ext cx="204774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326449" y="4316823"/>
            <a:ext cx="2047741" cy="9401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33460" y="1466753"/>
            <a:ext cx="239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Camera Module 2 for Face Mask Detection 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2352" y="2860460"/>
            <a:ext cx="253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Camera Module 1 for Social Distancing Detection 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9148" y="2993465"/>
            <a:ext cx="226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3B+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0476" y="2870354"/>
            <a:ext cx="218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MLX90614 Temperature Sensor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3652" y="4552214"/>
            <a:ext cx="194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82563" y="6002399"/>
            <a:ext cx="186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Buzzer Module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11806" y="5923327"/>
            <a:ext cx="229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128x32 OLED LCD Display Module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93774" y="6007235"/>
            <a:ext cx="21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Door Lock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8736" y="4480646"/>
            <a:ext cx="218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MAX30102 SpO2 Sensor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6163606" y="2259997"/>
            <a:ext cx="6415" cy="4913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96328" y="5273891"/>
            <a:ext cx="0" cy="469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 flipV="1">
            <a:off x="7424643" y="3208852"/>
            <a:ext cx="1901806" cy="1410294"/>
          </a:xfrm>
          <a:prstGeom prst="bentConnector3">
            <a:avLst>
              <a:gd name="adj1" fmla="val 137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424643" y="4988478"/>
            <a:ext cx="1901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4200" y="5273891"/>
            <a:ext cx="0" cy="234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34200" y="5508503"/>
            <a:ext cx="2510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445040" y="5508503"/>
            <a:ext cx="0" cy="23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63605" y="3728543"/>
            <a:ext cx="0" cy="588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469833" y="5283485"/>
            <a:ext cx="0" cy="234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978427" y="5515131"/>
            <a:ext cx="2510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971342" y="5501879"/>
            <a:ext cx="0" cy="23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11826" y="3208852"/>
            <a:ext cx="15216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56813" y="247333"/>
            <a:ext cx="109944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YOLO?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6813" y="1572896"/>
            <a:ext cx="10414477" cy="4422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applies a single neural network to the full image, and then divides the image into regions and predicts bounding boxes and probabilities for each region.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requires only a single forward propagation through a neural network to detect objects.</a:t>
            </a:r>
          </a:p>
        </p:txBody>
      </p:sp>
    </p:spTree>
    <p:extLst>
      <p:ext uri="{BB962C8B-B14F-4D97-AF65-F5344CB8AC3E}">
        <p14:creationId xmlns:p14="http://schemas.microsoft.com/office/powerpoint/2010/main" val="6227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82939" y="378821"/>
            <a:ext cx="109944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YOLO algorithm important?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2939" y="2300766"/>
            <a:ext cx="10414477" cy="241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algorithm improves the speed of detection</a:t>
            </a:r>
          </a:p>
          <a:p>
            <a:pPr algn="just">
              <a:spcBef>
                <a:spcPts val="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YOLO is a predictive technique that provides accurate results with minimal background errors. </a:t>
            </a:r>
          </a:p>
        </p:txBody>
      </p:sp>
    </p:spTree>
    <p:extLst>
      <p:ext uri="{BB962C8B-B14F-4D97-AF65-F5344CB8AC3E}">
        <p14:creationId xmlns:p14="http://schemas.microsoft.com/office/powerpoint/2010/main" val="31617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89179" y="482465"/>
            <a:ext cx="1099440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 For YOLO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2310" y="1572896"/>
            <a:ext cx="11131278" cy="5900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algorithm works using the following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steps: </a:t>
            </a:r>
          </a:p>
          <a:p>
            <a:pPr marL="1428750" lvl="2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blocks</a:t>
            </a:r>
          </a:p>
          <a:p>
            <a:pPr marL="1428750" lvl="2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 </a:t>
            </a:r>
          </a:p>
          <a:p>
            <a:pPr marL="1428750" lvl="2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using Intersection Over Union (IOU) </a:t>
            </a:r>
          </a:p>
        </p:txBody>
      </p:sp>
    </p:spTree>
    <p:extLst>
      <p:ext uri="{BB962C8B-B14F-4D97-AF65-F5344CB8AC3E}">
        <p14:creationId xmlns:p14="http://schemas.microsoft.com/office/powerpoint/2010/main" val="20074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41549" y="2461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Residual Blocks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0011" y="1957838"/>
            <a:ext cx="5902979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image is divided into various grids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grid cell will detect objects that appear within them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considered to lie in a specific cell only if the center            co-ordinates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in that cell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797" r="7029" b="2076"/>
          <a:stretch/>
        </p:blipFill>
        <p:spPr>
          <a:xfrm>
            <a:off x="7011474" y="1571703"/>
            <a:ext cx="5183232" cy="47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5955" y="951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Bounding Box Regression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7165" y="2293522"/>
            <a:ext cx="5458219" cy="4127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bounding box in the image consists of the following 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that an object lies in the bounding box(pc)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width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height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 of a class (c)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center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bx,by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5017" t="2477" r="5970" b="-2477"/>
          <a:stretch/>
        </p:blipFill>
        <p:spPr>
          <a:xfrm>
            <a:off x="6580989" y="2711939"/>
            <a:ext cx="5695406" cy="37359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7860" y="1118528"/>
            <a:ext cx="92727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bounding box? 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bounding box is an outline that highlights an object in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68" y="0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5955" y="951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Bounding Box Regression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8479" y="1365707"/>
            <a:ext cx="5246575" cy="5433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determines the probability that the cell contains a certain class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with the maximum probability is chosen and assigned to that particular grid cell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shows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before and after of predicting the class probabilities for each grid cell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36292" y="1365707"/>
            <a:ext cx="4606901" cy="1257149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495054" y="3190643"/>
            <a:ext cx="5918978" cy="27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514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2021-11-10T20:14:19Z</dcterms:created>
  <dcterms:modified xsi:type="dcterms:W3CDTF">2021-12-10T05:41:29Z</dcterms:modified>
</cp:coreProperties>
</file>