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  <p:sldId id="293" r:id="rId5"/>
    <p:sldId id="294" r:id="rId6"/>
    <p:sldId id="295" r:id="rId7"/>
    <p:sldId id="296" r:id="rId8"/>
    <p:sldId id="280" r:id="rId9"/>
    <p:sldId id="282" r:id="rId10"/>
    <p:sldId id="283" r:id="rId11"/>
    <p:sldId id="285" r:id="rId12"/>
    <p:sldId id="288" r:id="rId13"/>
    <p:sldId id="289" r:id="rId14"/>
    <p:sldId id="29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1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8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1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4660-BB01-42B6-8F92-4F433C66032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785" y="2442949"/>
            <a:ext cx="754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COVID-19 SOPs Monitoring And Management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2736" y="3820935"/>
            <a:ext cx="335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GSN: FALL 21-18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621" y="4460257"/>
            <a:ext cx="4323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Presented by: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Maaheen Yasin (L18-1267)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Inbisat Mudassar Dar (L18-1283)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Ahmad Tameem Kamal (L18-1358)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1629" y="4460257"/>
            <a:ext cx="528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Advisor: Mr. Hamza Yousuf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Client: Saleem Steel Industries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7266" y="5365283"/>
            <a:ext cx="408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Evaluation Committee: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Ms. Shazia Haque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Dr. Omer Saleem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4295" y="1273798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7.1: Social Impact of the Project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2417" y="1972403"/>
            <a:ext cx="10791121" cy="2819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instigate discipline among the community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awareness that COVID is not gone and we need to follow the SOPs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Slows down the rapid spread of COVID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helping hand for higher health authorities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16372" y="4064063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7.2: Environmental Impact of the Project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2417" y="4762668"/>
            <a:ext cx="104027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does not emit any harmful rays, fumes, or sounds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 project </a:t>
            </a:r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41857" y="83223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7.1 &amp; 7.2</a:t>
            </a:r>
          </a:p>
        </p:txBody>
      </p:sp>
    </p:spTree>
    <p:extLst>
      <p:ext uri="{BB962C8B-B14F-4D97-AF65-F5344CB8AC3E}">
        <p14:creationId xmlns:p14="http://schemas.microsoft.com/office/powerpoint/2010/main" val="40782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45448" y="80155"/>
            <a:ext cx="108465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11.1: Integration and Scope Management (Gantt Chart)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1358" y="1041290"/>
            <a:ext cx="10791121" cy="2819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072" r="1619"/>
          <a:stretch/>
        </p:blipFill>
        <p:spPr>
          <a:xfrm>
            <a:off x="36724" y="888642"/>
            <a:ext cx="12103760" cy="5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1358" y="-59375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11.1: Gantt Chart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1358" y="1041290"/>
            <a:ext cx="10791121" cy="2819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6269"/>
          <a:stretch/>
        </p:blipFill>
        <p:spPr>
          <a:xfrm>
            <a:off x="299727" y="798491"/>
            <a:ext cx="11892273" cy="56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1358" y="-72252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11.1: Gantt Chart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1358" y="1041290"/>
            <a:ext cx="10791121" cy="2819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0" y="509427"/>
            <a:ext cx="11015732" cy="4668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10" y="5190320"/>
            <a:ext cx="1155932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6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1358" y="146689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1358" y="1041290"/>
            <a:ext cx="10791121" cy="2819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91356" y="191645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12.1: Recognize &amp; Search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1358" y="809470"/>
            <a:ext cx="10791121" cy="6387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need of research?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not proficient in Artificial Intelligence and Deep Learning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project is done without research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researched? 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Deep Learning and its basic concepts? 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Deep Learning models work? 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Deep Learning Algorithms that were required for Face Mask Detection and Social Distancing? 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Algorithm and its implementation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Hardware research using the required components datasheets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resources were used? 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courses from Udemy and edX 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Research Papers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websites available on Google 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3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8940" y="1378422"/>
            <a:ext cx="3193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5421" y="27431"/>
            <a:ext cx="6064214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3.1: Design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3.2: Feasibility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3.3: Conceptualization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3.4: Preliminary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5.1: Identification (Why YOLO?)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4.3: Conduct Experiment: Block Diagram For Social Distancing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4.3: Conduct Experiment: Social Distancing Detection On Video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4.3: Conduct Experiment: Social Distancing Detection In Real-time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 7.1 &amp; 7.2: Social And Environmental Impact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11.1: Integration And Scope Management (Gantt Chart)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12.1: Recognize &amp;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51504" y="1062617"/>
            <a:ext cx="11517086" cy="56823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wants a standing system for detection and sensing purpose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software algorithms to be used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Vision, temperature and Oxygen detection sensors required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FPS and increase accuracy using software</a:t>
            </a:r>
          </a:p>
          <a:p>
            <a:pPr marL="342900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water-resistant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be placed under high temperatures/direct sunlight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fragile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42846" y="255127"/>
            <a:ext cx="9144000" cy="5540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3.1: DESIGN REQUIREMENTS</a:t>
            </a:r>
          </a:p>
        </p:txBody>
      </p:sp>
    </p:spTree>
    <p:extLst>
      <p:ext uri="{BB962C8B-B14F-4D97-AF65-F5344CB8AC3E}">
        <p14:creationId xmlns:p14="http://schemas.microsoft.com/office/powerpoint/2010/main" val="7689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59039" y="1197428"/>
            <a:ext cx="11408228" cy="52469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divided into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allotted to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progress chart maintained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 and Gantt chart developed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made on budget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divided against each module after market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cost table designed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kept as backup for any replacement/urgent use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90953"/>
            <a:ext cx="105156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 3.2: FEASIBILITY</a:t>
            </a:r>
          </a:p>
        </p:txBody>
      </p:sp>
    </p:spTree>
    <p:extLst>
      <p:ext uri="{BB962C8B-B14F-4D97-AF65-F5344CB8AC3E}">
        <p14:creationId xmlns:p14="http://schemas.microsoft.com/office/powerpoint/2010/main" val="4827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0469" y="766989"/>
            <a:ext cx="11430000" cy="5851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done using NVIDIA JETSON Tx1 and YOLO V4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walkthrough gate designed with temperature sensing and mask detection (through image capturing)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hardware exceeds estimated budget and reduces market value of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detection can lead to more often chances of passing through unchecked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 Analysis: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projects give higher accuracy in results but cost would be compromised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capturing does provide authentic proofs for higher authorities but wastes a lot of time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0"/>
            <a:ext cx="10515600" cy="7669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3.3: CONCEPTUALIZATION</a:t>
            </a:r>
          </a:p>
        </p:txBody>
      </p:sp>
    </p:spTree>
    <p:extLst>
      <p:ext uri="{BB962C8B-B14F-4D97-AF65-F5344CB8AC3E}">
        <p14:creationId xmlns:p14="http://schemas.microsoft.com/office/powerpoint/2010/main" val="94963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41515" y="714183"/>
            <a:ext cx="11604170" cy="56170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Layout: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32-bit computer interfaced 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sensors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 computer interfaced 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SpO2 detection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sensor, display module, door 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and alarm generation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computer interfaced with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computer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33" y="1570858"/>
            <a:ext cx="7424595" cy="476035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0"/>
            <a:ext cx="105156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3.4: PRELIMINARY DESIGN</a:t>
            </a:r>
          </a:p>
        </p:txBody>
      </p:sp>
    </p:spTree>
    <p:extLst>
      <p:ext uri="{BB962C8B-B14F-4D97-AF65-F5344CB8AC3E}">
        <p14:creationId xmlns:p14="http://schemas.microsoft.com/office/powerpoint/2010/main" val="322615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5943" y="957942"/>
            <a:ext cx="11691257" cy="5660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Layout: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started and then sensors fetch data, which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pass through several ML algorithms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is made on the basis of these algorithms and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threshold values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SOPs violated, initiate signal to alarm and lock door.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SOPs followed, initiate signal to open door 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257" y="0"/>
            <a:ext cx="10515600" cy="701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3.4: PRELIMINARY DESIGN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461" y="1507619"/>
            <a:ext cx="6498905" cy="51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02373" y="146689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5.1: Identification (Why YOLO?)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0879" y="1198617"/>
            <a:ext cx="10791121" cy="5539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Real-Time Object Detection? 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Number of Objects in a Frame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Spatial Scales and Aspect Ratios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for Real-Time detection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Deep Learning Models that could be used are: </a:t>
            </a:r>
          </a:p>
          <a:p>
            <a:pPr marL="971550" lvl="1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R-CNN</a:t>
            </a:r>
          </a:p>
          <a:p>
            <a:pPr marL="971550" lvl="1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tackles all of these challenges successfully. </a:t>
            </a:r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1358" y="146689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 4.3: Conduct Experiment: Block Diagram for Social Distancing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1358" y="1041290"/>
            <a:ext cx="10791121" cy="6518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00" y="738554"/>
            <a:ext cx="8644908" cy="58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</TotalTime>
  <Words>715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mya144</cp:lastModifiedBy>
  <cp:revision>55</cp:revision>
  <dcterms:created xsi:type="dcterms:W3CDTF">2021-11-10T20:14:19Z</dcterms:created>
  <dcterms:modified xsi:type="dcterms:W3CDTF">2025-02-03T05:22:42Z</dcterms:modified>
</cp:coreProperties>
</file>