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AE71-A233-4A0A-96E6-4BF632ACB559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A76E-AB23-4E5D-9D29-80BBB2F5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1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2021-09-23T16:43:05Z</dcterms:created>
  <dcterms:modified xsi:type="dcterms:W3CDTF">2021-09-24T07:06:17Z</dcterms:modified>
</cp:coreProperties>
</file>