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99" r:id="rId3"/>
    <p:sldId id="300" r:id="rId4"/>
    <p:sldId id="297" r:id="rId5"/>
    <p:sldId id="301" r:id="rId6"/>
    <p:sldId id="302" r:id="rId7"/>
    <p:sldId id="303" r:id="rId8"/>
    <p:sldId id="304" r:id="rId9"/>
    <p:sldId id="305" r:id="rId10"/>
    <p:sldId id="307" r:id="rId11"/>
    <p:sldId id="3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7056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4A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3888"/>
        <p:guide pos="456"/>
        <p:guide pos="7056"/>
        <p:guide orient="horz" pos="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8E09F-858E-4BF9-9D4B-1D79C11A1210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A856DB71-41FC-412F-928D-147F70B6D499}" type="pres">
      <dgm:prSet presAssocID="{6188E09F-858E-4BF9-9D4B-1D79C11A121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</dgm:ptLst>
  <dgm:cxnLst>
    <dgm:cxn modelId="{2EFD328B-539F-4651-8438-0D2C411EA51F}" type="presOf" srcId="{6188E09F-858E-4BF9-9D4B-1D79C11A1210}" destId="{A856DB71-41FC-412F-928D-147F70B6D49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67139-7EED-4A6E-8369-94F5FE338737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C6BA6-D1E6-43D7-B928-0266D176F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16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C6BA6-D1E6-43D7-B928-0266D176F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3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C6BA6-D1E6-43D7-B928-0266D176F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45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C6BA6-D1E6-43D7-B928-0266D176F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987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C6BA6-D1E6-43D7-B928-0266D176F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94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C6BA6-D1E6-43D7-B928-0266D176F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25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C6BA6-D1E6-43D7-B928-0266D176F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8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C6BA6-D1E6-43D7-B928-0266D176F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AC6BA6-D1E6-43D7-B928-0266D176F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9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919FF7-BC14-FC9A-641C-62856E86E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CF9ACD9-FFB5-FB11-F721-1807F4AF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E9C6B9-1CD1-A058-6E68-445D71B7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499115-7E18-7536-5143-1440E897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18ABE6-D667-15D4-E7C2-D490CA67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BA9182-4CA2-FA57-513E-6ACDCBF2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CA0A8F0-B8D3-9E39-99E7-11990516A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0837C6-0A54-62A6-28BB-2DB7BAF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74EA12E-C1FE-3D05-0FBD-4E9D5ADE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1F5465D-9D95-80D0-9EA8-8ADBF560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2040FBE-1E4A-F8F6-0484-ABC6116E3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9CD152-EBE3-E263-54C1-FA1895E51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91FAB75-BF19-A867-A0B1-31674874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C431C5E-A9AB-E14A-B09C-5E85D3F8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748D1C6-DD62-A9C1-213E-70775E43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D1A8EC-EB9E-C119-C9F1-D1937743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BEBB5E-06F1-7F7B-1351-9FBA607F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B3E8C7-ECF4-5125-F51C-8CCD939A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D5CD31-A688-37EF-286B-F01A2108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DF1026-94F6-8B05-A679-FEF4BF2B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3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AC7AB6-520F-9A00-E212-D997C055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130F12-D6E7-5CE6-B5D8-1539A0E82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45D9D96-6D9A-271E-F363-58E91D46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2E2C74E-910D-15E9-1AB6-7CCAAD40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5AAAD7-94D5-18C9-8960-2442FCF5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0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294E5C-B193-35A8-4739-2CB84470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B118B7-4A67-E65D-F83C-5DF3DB802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8EF4AA6-544A-025B-5AC6-337FC1C94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A4864FD-E5F6-CF1A-B677-E6511381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8A6D983-A7E1-A691-A216-03F7DBAF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16160CA-1FCC-DE17-4CC9-61169F00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7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18D76B-372E-2985-37F7-A896EAB3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9C90D4-B593-431B-0921-74B2A7C8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330AC99-86AD-B221-5D21-0E04F7B92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D4F13BF-FC4F-A5B6-ACC0-9414A30D5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1F3ABA-3BE0-B928-595D-D0B60E626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8F83061B-FDFA-9EEB-6C4E-B71C1E11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D30B738-78DF-8493-4B7D-2B0C6F10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F54D8086-0F2D-CFE8-9BAF-F539C949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F4EACA-0236-72FE-DDC6-83D9789F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4FE5A89-3FDF-B12C-251E-11079DA6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FF4CE9B-C964-7C0C-80C3-49252365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633DF55-3391-19D9-5938-E998D1B2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9EDBAA7-159E-59D8-19EA-8DB4C9ED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F0FBD8C-C1AB-288C-2F18-1E8F9748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2D1166-C76E-7F85-75DC-6E86A42E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5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8E0E1A-CEEB-107B-124A-94D70B72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AFD102-0792-5FB0-9268-6B608EFF3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516FCDA-D8CF-DF62-9EE7-12CDA527C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63004C-5792-846B-2C60-3568E0C2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BAD680-9EAF-E8FB-80BC-EC56C16D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32AB286-8D53-8E7A-0709-73B2C73B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BF8FA4-8168-A12A-4B3C-901F6F69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29520D36-9E2B-7233-81AE-7094CE60D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A743082-C55B-6CF8-22F3-16150AE6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698252C-FD15-CFB5-0ED8-CE5AD4D2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F10998-C983-3442-24ED-FC38BA07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B0F71A0-2ED9-1C84-C515-9F5448A8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633044F6-F2C0-E80C-C6EC-737AA47A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077E32-1968-577F-BEFC-4D018D0E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46E6ADA-ADD9-38AC-DA51-41B890699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FC4B-95A7-432E-B6C6-C2D7C2DD519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D0471C-E566-4A74-ECCE-2C163721B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DF4C7EE-E478-90E3-971D-8B70880C9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FCF2DA-19EB-0DBE-8692-96CF502E7284}"/>
              </a:ext>
            </a:extLst>
          </p:cNvPr>
          <p:cNvSpPr/>
          <p:nvPr/>
        </p:nvSpPr>
        <p:spPr>
          <a:xfrm>
            <a:off x="0" y="27296"/>
            <a:ext cx="12192000" cy="1417134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522E4E-DEB0-6C6D-69BC-76DD521EA7EE}"/>
              </a:ext>
            </a:extLst>
          </p:cNvPr>
          <p:cNvSpPr txBox="1"/>
          <p:nvPr/>
        </p:nvSpPr>
        <p:spPr>
          <a:xfrm>
            <a:off x="2511188" y="483084"/>
            <a:ext cx="2809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Soomaali: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Fasalka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4</a:t>
            </a:r>
            <a:r>
              <a:rPr lang="en-US" sz="2000" b="1" dirty="0">
                <a:solidFill>
                  <a:schemeClr val="bg1"/>
                </a:solidFill>
                <a:latin typeface="Gill Sans MT" panose="020B0502020104020203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552C35-D69C-8B16-3778-84F7EB2A82AF}"/>
              </a:ext>
            </a:extLst>
          </p:cNvPr>
          <p:cNvSpPr txBox="1"/>
          <p:nvPr/>
        </p:nvSpPr>
        <p:spPr>
          <a:xfrm>
            <a:off x="5060617" y="460680"/>
            <a:ext cx="42853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Cutubka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</a:t>
            </a:r>
            <a:r>
              <a:rPr lang="en-US" sz="28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:</a:t>
            </a:r>
          </a:p>
          <a:p>
            <a:pPr algn="ctr"/>
            <a:r>
              <a:rPr lang="en-US" sz="2800" b="1" dirty="0" err="1" smtClean="0">
                <a:solidFill>
                  <a:schemeClr val="bg1"/>
                </a:solidFill>
                <a:latin typeface="Gill Sans MT" panose="020B0502020104020203" pitchFamily="34" charset="0"/>
              </a:rPr>
              <a:t>Gogoldhiga</a:t>
            </a:r>
            <a:r>
              <a:rPr lang="en-US" sz="2800" b="1" dirty="0" smtClean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Suugaanta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D869C5-BD5C-5F99-D5ED-2299D44DEF89}"/>
              </a:ext>
            </a:extLst>
          </p:cNvPr>
          <p:cNvSpPr txBox="1"/>
          <p:nvPr/>
        </p:nvSpPr>
        <p:spPr>
          <a:xfrm>
            <a:off x="9254982" y="449261"/>
            <a:ext cx="28096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Casharka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</a:t>
            </a:r>
            <a:endParaRPr lang="en-US" sz="2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11309D-2D6E-F3F0-238A-F1A8B2FA0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10" y="59873"/>
            <a:ext cx="1774928" cy="13519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76376" y="1480608"/>
            <a:ext cx="1105906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 err="1">
                <a:latin typeface="Gill Sans MT" panose="020B0502020104020203" pitchFamily="34" charset="0"/>
              </a:rPr>
              <a:t>Ujeeddada</a:t>
            </a:r>
            <a:r>
              <a:rPr lang="en-US" sz="3200" b="1" dirty="0">
                <a:latin typeface="Gill Sans MT" panose="020B0502020104020203" pitchFamily="34" charset="0"/>
              </a:rPr>
              <a:t> </a:t>
            </a:r>
            <a:r>
              <a:rPr lang="en-US" sz="3200" b="1" dirty="0" err="1">
                <a:latin typeface="Gill Sans MT" panose="020B0502020104020203" pitchFamily="34" charset="0"/>
              </a:rPr>
              <a:t>Casharka</a:t>
            </a:r>
            <a:endParaRPr lang="en-US" sz="3200" b="1" dirty="0">
              <a:latin typeface="Gill Sans MT" panose="020B0502020104020203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2800" b="1" dirty="0" err="1">
                <a:latin typeface="Gill Sans MT" panose="020B0502020104020203" pitchFamily="34" charset="0"/>
              </a:rPr>
              <a:t>Dhammaadka</a:t>
            </a:r>
            <a:r>
              <a:rPr lang="en-US" sz="2800" b="1" dirty="0"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latin typeface="Gill Sans MT" panose="020B0502020104020203" pitchFamily="34" charset="0"/>
              </a:rPr>
              <a:t>casharkan</a:t>
            </a:r>
            <a:r>
              <a:rPr lang="en-US" sz="2800" b="1" dirty="0"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latin typeface="Gill Sans MT" panose="020B0502020104020203" pitchFamily="34" charset="0"/>
              </a:rPr>
              <a:t>ardaygu</a:t>
            </a:r>
            <a:r>
              <a:rPr lang="en-US" sz="2800" b="1" dirty="0"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latin typeface="Gill Sans MT" panose="020B0502020104020203" pitchFamily="34" charset="0"/>
              </a:rPr>
              <a:t>waa</a:t>
            </a:r>
            <a:r>
              <a:rPr lang="en-US" sz="2800" b="1" dirty="0">
                <a:latin typeface="Gill Sans MT" panose="020B0502020104020203" pitchFamily="34" charset="0"/>
              </a:rPr>
              <a:t> in uu </a:t>
            </a:r>
            <a:r>
              <a:rPr lang="en-US" sz="2800" b="1" dirty="0" err="1" smtClean="0">
                <a:latin typeface="Gill Sans MT" panose="020B0502020104020203" pitchFamily="34" charset="0"/>
              </a:rPr>
              <a:t>awoodo</a:t>
            </a:r>
            <a:r>
              <a:rPr lang="en-US" sz="2800" b="1" dirty="0" smtClean="0">
                <a:latin typeface="Gill Sans MT" panose="020B0502020104020203" pitchFamily="34" charset="0"/>
              </a:rPr>
              <a:t> </a:t>
            </a:r>
            <a:r>
              <a:rPr lang="en-US" sz="2800" b="1" dirty="0">
                <a:latin typeface="Gill Sans MT" panose="020B0502020104020203" pitchFamily="34" charset="0"/>
              </a:rPr>
              <a:t>in uu: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Gill Sans MT" panose="020B0502020104020203" pitchFamily="34" charset="0"/>
              </a:rPr>
              <a:t>Qeexo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ereyga</a:t>
            </a:r>
            <a:r>
              <a:rPr lang="en-US" sz="2800" dirty="0">
                <a:latin typeface="Gill Sans MT" panose="020B0502020104020203" pitchFamily="34" charset="0"/>
              </a:rPr>
              <a:t> “</a:t>
            </a:r>
            <a:r>
              <a:rPr lang="en-US" sz="2800" b="1" dirty="0" err="1">
                <a:latin typeface="Gill Sans MT" panose="020B0502020104020203" pitchFamily="34" charset="0"/>
              </a:rPr>
              <a:t>suugaan</a:t>
            </a:r>
            <a:r>
              <a:rPr lang="en-US" sz="2800" b="1" dirty="0">
                <a:latin typeface="Gill Sans MT" panose="020B0502020104020203" pitchFamily="34" charset="0"/>
              </a:rPr>
              <a:t>”</a:t>
            </a:r>
            <a:r>
              <a:rPr lang="en-US" sz="2800" dirty="0">
                <a:latin typeface="Gill Sans MT" panose="020B0502020104020203" pitchFamily="34" charset="0"/>
              </a:rPr>
              <a:t> (</a:t>
            </a:r>
            <a:r>
              <a:rPr lang="en-US" sz="2800" dirty="0" err="1">
                <a:latin typeface="Gill Sans MT" panose="020B0502020104020203" pitchFamily="34" charset="0"/>
              </a:rPr>
              <a:t>af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ahaan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iyo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aqoon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ahaan</a:t>
            </a:r>
            <a:r>
              <a:rPr lang="en-US" sz="2800" dirty="0">
                <a:latin typeface="Gill Sans MT" panose="020B0502020104020203" pitchFamily="34" charset="0"/>
              </a:rPr>
              <a:t>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Gill Sans MT" panose="020B0502020104020203" pitchFamily="34" charset="0"/>
              </a:rPr>
              <a:t>Kala </a:t>
            </a:r>
            <a:r>
              <a:rPr lang="en-US" sz="2800" dirty="0" err="1">
                <a:latin typeface="Gill Sans MT" panose="020B0502020104020203" pitchFamily="34" charset="0"/>
              </a:rPr>
              <a:t>saaro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qaybaha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suugaanta</a:t>
            </a:r>
            <a:r>
              <a:rPr lang="en-US" sz="2800" dirty="0">
                <a:latin typeface="Gill Sans MT" panose="020B0502020104020203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Gill Sans MT" panose="020B0502020104020203" pitchFamily="34" charset="0"/>
              </a:rPr>
              <a:t>Ka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dood</a:t>
            </a:r>
            <a:r>
              <a:rPr lang="en-US" sz="2800" dirty="0" err="1" smtClean="0">
                <a:latin typeface="Gill Sans MT" panose="020B0502020104020203" pitchFamily="34" charset="0"/>
              </a:rPr>
              <a:t>o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 smtClean="0">
                <a:latin typeface="Gill Sans MT" panose="020B0502020104020203" pitchFamily="34" charset="0"/>
              </a:rPr>
              <a:t>Sooyaalka</a:t>
            </a:r>
            <a:r>
              <a:rPr lang="en-US" sz="2800" dirty="0" smtClean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maansada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Soomaalida</a:t>
            </a:r>
            <a:r>
              <a:rPr lang="en-US" sz="2800" dirty="0">
                <a:latin typeface="Gill Sans MT" panose="020B0502020104020203" pitchFamily="34" charset="0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Gill Sans MT" panose="020B0502020104020203" pitchFamily="34" charset="0"/>
              </a:rPr>
              <a:t>Sharraxo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bilawgii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fanka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casriga</a:t>
            </a:r>
            <a:r>
              <a:rPr lang="en-US" sz="2800" dirty="0">
                <a:latin typeface="Gill Sans MT" panose="020B0502020104020203" pitchFamily="34" charset="0"/>
              </a:rPr>
              <a:t> ah </a:t>
            </a:r>
            <a:r>
              <a:rPr lang="en-US" sz="2800" dirty="0" err="1">
                <a:latin typeface="Gill Sans MT" panose="020B0502020104020203" pitchFamily="34" charset="0"/>
              </a:rPr>
              <a:t>ee</a:t>
            </a:r>
            <a:r>
              <a:rPr lang="en-US" sz="2800" dirty="0">
                <a:latin typeface="Gill Sans MT" panose="020B0502020104020203" pitchFamily="34" charset="0"/>
              </a:rPr>
              <a:t> </a:t>
            </a:r>
            <a:r>
              <a:rPr lang="en-US" sz="2800" dirty="0" err="1">
                <a:latin typeface="Gill Sans MT" panose="020B0502020104020203" pitchFamily="34" charset="0"/>
              </a:rPr>
              <a:t>Soomaalida</a:t>
            </a:r>
            <a:r>
              <a:rPr lang="en-US" sz="28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376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FCF2DA-19EB-0DBE-8692-96CF502E7284}"/>
              </a:ext>
            </a:extLst>
          </p:cNvPr>
          <p:cNvSpPr/>
          <p:nvPr/>
        </p:nvSpPr>
        <p:spPr>
          <a:xfrm>
            <a:off x="0" y="0"/>
            <a:ext cx="12192000" cy="1417134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522E4E-DEB0-6C6D-69BC-76DD521EA7EE}"/>
              </a:ext>
            </a:extLst>
          </p:cNvPr>
          <p:cNvSpPr txBox="1"/>
          <p:nvPr/>
        </p:nvSpPr>
        <p:spPr>
          <a:xfrm>
            <a:off x="2238233" y="148730"/>
            <a:ext cx="2809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Soomaali: </a:t>
            </a:r>
            <a:r>
              <a:rPr lang="en-US" sz="32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Fasalka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 4 aad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552C35-D69C-8B16-3778-84F7EB2A82AF}"/>
              </a:ext>
            </a:extLst>
          </p:cNvPr>
          <p:cNvSpPr txBox="1"/>
          <p:nvPr/>
        </p:nvSpPr>
        <p:spPr>
          <a:xfrm>
            <a:off x="5079795" y="313899"/>
            <a:ext cx="4282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Cutubka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Gogoldhiga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Suugaanta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D869C5-BD5C-5F99-D5ED-2299D44DEF89}"/>
              </a:ext>
            </a:extLst>
          </p:cNvPr>
          <p:cNvSpPr txBox="1"/>
          <p:nvPr/>
        </p:nvSpPr>
        <p:spPr>
          <a:xfrm>
            <a:off x="9512490" y="462908"/>
            <a:ext cx="2552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Casharka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</a:t>
            </a:r>
            <a:endParaRPr lang="en-US" sz="2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11309D-2D6E-F3F0-238A-F1A8B2FA0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81035"/>
            <a:ext cx="1808725" cy="12037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78568" y="1409975"/>
            <a:ext cx="112134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err="1">
                <a:latin typeface="Gill Sans MT" panose="020B0502020104020203" pitchFamily="34" charset="0"/>
              </a:rPr>
              <a:t>Weydiimo</a:t>
            </a:r>
            <a:r>
              <a:rPr lang="en-US" sz="2200" b="1" dirty="0">
                <a:latin typeface="Gill Sans MT" panose="020B0502020104020203" pitchFamily="34" charset="0"/>
              </a:rPr>
              <a:t>: </a:t>
            </a:r>
            <a:r>
              <a:rPr lang="en-US" sz="2200" b="1" dirty="0" err="1">
                <a:latin typeface="Gill Sans MT" panose="020B0502020104020203" pitchFamily="34" charset="0"/>
              </a:rPr>
              <a:t>Goobo</a:t>
            </a:r>
            <a:r>
              <a:rPr lang="en-US" sz="2200" b="1" dirty="0">
                <a:latin typeface="Gill Sans MT" panose="020B0502020104020203" pitchFamily="34" charset="0"/>
              </a:rPr>
              <a:t> </a:t>
            </a:r>
            <a:r>
              <a:rPr lang="en-US" sz="2200" b="1" dirty="0" err="1">
                <a:latin typeface="Gill Sans MT" panose="020B0502020104020203" pitchFamily="34" charset="0"/>
              </a:rPr>
              <a:t>geli</a:t>
            </a:r>
            <a:r>
              <a:rPr lang="en-US" sz="2200" b="1" dirty="0">
                <a:latin typeface="Gill Sans MT" panose="020B0502020104020203" pitchFamily="34" charset="0"/>
              </a:rPr>
              <a:t> </a:t>
            </a:r>
            <a:r>
              <a:rPr lang="en-US" sz="2200" b="1" dirty="0" err="1">
                <a:latin typeface="Gill Sans MT" panose="020B0502020104020203" pitchFamily="34" charset="0"/>
              </a:rPr>
              <a:t>warcelinta</a:t>
            </a:r>
            <a:r>
              <a:rPr lang="en-US" sz="2200" b="1" dirty="0">
                <a:latin typeface="Gill Sans MT" panose="020B0502020104020203" pitchFamily="34" charset="0"/>
              </a:rPr>
              <a:t> </a:t>
            </a:r>
            <a:r>
              <a:rPr lang="en-US" sz="2200" b="1" dirty="0" err="1">
                <a:latin typeface="Gill Sans MT" panose="020B0502020104020203" pitchFamily="34" charset="0"/>
              </a:rPr>
              <a:t>saxda</a:t>
            </a:r>
            <a:r>
              <a:rPr lang="en-US" sz="2200" b="1" dirty="0">
                <a:latin typeface="Gill Sans MT" panose="020B0502020104020203" pitchFamily="34" charset="0"/>
              </a:rPr>
              <a:t> ah.</a:t>
            </a:r>
          </a:p>
          <a:p>
            <a:r>
              <a:rPr lang="en-US" sz="2200" dirty="0">
                <a:latin typeface="Gill Sans MT" panose="020B0502020104020203" pitchFamily="34" charset="0"/>
              </a:rPr>
              <a:t>1. </a:t>
            </a:r>
            <a:r>
              <a:rPr lang="en-US" sz="2200" dirty="0" err="1">
                <a:latin typeface="Gill Sans MT" panose="020B0502020104020203" pitchFamily="34" charset="0"/>
              </a:rPr>
              <a:t>Macnaha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afeed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ee</a:t>
            </a:r>
            <a:r>
              <a:rPr lang="en-US" sz="2200" dirty="0">
                <a:latin typeface="Gill Sans MT" panose="020B0502020104020203" pitchFamily="34" charset="0"/>
              </a:rPr>
              <a:t> loo </a:t>
            </a:r>
            <a:r>
              <a:rPr lang="en-US" sz="2200" dirty="0" err="1">
                <a:latin typeface="Gill Sans MT" panose="020B0502020104020203" pitchFamily="34" charset="0"/>
              </a:rPr>
              <a:t>yaqaano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ereyga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suugaan</a:t>
            </a:r>
            <a:r>
              <a:rPr lang="en-US" sz="2200" dirty="0">
                <a:latin typeface="Gill Sans MT" panose="020B0502020104020203" pitchFamily="34" charset="0"/>
              </a:rPr>
              <a:t> waxa </a:t>
            </a:r>
            <a:r>
              <a:rPr lang="en-US" sz="2200" dirty="0" err="1">
                <a:latin typeface="Gill Sans MT" panose="020B0502020104020203" pitchFamily="34" charset="0"/>
              </a:rPr>
              <a:t>ka</a:t>
            </a:r>
            <a:r>
              <a:rPr lang="en-US" sz="2200" dirty="0">
                <a:latin typeface="Gill Sans MT" panose="020B0502020104020203" pitchFamily="34" charset="0"/>
              </a:rPr>
              <a:t> mid ah: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200" dirty="0" err="1">
                <a:latin typeface="Gill Sans MT" panose="020B0502020104020203" pitchFamily="34" charset="0"/>
              </a:rPr>
              <a:t>Cagaar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yar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200" dirty="0">
                <a:latin typeface="Gill Sans MT" panose="020B0502020104020203" pitchFamily="34" charset="0"/>
              </a:rPr>
              <a:t>Tix 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200" dirty="0" err="1">
                <a:latin typeface="Gill Sans MT" panose="020B0502020104020203" pitchFamily="34" charset="0"/>
              </a:rPr>
              <a:t>Labeen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200" dirty="0" err="1">
                <a:latin typeface="Gill Sans MT" panose="020B0502020104020203" pitchFamily="34" charset="0"/>
              </a:rPr>
              <a:t>Midna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</a:p>
          <a:p>
            <a:r>
              <a:rPr lang="en-US" sz="2200" dirty="0">
                <a:latin typeface="Gill Sans MT" panose="020B0502020104020203" pitchFamily="34" charset="0"/>
              </a:rPr>
              <a:t>2. </a:t>
            </a:r>
            <a:r>
              <a:rPr lang="en-US" sz="2200" dirty="0" err="1">
                <a:latin typeface="Gill Sans MT" panose="020B0502020104020203" pitchFamily="34" charset="0"/>
              </a:rPr>
              <a:t>Gedaha</a:t>
            </a:r>
            <a:r>
              <a:rPr lang="en-US" sz="2200" dirty="0">
                <a:latin typeface="Gill Sans MT" panose="020B0502020104020203" pitchFamily="34" charset="0"/>
              </a:rPr>
              <a:t> ay </a:t>
            </a:r>
            <a:r>
              <a:rPr lang="en-US" sz="2200" dirty="0" err="1">
                <a:latin typeface="Gill Sans MT" panose="020B0502020104020203" pitchFamily="34" charset="0"/>
              </a:rPr>
              <a:t>jirto</a:t>
            </a:r>
            <a:r>
              <a:rPr lang="en-US" sz="2200" dirty="0">
                <a:latin typeface="Gill Sans MT" panose="020B0502020104020203" pitchFamily="34" charset="0"/>
              </a:rPr>
              <a:t> Maansada Afka </a:t>
            </a:r>
            <a:r>
              <a:rPr lang="en-US" sz="2200" dirty="0" err="1">
                <a:latin typeface="Gill Sans MT" panose="020B0502020104020203" pitchFamily="34" charset="0"/>
              </a:rPr>
              <a:t>soomaaligu</a:t>
            </a:r>
            <a:r>
              <a:rPr lang="en-US" sz="2200" dirty="0">
                <a:latin typeface="Gill Sans MT" panose="020B0502020104020203" pitchFamily="34" charset="0"/>
              </a:rPr>
              <a:t> waxa </a:t>
            </a:r>
            <a:r>
              <a:rPr lang="en-US" sz="2200" dirty="0" err="1">
                <a:latin typeface="Gill Sans MT" panose="020B0502020104020203" pitchFamily="34" charset="0"/>
              </a:rPr>
              <a:t>caddayn</a:t>
            </a:r>
            <a:r>
              <a:rPr lang="en-US" sz="2200" dirty="0">
                <a:latin typeface="Gill Sans MT" panose="020B0502020104020203" pitchFamily="34" charset="0"/>
              </a:rPr>
              <a:t> u ah;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200" dirty="0" err="1">
                <a:latin typeface="Gill Sans MT" panose="020B0502020104020203" pitchFamily="34" charset="0"/>
              </a:rPr>
              <a:t>Hees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dhaqameedka</a:t>
            </a:r>
            <a:r>
              <a:rPr lang="en-US" sz="2200" dirty="0">
                <a:latin typeface="Gill Sans MT" panose="020B0502020104020203" pitchFamily="34" charset="0"/>
              </a:rPr>
              <a:t>  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200" dirty="0" err="1">
                <a:latin typeface="Gill Sans MT" panose="020B0502020104020203" pitchFamily="34" charset="0"/>
              </a:rPr>
              <a:t>Samhamiyeyaashii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carabta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iyo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Shiinaha</a:t>
            </a:r>
            <a:endParaRPr lang="en-US" sz="2200" dirty="0">
              <a:latin typeface="Gill Sans MT" panose="020B0502020104020203" pitchFamily="34" charset="0"/>
            </a:endParaRPr>
          </a:p>
          <a:p>
            <a:pPr marL="1943100" lvl="3" indent="-571500">
              <a:buFont typeface="+mj-lt"/>
              <a:buAutoNum type="romanLcPeriod"/>
            </a:pPr>
            <a:r>
              <a:rPr lang="en-US" sz="2200" dirty="0" err="1">
                <a:latin typeface="Gill Sans MT" panose="020B0502020104020203" pitchFamily="34" charset="0"/>
              </a:rPr>
              <a:t>Ibnu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batuute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200" dirty="0" err="1">
                <a:latin typeface="Gill Sans MT" panose="020B0502020104020203" pitchFamily="34" charset="0"/>
              </a:rPr>
              <a:t>Dhammaan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</a:p>
          <a:p>
            <a:r>
              <a:rPr lang="en-US" sz="2200" dirty="0">
                <a:latin typeface="Gill Sans MT" panose="020B0502020104020203" pitchFamily="34" charset="0"/>
              </a:rPr>
              <a:t>3. </a:t>
            </a:r>
            <a:r>
              <a:rPr lang="en-US" sz="2200" dirty="0" err="1">
                <a:latin typeface="Gill Sans MT" panose="020B0502020104020203" pitchFamily="34" charset="0"/>
              </a:rPr>
              <a:t>Koox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faneedkii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ugu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  <a:r>
              <a:rPr lang="en-US" sz="2200" dirty="0" err="1">
                <a:latin typeface="Gill Sans MT" panose="020B0502020104020203" pitchFamily="34" charset="0"/>
              </a:rPr>
              <a:t>horeysay</a:t>
            </a:r>
            <a:r>
              <a:rPr lang="en-US" sz="2200" dirty="0">
                <a:latin typeface="Gill Sans MT" panose="020B0502020104020203" pitchFamily="34" charset="0"/>
              </a:rPr>
              <a:t> waxa laga </a:t>
            </a:r>
            <a:r>
              <a:rPr lang="en-US" sz="2200" dirty="0" err="1">
                <a:latin typeface="Gill Sans MT" panose="020B0502020104020203" pitchFamily="34" charset="0"/>
              </a:rPr>
              <a:t>dhisay</a:t>
            </a:r>
            <a:endParaRPr lang="en-US" sz="2200" dirty="0">
              <a:latin typeface="Gill Sans MT" panose="020B0502020104020203" pitchFamily="34" charset="0"/>
            </a:endParaRPr>
          </a:p>
          <a:p>
            <a:pPr marL="1943100" lvl="3" indent="-571500">
              <a:buFont typeface="+mj-lt"/>
              <a:buAutoNum type="romanLcPeriod"/>
            </a:pPr>
            <a:r>
              <a:rPr lang="en-US" sz="2200" dirty="0" err="1">
                <a:latin typeface="Gill Sans MT" panose="020B0502020104020203" pitchFamily="34" charset="0"/>
              </a:rPr>
              <a:t>Boorama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200" dirty="0" err="1">
                <a:latin typeface="Gill Sans MT" panose="020B0502020104020203" pitchFamily="34" charset="0"/>
              </a:rPr>
              <a:t>Hargeysa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200" dirty="0" err="1">
                <a:latin typeface="Gill Sans MT" panose="020B0502020104020203" pitchFamily="34" charset="0"/>
              </a:rPr>
              <a:t>Jigjiga</a:t>
            </a:r>
            <a:r>
              <a:rPr lang="en-US" sz="2200" dirty="0">
                <a:latin typeface="Gill Sans MT" panose="020B0502020104020203" pitchFamily="34" charset="0"/>
              </a:rPr>
              <a:t> </a:t>
            </a:r>
          </a:p>
          <a:p>
            <a:pPr marL="1943100" lvl="3" indent="-571500">
              <a:buFont typeface="+mj-lt"/>
              <a:buAutoNum type="romanLcPeriod"/>
            </a:pPr>
            <a:r>
              <a:rPr lang="en-US" sz="2200" dirty="0" err="1">
                <a:latin typeface="Gill Sans MT" panose="020B0502020104020203" pitchFamily="34" charset="0"/>
              </a:rPr>
              <a:t>Dhammaan</a:t>
            </a:r>
            <a:endParaRPr lang="en-US" sz="22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4315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FCF2DA-19EB-0DBE-8692-96CF502E7284}"/>
              </a:ext>
            </a:extLst>
          </p:cNvPr>
          <p:cNvSpPr/>
          <p:nvPr/>
        </p:nvSpPr>
        <p:spPr>
          <a:xfrm>
            <a:off x="0" y="0"/>
            <a:ext cx="12192000" cy="1417134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522E4E-DEB0-6C6D-69BC-76DD521EA7EE}"/>
              </a:ext>
            </a:extLst>
          </p:cNvPr>
          <p:cNvSpPr txBox="1"/>
          <p:nvPr/>
        </p:nvSpPr>
        <p:spPr>
          <a:xfrm>
            <a:off x="2238233" y="148730"/>
            <a:ext cx="2809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Soomaali: </a:t>
            </a:r>
            <a:r>
              <a:rPr lang="en-US" sz="32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Fasalka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 4 aad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552C35-D69C-8B16-3778-84F7EB2A82AF}"/>
              </a:ext>
            </a:extLst>
          </p:cNvPr>
          <p:cNvSpPr txBox="1"/>
          <p:nvPr/>
        </p:nvSpPr>
        <p:spPr>
          <a:xfrm>
            <a:off x="5079795" y="313899"/>
            <a:ext cx="4282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Cutubka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Gogoldhiga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Suugaanta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D869C5-BD5C-5F99-D5ED-2299D44DEF89}"/>
              </a:ext>
            </a:extLst>
          </p:cNvPr>
          <p:cNvSpPr txBox="1"/>
          <p:nvPr/>
        </p:nvSpPr>
        <p:spPr>
          <a:xfrm>
            <a:off x="9512490" y="462908"/>
            <a:ext cx="2552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Casharka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</a:t>
            </a:r>
            <a:endParaRPr lang="en-US" sz="2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11309D-2D6E-F3F0-238A-F1A8B2FA0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81035"/>
            <a:ext cx="1808725" cy="12037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3978" y="1409975"/>
            <a:ext cx="1066800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latin typeface="Gill Sans MT" panose="020B0502020104020203" pitchFamily="34" charset="0"/>
              </a:rPr>
              <a:t>GUNAANADKA CASHARKA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Gill Sans MT" panose="020B0502020104020203" pitchFamily="34" charset="0"/>
              </a:rPr>
              <a:t>Suugaan</a:t>
            </a:r>
            <a:r>
              <a:rPr lang="en-US" sz="2000" b="1" dirty="0">
                <a:latin typeface="Gill Sans MT" panose="020B0502020104020203" pitchFamily="34" charset="0"/>
              </a:rPr>
              <a:t> </a:t>
            </a:r>
            <a:r>
              <a:rPr lang="en-US" sz="2000" b="1" dirty="0" err="1">
                <a:latin typeface="Gill Sans MT" panose="020B0502020104020203" pitchFamily="34" charset="0"/>
              </a:rPr>
              <a:t>af-ahaan</a:t>
            </a:r>
            <a:r>
              <a:rPr lang="en-US" sz="2000" b="1" dirty="0">
                <a:latin typeface="Gill Sans MT" panose="020B0502020104020203" pitchFamily="34" charset="0"/>
              </a:rPr>
              <a:t> </a:t>
            </a:r>
            <a:r>
              <a:rPr lang="en-US" sz="2000" b="1" dirty="0" err="1">
                <a:latin typeface="Gill Sans MT" panose="020B0502020104020203" pitchFamily="34" charset="0"/>
              </a:rPr>
              <a:t>waa</a:t>
            </a:r>
            <a:r>
              <a:rPr lang="en-US" sz="2000" b="1" dirty="0">
                <a:latin typeface="Gill Sans MT" panose="020B0502020104020203" pitchFamily="34" charset="0"/>
              </a:rPr>
              <a:t>: </a:t>
            </a:r>
            <a:r>
              <a:rPr lang="en-US" sz="2000" dirty="0" err="1">
                <a:latin typeface="Gill Sans MT" panose="020B0502020104020203" pitchFamily="34" charset="0"/>
              </a:rPr>
              <a:t>Saxansaxo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Budo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dixiin</a:t>
            </a:r>
            <a:r>
              <a:rPr lang="en-US" sz="2000" dirty="0">
                <a:latin typeface="Gill Sans MT" panose="020B0502020104020203" pitchFamily="34" charset="0"/>
              </a:rPr>
              <a:t> ah, </a:t>
            </a:r>
            <a:r>
              <a:rPr lang="en-US" sz="2000" dirty="0" err="1">
                <a:latin typeface="Gill Sans MT" panose="020B0502020104020203" pitchFamily="34" charset="0"/>
              </a:rPr>
              <a:t>Ciid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saafi</a:t>
            </a:r>
            <a:r>
              <a:rPr lang="en-US" sz="2000" dirty="0">
                <a:latin typeface="Gill Sans MT" panose="020B0502020104020203" pitchFamily="34" charset="0"/>
              </a:rPr>
              <a:t> ah, </a:t>
            </a:r>
            <a:r>
              <a:rPr lang="en-US" sz="2000" dirty="0" err="1">
                <a:latin typeface="Gill Sans MT" panose="020B0502020104020203" pitchFamily="34" charset="0"/>
              </a:rPr>
              <a:t>Iidaan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altLang="zh-CN" sz="2000" dirty="0" err="1">
                <a:latin typeface="Gill Sans MT" panose="020B0502020104020203" pitchFamily="34" charset="0"/>
              </a:rPr>
              <a:t>Cagaar</a:t>
            </a:r>
            <a:r>
              <a:rPr lang="en-US" altLang="zh-CN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 err="1">
                <a:latin typeface="Gill Sans MT" panose="020B0502020104020203" pitchFamily="34" charset="0"/>
              </a:rPr>
              <a:t>yar</a:t>
            </a:r>
            <a:r>
              <a:rPr lang="en-US" altLang="zh-CN" sz="2000" dirty="0">
                <a:latin typeface="Gill Sans MT" panose="020B0502020104020203" pitchFamily="34" charset="0"/>
              </a:rPr>
              <a:t>, </a:t>
            </a:r>
            <a:r>
              <a:rPr lang="en-US" altLang="zh-CN" sz="2000" dirty="0" err="1">
                <a:latin typeface="Gill Sans MT" panose="020B0502020104020203" pitchFamily="34" charset="0"/>
              </a:rPr>
              <a:t>Hadal</a:t>
            </a:r>
            <a:r>
              <a:rPr lang="en-US" altLang="zh-CN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 err="1">
                <a:latin typeface="Gill Sans MT" panose="020B0502020104020203" pitchFamily="34" charset="0"/>
              </a:rPr>
              <a:t>Gunuus</a:t>
            </a:r>
            <a:r>
              <a:rPr lang="en-US" altLang="zh-CN" sz="2000" dirty="0">
                <a:latin typeface="Gill Sans MT" panose="020B0502020104020203" pitchFamily="34" charset="0"/>
              </a:rPr>
              <a:t> ah, </a:t>
            </a:r>
            <a:r>
              <a:rPr lang="en-US" altLang="zh-CN" sz="2000" dirty="0" err="1">
                <a:latin typeface="Gill Sans MT" panose="020B0502020104020203" pitchFamily="34" charset="0"/>
              </a:rPr>
              <a:t>Roob</a:t>
            </a:r>
            <a:r>
              <a:rPr lang="en-US" altLang="zh-CN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 err="1">
                <a:latin typeface="Gill Sans MT" panose="020B0502020104020203" pitchFamily="34" charset="0"/>
              </a:rPr>
              <a:t>yar</a:t>
            </a:r>
            <a:r>
              <a:rPr lang="en-US" altLang="zh-CN" sz="2000" dirty="0">
                <a:latin typeface="Gill Sans MT" panose="020B0502020104020203" pitchFamily="34" charset="0"/>
              </a:rPr>
              <a:t> </a:t>
            </a:r>
            <a:r>
              <a:rPr lang="en-US" altLang="zh-CN" sz="2000" dirty="0" err="1">
                <a:latin typeface="Gill Sans MT" panose="020B0502020104020203" pitchFamily="34" charset="0"/>
              </a:rPr>
              <a:t>ama</a:t>
            </a:r>
            <a:r>
              <a:rPr lang="en-US" altLang="zh-CN" sz="2000" dirty="0">
                <a:latin typeface="Gill Sans MT" panose="020B0502020104020203" pitchFamily="34" charset="0"/>
              </a:rPr>
              <a:t> Rays </a:t>
            </a:r>
            <a:r>
              <a:rPr lang="en-US" altLang="zh-CN" sz="2000" dirty="0" err="1">
                <a:latin typeface="Gill Sans MT" panose="020B0502020104020203" pitchFamily="34" charset="0"/>
              </a:rPr>
              <a:t>yar</a:t>
            </a:r>
            <a:r>
              <a:rPr lang="en-US" altLang="zh-CN" sz="2000" dirty="0">
                <a:latin typeface="Gill Sans MT" panose="020B0502020104020203" pitchFamily="34" charset="0"/>
              </a:rPr>
              <a:t>.</a:t>
            </a:r>
            <a:endParaRPr lang="en-US" sz="2000" b="1" dirty="0">
              <a:latin typeface="Gill Sans MT" panose="020B0502020104020203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Gill Sans MT" panose="020B0502020104020203" pitchFamily="34" charset="0"/>
              </a:rPr>
              <a:t>Suugaan</a:t>
            </a:r>
            <a:r>
              <a:rPr lang="en-US" sz="2000" b="1" dirty="0">
                <a:latin typeface="Gill Sans MT" panose="020B0502020104020203" pitchFamily="34" charset="0"/>
              </a:rPr>
              <a:t> </a:t>
            </a:r>
            <a:r>
              <a:rPr lang="en-US" sz="2000" b="1" dirty="0" err="1">
                <a:latin typeface="Gill Sans MT" panose="020B0502020104020203" pitchFamily="34" charset="0"/>
              </a:rPr>
              <a:t>aqoon-ahaan</a:t>
            </a:r>
            <a:r>
              <a:rPr lang="en-US" sz="2000" b="1" dirty="0">
                <a:latin typeface="Gill Sans MT" panose="020B0502020104020203" pitchFamily="34" charset="0"/>
              </a:rPr>
              <a:t> </a:t>
            </a:r>
            <a:r>
              <a:rPr lang="en-US" sz="2000" b="1" dirty="0" err="1">
                <a:latin typeface="Gill Sans MT" panose="020B0502020104020203" pitchFamily="34" charset="0"/>
              </a:rPr>
              <a:t>waa</a:t>
            </a:r>
            <a:r>
              <a:rPr lang="en-US" sz="2000" b="1" dirty="0">
                <a:latin typeface="Gill Sans MT" panose="020B0502020104020203" pitchFamily="34" charset="0"/>
              </a:rPr>
              <a:t>: </a:t>
            </a:r>
            <a:r>
              <a:rPr lang="en-US" sz="2000" dirty="0" err="1">
                <a:latin typeface="Gill Sans MT" panose="020B0502020104020203" pitchFamily="34" charset="0"/>
              </a:rPr>
              <a:t>Iidaan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iyo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koosaarka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hadalka</a:t>
            </a:r>
            <a:r>
              <a:rPr lang="en-US" sz="2000" dirty="0">
                <a:latin typeface="Gill Sans MT" panose="020B0502020104020203" pitchFamily="34" charset="0"/>
              </a:rPr>
              <a:t>. Waxa ay u </a:t>
            </a:r>
            <a:r>
              <a:rPr lang="en-US" sz="2000" dirty="0" err="1">
                <a:latin typeface="Gill Sans MT" panose="020B0502020104020203" pitchFamily="34" charset="0"/>
              </a:rPr>
              <a:t>qaybtasantaa</a:t>
            </a:r>
            <a:r>
              <a:rPr lang="en-US" sz="2000" dirty="0">
                <a:latin typeface="Gill Sans MT" panose="020B0502020104020203" pitchFamily="34" charset="0"/>
              </a:rPr>
              <a:t> tix &amp; </a:t>
            </a:r>
            <a:r>
              <a:rPr lang="en-US" sz="2000" dirty="0" err="1">
                <a:latin typeface="Gill Sans MT" panose="020B0502020104020203" pitchFamily="34" charset="0"/>
              </a:rPr>
              <a:t>tiraab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Gill Sans MT" panose="020B0502020104020203" pitchFamily="34" charset="0"/>
              </a:rPr>
              <a:t>Sooyaalka</a:t>
            </a:r>
            <a:r>
              <a:rPr lang="en-US" sz="2000" b="1" dirty="0">
                <a:latin typeface="Gill Sans MT" panose="020B0502020104020203" pitchFamily="34" charset="0"/>
              </a:rPr>
              <a:t> Maansada: </a:t>
            </a:r>
            <a:r>
              <a:rPr lang="en-US" sz="2000" dirty="0" err="1">
                <a:latin typeface="Gill Sans MT" panose="020B0502020104020203" pitchFamily="34" charset="0"/>
              </a:rPr>
              <a:t>Inta</a:t>
            </a:r>
            <a:r>
              <a:rPr lang="en-US" sz="2000" dirty="0">
                <a:latin typeface="Gill Sans MT" panose="020B0502020104020203" pitchFamily="34" charset="0"/>
              </a:rPr>
              <a:t> uu Afka </a:t>
            </a:r>
            <a:r>
              <a:rPr lang="en-US" sz="2000" dirty="0" err="1">
                <a:latin typeface="Gill Sans MT" panose="020B0502020104020203" pitchFamily="34" charset="0"/>
              </a:rPr>
              <a:t>Soomaaligu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jiray</a:t>
            </a:r>
            <a:r>
              <a:rPr lang="en-US" sz="2000" dirty="0">
                <a:latin typeface="Gill Sans MT" panose="020B0502020104020203" pitchFamily="34" charset="0"/>
              </a:rPr>
              <a:t>,  </a:t>
            </a:r>
            <a:r>
              <a:rPr lang="en-US" sz="2000" dirty="0" err="1">
                <a:latin typeface="Gill Sans MT" panose="020B0502020104020203" pitchFamily="34" charset="0"/>
              </a:rPr>
              <a:t>maansaduna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waa</a:t>
            </a:r>
            <a:r>
              <a:rPr lang="en-US" sz="2000" dirty="0">
                <a:latin typeface="Gill Sans MT" panose="020B0502020104020203" pitchFamily="34" charset="0"/>
              </a:rPr>
              <a:t> ay </a:t>
            </a:r>
            <a:r>
              <a:rPr lang="en-US" sz="2000" dirty="0" err="1">
                <a:latin typeface="Gill Sans MT" panose="020B0502020104020203" pitchFamily="34" charset="0"/>
              </a:rPr>
              <a:t>jirtay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Gill Sans MT" panose="020B0502020104020203" pitchFamily="34" charset="0"/>
              </a:rPr>
              <a:t>Fanka</a:t>
            </a:r>
            <a:r>
              <a:rPr lang="en-US" sz="2000" b="1" dirty="0">
                <a:latin typeface="Gill Sans MT" panose="020B0502020104020203" pitchFamily="34" charset="0"/>
              </a:rPr>
              <a:t> </a:t>
            </a:r>
            <a:r>
              <a:rPr lang="en-US" sz="2000" b="1" dirty="0" err="1">
                <a:latin typeface="Gill Sans MT" panose="020B0502020104020203" pitchFamily="34" charset="0"/>
              </a:rPr>
              <a:t>Casriga</a:t>
            </a:r>
            <a:r>
              <a:rPr lang="en-US" sz="2000" b="1" dirty="0">
                <a:latin typeface="Gill Sans MT" panose="020B0502020104020203" pitchFamily="34" charset="0"/>
              </a:rPr>
              <a:t> ah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Gill Sans MT" panose="020B0502020104020203" pitchFamily="34" charset="0"/>
              </a:rPr>
              <a:t>Ciddii</a:t>
            </a:r>
            <a:r>
              <a:rPr lang="en-US" sz="2000" b="1" i="1" dirty="0">
                <a:latin typeface="Gill Sans MT" panose="020B0502020104020203" pitchFamily="34" charset="0"/>
              </a:rPr>
              <a:t> </a:t>
            </a:r>
            <a:r>
              <a:rPr lang="en-US" sz="2000" b="1" i="1" dirty="0" err="1">
                <a:latin typeface="Gill Sans MT" panose="020B0502020104020203" pitchFamily="34" charset="0"/>
              </a:rPr>
              <a:t>bilawday</a:t>
            </a:r>
            <a:r>
              <a:rPr lang="en-US" sz="2000" b="1" i="1" dirty="0">
                <a:latin typeface="Gill Sans MT" panose="020B0502020104020203" pitchFamily="34" charset="0"/>
              </a:rPr>
              <a:t>: 		   </a:t>
            </a:r>
            <a:r>
              <a:rPr lang="en-US" sz="2000" dirty="0" err="1">
                <a:latin typeface="Gill Sans MT" panose="020B0502020104020203" pitchFamily="34" charset="0"/>
              </a:rPr>
              <a:t>Cabdi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Deeqsi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Warfaa</a:t>
            </a:r>
            <a:r>
              <a:rPr lang="en-US" sz="2000" dirty="0">
                <a:latin typeface="Gill Sans MT" panose="020B0502020104020203" pitchFamily="34" charset="0"/>
              </a:rPr>
              <a:t> (</a:t>
            </a:r>
            <a:r>
              <a:rPr lang="en-US" sz="2000" dirty="0" err="1">
                <a:latin typeface="Gill Sans MT" panose="020B0502020104020203" pitchFamily="34" charset="0"/>
              </a:rPr>
              <a:t>Cabdi-Sinimoo</a:t>
            </a:r>
            <a:r>
              <a:rPr lang="en-US" sz="2000" dirty="0">
                <a:latin typeface="Gill Sans MT" panose="020B0502020104020203" pitchFamily="34" charset="0"/>
              </a:rPr>
              <a:t>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Gill Sans MT" panose="020B0502020104020203" pitchFamily="34" charset="0"/>
              </a:rPr>
              <a:t>Goortii</a:t>
            </a:r>
            <a:r>
              <a:rPr lang="en-US" sz="2000" b="1" i="1" dirty="0">
                <a:latin typeface="Gill Sans MT" panose="020B0502020104020203" pitchFamily="34" charset="0"/>
              </a:rPr>
              <a:t> la </a:t>
            </a:r>
            <a:r>
              <a:rPr lang="en-US" sz="2000" b="1" i="1" dirty="0" err="1">
                <a:latin typeface="Gill Sans MT" panose="020B0502020104020203" pitchFamily="34" charset="0"/>
              </a:rPr>
              <a:t>bilaabay</a:t>
            </a:r>
            <a:r>
              <a:rPr lang="en-US" sz="2000" b="1" i="1" dirty="0">
                <a:latin typeface="Gill Sans MT" panose="020B0502020104020203" pitchFamily="34" charset="0"/>
              </a:rPr>
              <a:t>: 	    </a:t>
            </a:r>
            <a:r>
              <a:rPr lang="en-US" sz="2000" dirty="0" err="1">
                <a:latin typeface="Gill Sans MT" panose="020B0502020104020203" pitchFamily="34" charset="0"/>
              </a:rPr>
              <a:t>Hilaadadii</a:t>
            </a:r>
            <a:r>
              <a:rPr lang="en-US" sz="2000" dirty="0">
                <a:latin typeface="Gill Sans MT" panose="020B0502020104020203" pitchFamily="34" charset="0"/>
              </a:rPr>
              <a:t> 1930aadkii.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Gill Sans MT" panose="020B0502020104020203" pitchFamily="34" charset="0"/>
              </a:rPr>
              <a:t>Goobtii</a:t>
            </a:r>
            <a:r>
              <a:rPr lang="en-US" sz="2000" b="1" i="1" dirty="0">
                <a:latin typeface="Gill Sans MT" panose="020B0502020104020203" pitchFamily="34" charset="0"/>
              </a:rPr>
              <a:t> uu </a:t>
            </a:r>
            <a:r>
              <a:rPr lang="en-US" sz="2000" b="1" i="1" dirty="0" err="1">
                <a:latin typeface="Gill Sans MT" panose="020B0502020104020203" pitchFamily="34" charset="0"/>
              </a:rPr>
              <a:t>ka</a:t>
            </a:r>
            <a:r>
              <a:rPr lang="en-US" sz="2000" b="1" i="1" dirty="0">
                <a:latin typeface="Gill Sans MT" panose="020B0502020104020203" pitchFamily="34" charset="0"/>
              </a:rPr>
              <a:t> </a:t>
            </a:r>
            <a:r>
              <a:rPr lang="en-US" sz="2000" b="1" i="1" dirty="0" err="1">
                <a:latin typeface="Gill Sans MT" panose="020B0502020104020203" pitchFamily="34" charset="0"/>
              </a:rPr>
              <a:t>bilaabmay</a:t>
            </a:r>
            <a:r>
              <a:rPr lang="en-US" sz="2000" b="1" i="1" dirty="0">
                <a:latin typeface="Gill Sans MT" panose="020B0502020104020203" pitchFamily="34" charset="0"/>
              </a:rPr>
              <a:t>:     </a:t>
            </a:r>
            <a:r>
              <a:rPr lang="en-US" sz="2000" dirty="0">
                <a:latin typeface="Gill Sans MT" panose="020B0502020104020203" pitchFamily="34" charset="0"/>
              </a:rPr>
              <a:t>Banka </a:t>
            </a:r>
            <a:r>
              <a:rPr lang="en-US" sz="2000" dirty="0" err="1">
                <a:latin typeface="Gill Sans MT" panose="020B0502020104020203" pitchFamily="34" charset="0"/>
              </a:rPr>
              <a:t>Giriyaad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Gill Sans MT" panose="020B0502020104020203" pitchFamily="34" charset="0"/>
              </a:rPr>
              <a:t>Heestii</a:t>
            </a:r>
            <a:r>
              <a:rPr lang="en-US" sz="2000" b="1" i="1" dirty="0">
                <a:latin typeface="Gill Sans MT" panose="020B0502020104020203" pitchFamily="34" charset="0"/>
              </a:rPr>
              <a:t> lagu </a:t>
            </a:r>
            <a:r>
              <a:rPr lang="en-US" sz="2000" b="1" i="1" dirty="0" err="1">
                <a:latin typeface="Gill Sans MT" panose="020B0502020104020203" pitchFamily="34" charset="0"/>
              </a:rPr>
              <a:t>bilaabay</a:t>
            </a:r>
            <a:r>
              <a:rPr lang="en-US" sz="2000" b="1" i="1" dirty="0">
                <a:latin typeface="Gill Sans MT" panose="020B0502020104020203" pitchFamily="34" charset="0"/>
              </a:rPr>
              <a:t>:     	     </a:t>
            </a:r>
            <a:r>
              <a:rPr lang="en-US" sz="2000" dirty="0" err="1">
                <a:latin typeface="Gill Sans MT" panose="020B0502020104020203" pitchFamily="34" charset="0"/>
              </a:rPr>
              <a:t>Belwo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i="1" dirty="0" err="1">
                <a:latin typeface="Gill Sans MT" panose="020B0502020104020203" pitchFamily="34" charset="0"/>
              </a:rPr>
              <a:t>Magaalooyinkii</a:t>
            </a:r>
            <a:r>
              <a:rPr lang="en-US" sz="2000" b="1" i="1" dirty="0">
                <a:latin typeface="Gill Sans MT" panose="020B0502020104020203" pitchFamily="34" charset="0"/>
              </a:rPr>
              <a:t> </a:t>
            </a:r>
            <a:r>
              <a:rPr lang="en-US" sz="2000" b="1" i="1" dirty="0" err="1">
                <a:latin typeface="Gill Sans MT" panose="020B0502020104020203" pitchFamily="34" charset="0"/>
              </a:rPr>
              <a:t>ugu</a:t>
            </a:r>
            <a:r>
              <a:rPr lang="en-US" sz="2000" b="1" i="1" dirty="0">
                <a:latin typeface="Gill Sans MT" panose="020B0502020104020203" pitchFamily="34" charset="0"/>
              </a:rPr>
              <a:t> </a:t>
            </a:r>
            <a:r>
              <a:rPr lang="en-US" sz="2000" b="1" i="1" dirty="0" err="1">
                <a:latin typeface="Gill Sans MT" panose="020B0502020104020203" pitchFamily="34" charset="0"/>
              </a:rPr>
              <a:t>horeeyey</a:t>
            </a:r>
            <a:r>
              <a:rPr lang="en-US" sz="2000" b="1" i="1" dirty="0">
                <a:latin typeface="Gill Sans MT" panose="020B0502020104020203" pitchFamily="34" charset="0"/>
              </a:rPr>
              <a:t> </a:t>
            </a:r>
            <a:r>
              <a:rPr lang="en-US" sz="2000" b="1" i="1" dirty="0" err="1">
                <a:latin typeface="Gill Sans MT" panose="020B0502020104020203" pitchFamily="34" charset="0"/>
              </a:rPr>
              <a:t>dhisida</a:t>
            </a:r>
            <a:r>
              <a:rPr lang="en-US" sz="2000" b="1" i="1" dirty="0">
                <a:latin typeface="Gill Sans MT" panose="020B0502020104020203" pitchFamily="34" charset="0"/>
              </a:rPr>
              <a:t> </a:t>
            </a:r>
            <a:r>
              <a:rPr lang="en-US" sz="2000" b="1" i="1" dirty="0" err="1">
                <a:latin typeface="Gill Sans MT" panose="020B0502020104020203" pitchFamily="34" charset="0"/>
              </a:rPr>
              <a:t>kooxaha</a:t>
            </a:r>
            <a:r>
              <a:rPr lang="en-US" sz="2000" b="1" i="1" dirty="0">
                <a:latin typeface="Gill Sans MT" panose="020B0502020104020203" pitchFamily="34" charset="0"/>
              </a:rPr>
              <a:t> </a:t>
            </a:r>
            <a:r>
              <a:rPr lang="en-US" sz="2000" b="1" i="1" dirty="0" err="1">
                <a:latin typeface="Gill Sans MT" panose="020B0502020104020203" pitchFamily="34" charset="0"/>
              </a:rPr>
              <a:t>fanka</a:t>
            </a:r>
            <a:r>
              <a:rPr lang="en-US" sz="2000" b="1" i="1" dirty="0">
                <a:latin typeface="Gill Sans MT" panose="020B0502020104020203" pitchFamily="34" charset="0"/>
              </a:rPr>
              <a:t>: </a:t>
            </a:r>
            <a:r>
              <a:rPr lang="en-US" sz="2000" dirty="0" err="1">
                <a:latin typeface="Gill Sans MT" panose="020B0502020104020203" pitchFamily="34" charset="0"/>
              </a:rPr>
              <a:t>Boorama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Hargeysa</a:t>
            </a:r>
            <a:r>
              <a:rPr lang="en-US" sz="2000" dirty="0">
                <a:latin typeface="Gill Sans MT" panose="020B0502020104020203" pitchFamily="34" charset="0"/>
              </a:rPr>
              <a:t>, </a:t>
            </a:r>
            <a:r>
              <a:rPr lang="en-US" sz="2000" dirty="0" err="1">
                <a:latin typeface="Gill Sans MT" panose="020B0502020104020203" pitchFamily="34" charset="0"/>
              </a:rPr>
              <a:t>Jigjiga</a:t>
            </a:r>
            <a:r>
              <a:rPr lang="en-US" sz="2000" dirty="0">
                <a:latin typeface="Gill Sans MT" panose="020B0502020104020203" pitchFamily="34" charset="0"/>
              </a:rPr>
              <a:t>,  </a:t>
            </a:r>
            <a:r>
              <a:rPr lang="en-US" sz="2000" dirty="0" err="1">
                <a:latin typeface="Gill Sans MT" panose="020B0502020104020203" pitchFamily="34" charset="0"/>
              </a:rPr>
              <a:t>Adiis</a:t>
            </a:r>
            <a:r>
              <a:rPr lang="en-US" sz="2000" dirty="0">
                <a:latin typeface="Gill Sans MT" panose="020B0502020104020203" pitchFamily="34" charset="0"/>
              </a:rPr>
              <a:t> Ababa </a:t>
            </a:r>
            <a:r>
              <a:rPr lang="en-US" sz="2000" dirty="0" err="1">
                <a:latin typeface="Gill Sans MT" panose="020B0502020104020203" pitchFamily="34" charset="0"/>
              </a:rPr>
              <a:t>iyo</a:t>
            </a:r>
            <a:r>
              <a:rPr lang="en-US" sz="2000" dirty="0">
                <a:latin typeface="Gill Sans MT" panose="020B0502020104020203" pitchFamily="34" charset="0"/>
              </a:rPr>
              <a:t> </a:t>
            </a:r>
            <a:r>
              <a:rPr lang="en-US" sz="2000" dirty="0" err="1">
                <a:latin typeface="Gill Sans MT" panose="020B0502020104020203" pitchFamily="34" charset="0"/>
              </a:rPr>
              <a:t>Jabuuti</a:t>
            </a:r>
            <a:r>
              <a:rPr lang="en-US" sz="20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99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FCF2DA-19EB-0DBE-8692-96CF502E7284}"/>
              </a:ext>
            </a:extLst>
          </p:cNvPr>
          <p:cNvSpPr/>
          <p:nvPr/>
        </p:nvSpPr>
        <p:spPr>
          <a:xfrm>
            <a:off x="0" y="0"/>
            <a:ext cx="12192000" cy="1417134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522E4E-DEB0-6C6D-69BC-76DD521EA7EE}"/>
              </a:ext>
            </a:extLst>
          </p:cNvPr>
          <p:cNvSpPr txBox="1"/>
          <p:nvPr/>
        </p:nvSpPr>
        <p:spPr>
          <a:xfrm>
            <a:off x="2238233" y="148730"/>
            <a:ext cx="2809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Soomaali: </a:t>
            </a:r>
            <a:r>
              <a:rPr lang="en-US" sz="32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Fasalka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Gill Sans MT" panose="020B0502020104020203" pitchFamily="34" charset="0"/>
              </a:rPr>
              <a:t>4aad</a:t>
            </a:r>
            <a:endParaRPr lang="en-US" sz="32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552C35-D69C-8B16-3778-84F7EB2A82AF}"/>
              </a:ext>
            </a:extLst>
          </p:cNvPr>
          <p:cNvSpPr txBox="1"/>
          <p:nvPr/>
        </p:nvSpPr>
        <p:spPr>
          <a:xfrm>
            <a:off x="5079795" y="313899"/>
            <a:ext cx="4282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Cutubka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1:Gogoldhiga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Suugaanta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D869C5-BD5C-5F99-D5ED-2299D44DEF89}"/>
              </a:ext>
            </a:extLst>
          </p:cNvPr>
          <p:cNvSpPr txBox="1"/>
          <p:nvPr/>
        </p:nvSpPr>
        <p:spPr>
          <a:xfrm>
            <a:off x="9512490" y="462908"/>
            <a:ext cx="2552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Casharka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</a:t>
            </a:r>
            <a:endParaRPr lang="en-US" sz="2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11309D-2D6E-F3F0-238A-F1A8B2FA0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81035"/>
            <a:ext cx="1808725" cy="12037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7937" y="1281639"/>
            <a:ext cx="1078029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400" b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Qeexid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: </a:t>
            </a:r>
            <a:r>
              <a:rPr lang="en-US" sz="2400" b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Suugaan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 (</a:t>
            </a:r>
            <a:r>
              <a:rPr lang="en-US" sz="2400" b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Af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ahaan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)</a:t>
            </a:r>
          </a:p>
          <a:p>
            <a:pPr algn="just"/>
            <a:r>
              <a:rPr lang="en-US" sz="2400" dirty="0" err="1">
                <a:latin typeface="Gill Sans MT" panose="020B0502020104020203" pitchFamily="34" charset="0"/>
              </a:rPr>
              <a:t>Ereyga</a:t>
            </a:r>
            <a:r>
              <a:rPr lang="en-US" sz="2400" dirty="0">
                <a:latin typeface="Gill Sans MT" panose="020B0502020104020203" pitchFamily="34" charset="0"/>
              </a:rPr>
              <a:t> “</a:t>
            </a:r>
            <a:r>
              <a:rPr lang="en-US" sz="2400" b="1" dirty="0" err="1">
                <a:latin typeface="Gill Sans MT" panose="020B0502020104020203" pitchFamily="34" charset="0"/>
              </a:rPr>
              <a:t>suugaan</a:t>
            </a:r>
            <a:r>
              <a:rPr lang="en-US" sz="2400" b="1" dirty="0">
                <a:latin typeface="Gill Sans MT" panose="020B0502020104020203" pitchFamily="34" charset="0"/>
              </a:rPr>
              <a:t>” </a:t>
            </a:r>
            <a:r>
              <a:rPr lang="en-US" sz="2400" b="1" dirty="0" err="1">
                <a:latin typeface="Gill Sans MT" panose="020B0502020104020203" pitchFamily="34" charset="0"/>
              </a:rPr>
              <a:t>a</a:t>
            </a:r>
            <a:r>
              <a:rPr lang="en-US" sz="2400" dirty="0" err="1">
                <a:latin typeface="Gill Sans MT" panose="020B0502020104020203" pitchFamily="34" charset="0"/>
              </a:rPr>
              <a:t>f-guriyada</a:t>
            </a:r>
            <a:r>
              <a:rPr lang="en-US" sz="2400" dirty="0">
                <a:latin typeface="Gill Sans MT" panose="020B0502020104020203" pitchFamily="34" charset="0"/>
              </a:rPr>
              <a:t> Afka Soomaaliga waxa uu </a:t>
            </a:r>
            <a:r>
              <a:rPr lang="en-US" sz="2400" dirty="0" err="1">
                <a:latin typeface="Gill Sans MT" panose="020B0502020104020203" pitchFamily="34" charset="0"/>
              </a:rPr>
              <a:t>ku</a:t>
            </a:r>
            <a:r>
              <a:rPr lang="en-US" sz="2400" dirty="0">
                <a:latin typeface="Gill Sans MT" panose="020B0502020104020203" pitchFamily="34" charset="0"/>
              </a:rPr>
              <a:t> leeyahay </a:t>
            </a:r>
            <a:r>
              <a:rPr lang="en-US" sz="2400" dirty="0" err="1">
                <a:latin typeface="Gill Sans MT" panose="020B0502020104020203" pitchFamily="34" charset="0"/>
              </a:rPr>
              <a:t>macnayaal</a:t>
            </a:r>
            <a:r>
              <a:rPr lang="en-US" sz="2400" dirty="0">
                <a:latin typeface="Gill Sans MT" panose="020B0502020104020203" pitchFamily="34" charset="0"/>
              </a:rPr>
              <a:t> badan oo kala </a:t>
            </a:r>
            <a:r>
              <a:rPr lang="en-US" sz="2400" dirty="0" err="1">
                <a:latin typeface="Gill Sans MT" panose="020B0502020104020203" pitchFamily="34" charset="0"/>
              </a:rPr>
              <a:t>duduwan</a:t>
            </a:r>
            <a:r>
              <a:rPr lang="en-US" sz="2400" dirty="0">
                <a:latin typeface="Gill Sans MT" panose="020B0502020104020203" pitchFamily="34" charset="0"/>
              </a:rPr>
              <a:t>, </a:t>
            </a:r>
            <a:r>
              <a:rPr lang="en-US" sz="2400" dirty="0" err="1">
                <a:latin typeface="Gill Sans MT" panose="020B0502020104020203" pitchFamily="34" charset="0"/>
              </a:rPr>
              <a:t>iyada</a:t>
            </a:r>
            <a:r>
              <a:rPr lang="en-US" sz="2400" dirty="0">
                <a:latin typeface="Gill Sans MT" panose="020B0502020104020203" pitchFamily="34" charset="0"/>
              </a:rPr>
              <a:t> oo </a:t>
            </a:r>
            <a:r>
              <a:rPr lang="en-US" sz="2400" dirty="0" err="1">
                <a:latin typeface="Gill Sans MT" panose="020B0502020104020203" pitchFamily="34" charset="0"/>
              </a:rPr>
              <a:t>deegaan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kasta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looga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yaqaan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macno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gaar</a:t>
            </a:r>
            <a:r>
              <a:rPr lang="en-US" sz="2400" dirty="0">
                <a:latin typeface="Gill Sans MT" panose="020B0502020104020203" pitchFamily="34" charset="0"/>
              </a:rPr>
              <a:t> ah. </a:t>
            </a:r>
            <a:r>
              <a:rPr lang="en-US" sz="2400" dirty="0" err="1">
                <a:latin typeface="Gill Sans MT" panose="020B0502020104020203" pitchFamily="34" charset="0"/>
              </a:rPr>
              <a:t>Waxaana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ka</a:t>
            </a:r>
            <a:r>
              <a:rPr lang="en-US" sz="2400" dirty="0">
                <a:latin typeface="Gill Sans MT" panose="020B0502020104020203" pitchFamily="34" charset="0"/>
              </a:rPr>
              <a:t> mid ah:</a:t>
            </a:r>
            <a:endParaRPr lang="en-GB" sz="2400" dirty="0">
              <a:latin typeface="Gill Sans MT" panose="020B0502020104020203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Saxansaxo</a:t>
            </a:r>
            <a:endParaRPr lang="en-GB" sz="2400" dirty="0">
              <a:latin typeface="Gill Sans MT" panose="020B0502020104020203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Budo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dixiin</a:t>
            </a:r>
            <a:r>
              <a:rPr lang="en-US" sz="2400" b="1" dirty="0">
                <a:latin typeface="Gill Sans MT" panose="020B0502020104020203" pitchFamily="34" charset="0"/>
              </a:rPr>
              <a:t> ah</a:t>
            </a:r>
            <a:endParaRPr lang="en-GB" sz="2400" dirty="0">
              <a:latin typeface="Gill Sans MT" panose="020B0502020104020203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Ciid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saafi</a:t>
            </a:r>
            <a:r>
              <a:rPr lang="en-US" sz="2400" b="1" dirty="0">
                <a:latin typeface="Gill Sans MT" panose="020B0502020104020203" pitchFamily="34" charset="0"/>
              </a:rPr>
              <a:t> ah</a:t>
            </a:r>
            <a:endParaRPr lang="en-GB" sz="2400" dirty="0">
              <a:latin typeface="Gill Sans MT" panose="020B0502020104020203" pitchFamily="34" charset="0"/>
            </a:endParaRPr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Iidaan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endParaRPr lang="en-GB" sz="2400" dirty="0">
              <a:latin typeface="Gill Sans MT" panose="020B0502020104020203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400" b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Qeexid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:  </a:t>
            </a:r>
            <a:r>
              <a:rPr lang="en-US" sz="2400" b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Suugaan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  (</a:t>
            </a:r>
            <a:r>
              <a:rPr lang="en-US" sz="2400" b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Aqoon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Gill Sans MT" panose="020B0502020104020203" pitchFamily="34" charset="0"/>
              </a:rPr>
              <a:t>ahaan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</a:rPr>
              <a:t>)</a:t>
            </a:r>
            <a:endParaRPr lang="en-GB" sz="2400" dirty="0">
              <a:solidFill>
                <a:srgbClr val="0070C0"/>
              </a:solidFill>
              <a:latin typeface="Gill Sans MT" panose="020B0502020104020203" pitchFamily="34" charset="0"/>
            </a:endParaRPr>
          </a:p>
          <a:p>
            <a:pPr lvl="0" algn="just"/>
            <a:r>
              <a:rPr lang="en-US" sz="2400" dirty="0" err="1">
                <a:latin typeface="Gill Sans MT" panose="020B0502020104020203" pitchFamily="34" charset="0"/>
              </a:rPr>
              <a:t>Suugaani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waa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labeenta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ama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iidaanka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iyo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koosaarka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hadalka</a:t>
            </a:r>
            <a:r>
              <a:rPr lang="en-US" sz="2400" dirty="0">
                <a:latin typeface="Gill Sans MT" panose="020B0502020104020203" pitchFamily="34" charset="0"/>
              </a:rPr>
              <a:t> oo ah qaybta afka </a:t>
            </a:r>
            <a:r>
              <a:rPr lang="en-US" sz="2400" dirty="0" err="1">
                <a:latin typeface="Gill Sans MT" panose="020B0502020104020203" pitchFamily="34" charset="0"/>
              </a:rPr>
              <a:t>ugu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heerka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saraysa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ee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murtidu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ku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jirto</a:t>
            </a:r>
            <a:r>
              <a:rPr lang="en-US" sz="2400" dirty="0">
                <a:latin typeface="Gill Sans MT" panose="020B0502020104020203" pitchFamily="34" charset="0"/>
              </a:rPr>
              <a:t>. </a:t>
            </a:r>
            <a:r>
              <a:rPr lang="en-US" sz="2400" dirty="0" err="1">
                <a:latin typeface="Gill Sans MT" panose="020B0502020104020203" pitchFamily="34" charset="0"/>
              </a:rPr>
              <a:t>Suugaanta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waxaa</a:t>
            </a:r>
            <a:r>
              <a:rPr lang="en-US" sz="2400" dirty="0">
                <a:latin typeface="Gill Sans MT" panose="020B0502020104020203" pitchFamily="34" charset="0"/>
              </a:rPr>
              <a:t> loo </a:t>
            </a:r>
            <a:r>
              <a:rPr lang="en-US" sz="2400" dirty="0" err="1">
                <a:latin typeface="Gill Sans MT" panose="020B0502020104020203" pitchFamily="34" charset="0"/>
              </a:rPr>
              <a:t>qaybiyaa</a:t>
            </a:r>
            <a:r>
              <a:rPr lang="en-US" sz="2400" dirty="0">
                <a:latin typeface="Gill Sans MT" panose="020B0502020104020203" pitchFamily="34" charset="0"/>
              </a:rPr>
              <a:t> labo </a:t>
            </a:r>
            <a:r>
              <a:rPr lang="en-US" sz="2400" dirty="0" err="1">
                <a:latin typeface="Gill Sans MT" panose="020B0502020104020203" pitchFamily="34" charset="0"/>
              </a:rPr>
              <a:t>qaybood</a:t>
            </a:r>
            <a:r>
              <a:rPr lang="en-US" sz="2400" dirty="0">
                <a:latin typeface="Gill Sans MT" panose="020B0502020104020203" pitchFamily="34" charset="0"/>
              </a:rPr>
              <a:t> oo kala ah: </a:t>
            </a:r>
            <a:r>
              <a:rPr lang="en-US" sz="2400" b="1" dirty="0">
                <a:latin typeface="Gill Sans MT" panose="020B0502020104020203" pitchFamily="34" charset="0"/>
              </a:rPr>
              <a:t>Tix </a:t>
            </a:r>
            <a:r>
              <a:rPr lang="en-US" sz="2400" b="1" dirty="0" err="1">
                <a:latin typeface="Gill Sans MT" panose="020B0502020104020203" pitchFamily="34" charset="0"/>
              </a:rPr>
              <a:t>iyo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Tiraab</a:t>
            </a:r>
            <a:r>
              <a:rPr lang="en-US" sz="24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4D869C5-BD5C-5F99-D5ED-2299D44DEF89}"/>
              </a:ext>
            </a:extLst>
          </p:cNvPr>
          <p:cNvSpPr txBox="1"/>
          <p:nvPr/>
        </p:nvSpPr>
        <p:spPr>
          <a:xfrm>
            <a:off x="5663821" y="2891733"/>
            <a:ext cx="4189863" cy="2243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400" b="1" dirty="0">
                <a:latin typeface="Gill Sans MT" panose="020B0502020104020203" pitchFamily="34" charset="0"/>
              </a:rPr>
              <a:t>5.Cagaar </a:t>
            </a:r>
            <a:r>
              <a:rPr lang="en-US" sz="2400" b="1" dirty="0" err="1">
                <a:latin typeface="Gill Sans MT" panose="020B0502020104020203" pitchFamily="34" charset="0"/>
              </a:rPr>
              <a:t>yar</a:t>
            </a:r>
            <a:endParaRPr lang="en-GB" sz="2400" dirty="0">
              <a:latin typeface="Gill Sans MT" panose="020B05020201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Gill Sans MT" panose="020B0502020104020203" pitchFamily="34" charset="0"/>
              </a:rPr>
              <a:t>6. </a:t>
            </a:r>
            <a:r>
              <a:rPr lang="en-US" sz="2400" b="1" dirty="0" err="1">
                <a:latin typeface="Gill Sans MT" panose="020B0502020104020203" pitchFamily="34" charset="0"/>
              </a:rPr>
              <a:t>Hadal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Gunuus</a:t>
            </a:r>
            <a:r>
              <a:rPr lang="en-US" sz="2400" b="1" dirty="0">
                <a:latin typeface="Gill Sans MT" panose="020B0502020104020203" pitchFamily="34" charset="0"/>
              </a:rPr>
              <a:t> ah</a:t>
            </a:r>
            <a:endParaRPr lang="en-GB" sz="2400" dirty="0">
              <a:latin typeface="Gill Sans MT" panose="020B05020201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Gill Sans MT" panose="020B0502020104020203" pitchFamily="34" charset="0"/>
              </a:rPr>
              <a:t>7. </a:t>
            </a:r>
            <a:r>
              <a:rPr lang="en-US" sz="2400" b="1" dirty="0" err="1">
                <a:latin typeface="Gill Sans MT" panose="020B0502020104020203" pitchFamily="34" charset="0"/>
              </a:rPr>
              <a:t>Roob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yar</a:t>
            </a:r>
            <a:endParaRPr lang="en-GB" sz="2400" dirty="0">
              <a:latin typeface="Gill Sans MT" panose="020B0502020104020203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b="1" dirty="0">
                <a:latin typeface="Gill Sans MT" panose="020B0502020104020203" pitchFamily="34" charset="0"/>
              </a:rPr>
              <a:t>8. Rays </a:t>
            </a:r>
            <a:r>
              <a:rPr lang="en-US" sz="2400" b="1" dirty="0" err="1">
                <a:latin typeface="Gill Sans MT" panose="020B0502020104020203" pitchFamily="34" charset="0"/>
              </a:rPr>
              <a:t>yar</a:t>
            </a:r>
            <a:endParaRPr lang="en-GB" sz="2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989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FCF2DA-19EB-0DBE-8692-96CF502E7284}"/>
              </a:ext>
            </a:extLst>
          </p:cNvPr>
          <p:cNvSpPr/>
          <p:nvPr/>
        </p:nvSpPr>
        <p:spPr>
          <a:xfrm>
            <a:off x="0" y="0"/>
            <a:ext cx="12192000" cy="1417134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522E4E-DEB0-6C6D-69BC-76DD521EA7EE}"/>
              </a:ext>
            </a:extLst>
          </p:cNvPr>
          <p:cNvSpPr txBox="1"/>
          <p:nvPr/>
        </p:nvSpPr>
        <p:spPr>
          <a:xfrm>
            <a:off x="2238233" y="148730"/>
            <a:ext cx="2809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Soomaali: </a:t>
            </a:r>
            <a:r>
              <a:rPr lang="en-US" sz="32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Fasalka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 4 aad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552C35-D69C-8B16-3778-84F7EB2A82AF}"/>
              </a:ext>
            </a:extLst>
          </p:cNvPr>
          <p:cNvSpPr txBox="1"/>
          <p:nvPr/>
        </p:nvSpPr>
        <p:spPr>
          <a:xfrm>
            <a:off x="5079795" y="313899"/>
            <a:ext cx="4282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Cutubka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Gogoldhiga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Suugaanta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D869C5-BD5C-5F99-D5ED-2299D44DEF89}"/>
              </a:ext>
            </a:extLst>
          </p:cNvPr>
          <p:cNvSpPr txBox="1"/>
          <p:nvPr/>
        </p:nvSpPr>
        <p:spPr>
          <a:xfrm>
            <a:off x="9512490" y="462908"/>
            <a:ext cx="2552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Casharka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</a:t>
            </a:r>
            <a:endParaRPr lang="en-US" sz="2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11309D-2D6E-F3F0-238A-F1A8B2FA0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81035"/>
            <a:ext cx="1808725" cy="12037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2898" y="1715944"/>
            <a:ext cx="10386204" cy="4459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Tix: 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Waa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suugaan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kasta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oo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taxan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lana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kala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xigto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(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waa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suugaan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kasta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oo leh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xidhiidh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iyo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xigasho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).</a:t>
            </a: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Qaybaha</a:t>
            </a: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Tixda</a:t>
            </a: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</a:t>
            </a:r>
            <a:r>
              <a:rPr lang="en-US" sz="2400" b="1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ixdu</a:t>
            </a: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waxa ay u kala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baxdaa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saddex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qaybood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oo kala ah: </a:t>
            </a:r>
            <a:r>
              <a:rPr lang="en-US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Maanso</a:t>
            </a:r>
            <a:r>
              <a:rPr lang="en-US" sz="2400" b="1" dirty="0">
                <a:solidFill>
                  <a:srgbClr val="0070C0"/>
                </a:solidFill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Maahmaah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iyo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b="1" dirty="0" err="1">
                <a:solidFill>
                  <a:srgbClr val="92D050"/>
                </a:solidFill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Jacbur</a:t>
            </a:r>
            <a:r>
              <a:rPr lang="en-US" sz="2400" b="1" dirty="0">
                <a:solidFill>
                  <a:srgbClr val="92D050"/>
                </a:solidFill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</a:t>
            </a: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Tiraab</a:t>
            </a: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Waa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hadal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suugaaneed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kasta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oo aan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lahayn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hab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xidhiidh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ah oo la kala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xigto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balse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ku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yimaadda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hab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furan oo lagu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halqabsado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</a:t>
            </a: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Qaybaha</a:t>
            </a: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Tiraabta</a:t>
            </a: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: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Tiraabtu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waxa ay u sii kala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baxdaa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; </a:t>
            </a:r>
            <a:r>
              <a:rPr lang="en-US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Khudbad</a:t>
            </a: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Baan</a:t>
            </a: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, </a:t>
            </a:r>
            <a:r>
              <a:rPr lang="en-US" sz="2400" b="1" dirty="0" err="1">
                <a:solidFill>
                  <a:srgbClr val="0070C0"/>
                </a:solidFill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Sheeko</a:t>
            </a: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dirty="0" err="1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iyo</a:t>
            </a:r>
            <a:r>
              <a:rPr lang="en-US" sz="2400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 </a:t>
            </a:r>
            <a:r>
              <a:rPr lang="en-US" sz="2400" b="1" dirty="0" err="1">
                <a:solidFill>
                  <a:srgbClr val="92D050"/>
                </a:solidFill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Curis</a:t>
            </a:r>
            <a:r>
              <a:rPr lang="en-US" sz="2400" b="1" dirty="0">
                <a:latin typeface="Gill Sans MT" panose="020B0502020104020203" pitchFamily="34" charset="0"/>
                <a:ea typeface="Malgun Gothic Semilight" panose="020B0502040204020203" pitchFamily="34" charset="-128"/>
                <a:cs typeface="Malgun Gothic Semilight" panose="020B0502040204020203" pitchFamily="34" charset="-128"/>
              </a:rPr>
              <a:t>.</a:t>
            </a:r>
            <a:endParaRPr lang="en-GB" sz="2400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06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FCF2DA-19EB-0DBE-8692-96CF502E7284}"/>
              </a:ext>
            </a:extLst>
          </p:cNvPr>
          <p:cNvSpPr/>
          <p:nvPr/>
        </p:nvSpPr>
        <p:spPr>
          <a:xfrm>
            <a:off x="0" y="0"/>
            <a:ext cx="12192000" cy="1417134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522E4E-DEB0-6C6D-69BC-76DD521EA7EE}"/>
              </a:ext>
            </a:extLst>
          </p:cNvPr>
          <p:cNvSpPr txBox="1"/>
          <p:nvPr/>
        </p:nvSpPr>
        <p:spPr>
          <a:xfrm>
            <a:off x="2593075" y="0"/>
            <a:ext cx="2715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Soomaali: </a:t>
            </a:r>
            <a:r>
              <a:rPr lang="en-US" sz="32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Fasalka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 4 aad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552C35-D69C-8B16-3778-84F7EB2A82AF}"/>
              </a:ext>
            </a:extLst>
          </p:cNvPr>
          <p:cNvSpPr txBox="1"/>
          <p:nvPr/>
        </p:nvSpPr>
        <p:spPr>
          <a:xfrm>
            <a:off x="5297646" y="109182"/>
            <a:ext cx="3928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Cutubka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Gogoldhiga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Suugaanta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D869C5-BD5C-5F99-D5ED-2299D44DEF89}"/>
              </a:ext>
            </a:extLst>
          </p:cNvPr>
          <p:cNvSpPr txBox="1"/>
          <p:nvPr/>
        </p:nvSpPr>
        <p:spPr>
          <a:xfrm>
            <a:off x="9867332" y="291408"/>
            <a:ext cx="210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Casharka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</a:t>
            </a:r>
            <a:endParaRPr lang="en-US" sz="2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11309D-2D6E-F3F0-238A-F1A8B2FA0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6" y="81035"/>
            <a:ext cx="2046138" cy="1203702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xmlns="" id="{F8D3002E-9071-4C76-A697-6BB6D9091F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9063219"/>
              </p:ext>
            </p:extLst>
          </p:nvPr>
        </p:nvGraphicFramePr>
        <p:xfrm>
          <a:off x="191069" y="1473958"/>
          <a:ext cx="11851406" cy="5233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F7D0972-1399-437F-A315-8B1CD33A8A9F}"/>
              </a:ext>
            </a:extLst>
          </p:cNvPr>
          <p:cNvSpPr/>
          <p:nvPr/>
        </p:nvSpPr>
        <p:spPr>
          <a:xfrm>
            <a:off x="-9099" y="1341736"/>
            <a:ext cx="12192000" cy="4545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28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Comic Sans MS" panose="030F0702030302020204" pitchFamily="66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2800" dirty="0">
                <a:latin typeface="Comic Sans MS" panose="030F0702030302020204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>
              <a:latin typeface="Comic Sans MS" panose="030F0702030302020204" pitchFamily="66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67BA6D6-A4AB-4CAA-A7BA-FFF4F2A80004}"/>
              </a:ext>
            </a:extLst>
          </p:cNvPr>
          <p:cNvSpPr/>
          <p:nvPr/>
        </p:nvSpPr>
        <p:spPr>
          <a:xfrm>
            <a:off x="4373384" y="1517013"/>
            <a:ext cx="2702258" cy="6005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Gill Sans MT" panose="020B0502020104020203" pitchFamily="34" charset="0"/>
              </a:rPr>
              <a:t>SUUGAAN</a:t>
            </a:r>
            <a:r>
              <a:rPr lang="en-US" sz="140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5FB1B83E-A6A7-42F9-8539-E56FD1E4F792}"/>
              </a:ext>
            </a:extLst>
          </p:cNvPr>
          <p:cNvSpPr/>
          <p:nvPr/>
        </p:nvSpPr>
        <p:spPr>
          <a:xfrm>
            <a:off x="6996919" y="3318872"/>
            <a:ext cx="2702258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TIRAAB</a:t>
            </a:r>
            <a:r>
              <a:rPr lang="en-US" sz="120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852D8043-B2A5-40A5-A732-561A358EBABC}"/>
              </a:ext>
            </a:extLst>
          </p:cNvPr>
          <p:cNvSpPr/>
          <p:nvPr/>
        </p:nvSpPr>
        <p:spPr>
          <a:xfrm>
            <a:off x="1247872" y="3318872"/>
            <a:ext cx="2702258" cy="6005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TIX</a:t>
            </a:r>
            <a:r>
              <a:rPr lang="en-US" sz="120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CEC8A2EC-71A6-40FE-BAC0-42982586CD7B}"/>
              </a:ext>
            </a:extLst>
          </p:cNvPr>
          <p:cNvSpPr/>
          <p:nvPr/>
        </p:nvSpPr>
        <p:spPr>
          <a:xfrm>
            <a:off x="276560" y="5128588"/>
            <a:ext cx="1326707" cy="600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Gill Sans MT" panose="020B0502020104020203" pitchFamily="34" charset="0"/>
              </a:rPr>
              <a:t>MAANSO</a:t>
            </a:r>
            <a:r>
              <a:rPr lang="en-US" sz="100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B23613A-DA8F-4735-87C2-BAEDEAD60E79}"/>
              </a:ext>
            </a:extLst>
          </p:cNvPr>
          <p:cNvSpPr/>
          <p:nvPr/>
        </p:nvSpPr>
        <p:spPr>
          <a:xfrm>
            <a:off x="1801931" y="5128590"/>
            <a:ext cx="1561564" cy="600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Gill Sans MT" panose="020B0502020104020203" pitchFamily="34" charset="0"/>
              </a:rPr>
              <a:t>MAAHMAAH</a:t>
            </a:r>
            <a:r>
              <a:rPr lang="en-US" sz="100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F56B7343-7F00-4CC5-AE48-5D6899C45FB8}"/>
              </a:ext>
            </a:extLst>
          </p:cNvPr>
          <p:cNvSpPr/>
          <p:nvPr/>
        </p:nvSpPr>
        <p:spPr>
          <a:xfrm>
            <a:off x="3493365" y="5128590"/>
            <a:ext cx="1391291" cy="60050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JACBUR</a:t>
            </a:r>
            <a:r>
              <a:rPr lang="en-US" sz="105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A7A9A4DB-3DF0-408C-B073-0E884DBCF3ED}"/>
              </a:ext>
            </a:extLst>
          </p:cNvPr>
          <p:cNvSpPr/>
          <p:nvPr/>
        </p:nvSpPr>
        <p:spPr>
          <a:xfrm>
            <a:off x="5030975" y="5128590"/>
            <a:ext cx="1490595" cy="600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KHUDBAD</a:t>
            </a:r>
            <a:r>
              <a:rPr lang="en-US" sz="105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EB5ECD05-86B5-41C2-94AE-389D7DD7FD9C}"/>
              </a:ext>
            </a:extLst>
          </p:cNvPr>
          <p:cNvSpPr/>
          <p:nvPr/>
        </p:nvSpPr>
        <p:spPr>
          <a:xfrm>
            <a:off x="6736900" y="5128588"/>
            <a:ext cx="1362579" cy="600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BAAN</a:t>
            </a:r>
            <a:r>
              <a:rPr lang="en-US" sz="105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D1EC685-6A7E-4831-9666-7951B1689610}"/>
              </a:ext>
            </a:extLst>
          </p:cNvPr>
          <p:cNvSpPr/>
          <p:nvPr/>
        </p:nvSpPr>
        <p:spPr>
          <a:xfrm>
            <a:off x="8332063" y="5128588"/>
            <a:ext cx="1717142" cy="600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SHEEKO</a:t>
            </a:r>
            <a:r>
              <a:rPr lang="en-US" sz="105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027CDD74-1404-4D6B-AF30-F5063369031D}"/>
              </a:ext>
            </a:extLst>
          </p:cNvPr>
          <p:cNvSpPr/>
          <p:nvPr/>
        </p:nvSpPr>
        <p:spPr>
          <a:xfrm>
            <a:off x="10222578" y="5128588"/>
            <a:ext cx="1569475" cy="6005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Gill Sans MT" panose="020B0502020104020203" pitchFamily="34" charset="0"/>
              </a:rPr>
              <a:t>CURIS</a:t>
            </a:r>
            <a:r>
              <a:rPr lang="en-US" sz="1050" dirty="0">
                <a:latin typeface="Gill Sans MT" panose="020B0502020104020203" pitchFamily="34" charset="0"/>
              </a:rPr>
              <a:t> 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C5A01C0E-8850-4A19-AAC6-60FCA446AC36}"/>
              </a:ext>
            </a:extLst>
          </p:cNvPr>
          <p:cNvSpPr/>
          <p:nvPr/>
        </p:nvSpPr>
        <p:spPr>
          <a:xfrm>
            <a:off x="5243540" y="2132882"/>
            <a:ext cx="788770" cy="1456480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xmlns="" id="{3138595F-1033-4837-A39A-1318F7A2E946}"/>
              </a:ext>
            </a:extLst>
          </p:cNvPr>
          <p:cNvSpPr/>
          <p:nvPr/>
        </p:nvSpPr>
        <p:spPr>
          <a:xfrm>
            <a:off x="7940141" y="3936716"/>
            <a:ext cx="783844" cy="1051413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C461013E-D68A-4BE1-B8A8-096614FEB7EA}"/>
              </a:ext>
            </a:extLst>
          </p:cNvPr>
          <p:cNvSpPr/>
          <p:nvPr/>
        </p:nvSpPr>
        <p:spPr>
          <a:xfrm>
            <a:off x="2207079" y="3934745"/>
            <a:ext cx="783844" cy="916648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913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FCF2DA-19EB-0DBE-8692-96CF502E7284}"/>
              </a:ext>
            </a:extLst>
          </p:cNvPr>
          <p:cNvSpPr/>
          <p:nvPr/>
        </p:nvSpPr>
        <p:spPr>
          <a:xfrm>
            <a:off x="0" y="0"/>
            <a:ext cx="12192000" cy="1417134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522E4E-DEB0-6C6D-69BC-76DD521EA7EE}"/>
              </a:ext>
            </a:extLst>
          </p:cNvPr>
          <p:cNvSpPr txBox="1"/>
          <p:nvPr/>
        </p:nvSpPr>
        <p:spPr>
          <a:xfrm>
            <a:off x="2238233" y="148730"/>
            <a:ext cx="2809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Soomaali: </a:t>
            </a:r>
            <a:r>
              <a:rPr lang="en-US" sz="32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Fasalka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 4 aad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552C35-D69C-8B16-3778-84F7EB2A82AF}"/>
              </a:ext>
            </a:extLst>
          </p:cNvPr>
          <p:cNvSpPr txBox="1"/>
          <p:nvPr/>
        </p:nvSpPr>
        <p:spPr>
          <a:xfrm>
            <a:off x="5079795" y="313899"/>
            <a:ext cx="4282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Cutubka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Gogoldhiga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Suugaanta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D869C5-BD5C-5F99-D5ED-2299D44DEF89}"/>
              </a:ext>
            </a:extLst>
          </p:cNvPr>
          <p:cNvSpPr txBox="1"/>
          <p:nvPr/>
        </p:nvSpPr>
        <p:spPr>
          <a:xfrm>
            <a:off x="9512490" y="462908"/>
            <a:ext cx="2552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Casharka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</a:t>
            </a:r>
            <a:endParaRPr lang="en-US" sz="2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11309D-2D6E-F3F0-238A-F1A8B2FA0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81035"/>
            <a:ext cx="1808725" cy="12037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89810" y="1233513"/>
            <a:ext cx="1094071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en-US" sz="2400" b="1" dirty="0">
              <a:latin typeface="Gill Sans MT" panose="020B0502020104020203" pitchFamily="34" charset="0"/>
            </a:endParaRPr>
          </a:p>
          <a:p>
            <a:pPr algn="just"/>
            <a:r>
              <a:rPr lang="en-US" sz="2400" b="1" dirty="0" err="1">
                <a:latin typeface="Gill Sans MT" panose="020B0502020104020203" pitchFamily="34" charset="0"/>
              </a:rPr>
              <a:t>Sooyaalka</a:t>
            </a:r>
            <a:r>
              <a:rPr lang="en-US" sz="2400" b="1" dirty="0">
                <a:latin typeface="Gill Sans MT" panose="020B0502020104020203" pitchFamily="34" charset="0"/>
              </a:rPr>
              <a:t> Maansada: </a:t>
            </a:r>
            <a:r>
              <a:rPr lang="en-US" sz="2400" dirty="0" err="1">
                <a:latin typeface="Gill Sans MT" panose="020B0502020104020203" pitchFamily="34" charset="0"/>
              </a:rPr>
              <a:t>Maansadu</a:t>
            </a:r>
            <a:r>
              <a:rPr lang="en-US" sz="2400" dirty="0">
                <a:latin typeface="Gill Sans MT" panose="020B0502020104020203" pitchFamily="34" charset="0"/>
              </a:rPr>
              <a:t> waxa ay la </a:t>
            </a:r>
            <a:r>
              <a:rPr lang="en-US" sz="2400" dirty="0" err="1">
                <a:latin typeface="Gill Sans MT" panose="020B0502020104020203" pitchFamily="34" charset="0"/>
              </a:rPr>
              <a:t>kowsatay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ummadda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afkeeda</a:t>
            </a:r>
            <a:r>
              <a:rPr lang="en-US" sz="2400" dirty="0">
                <a:latin typeface="Gill Sans MT" panose="020B0502020104020203" pitchFamily="34" charset="0"/>
              </a:rPr>
              <a:t>.</a:t>
            </a:r>
          </a:p>
          <a:p>
            <a:pPr algn="just"/>
            <a:r>
              <a:rPr lang="en-US" sz="2400" b="1" dirty="0" err="1">
                <a:latin typeface="Gill Sans MT" panose="020B0502020104020203" pitchFamily="34" charset="0"/>
              </a:rPr>
              <a:t>Cadaymo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2400" dirty="0" err="1">
                <a:latin typeface="Gill Sans MT" panose="020B0502020104020203" pitchFamily="34" charset="0"/>
              </a:rPr>
              <a:t>Xiligii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Afrika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maroodiga</a:t>
            </a:r>
            <a:r>
              <a:rPr lang="en-US" sz="2400" dirty="0">
                <a:latin typeface="Gill Sans MT" panose="020B0502020104020203" pitchFamily="34" charset="0"/>
              </a:rPr>
              <a:t> lagu </a:t>
            </a:r>
            <a:r>
              <a:rPr lang="en-US" sz="2400" dirty="0" err="1">
                <a:latin typeface="Gill Sans MT" panose="020B0502020104020203" pitchFamily="34" charset="0"/>
              </a:rPr>
              <a:t>dagaalamijiray</a:t>
            </a:r>
            <a:r>
              <a:rPr lang="en-US" sz="2400" dirty="0">
                <a:latin typeface="Gill Sans MT" panose="020B0502020104020203" pitchFamily="34" charset="0"/>
              </a:rPr>
              <a:t> in </a:t>
            </a:r>
            <a:r>
              <a:rPr lang="en-US" sz="2400" dirty="0" err="1">
                <a:latin typeface="Gill Sans MT" panose="020B0502020104020203" pitchFamily="34" charset="0"/>
              </a:rPr>
              <a:t>Soomaalidu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ka</a:t>
            </a:r>
            <a:r>
              <a:rPr lang="en-US" sz="2400" dirty="0">
                <a:latin typeface="Gill Sans MT" panose="020B0502020104020203" pitchFamily="34" charset="0"/>
              </a:rPr>
              <a:t> mid </a:t>
            </a:r>
            <a:r>
              <a:rPr lang="en-US" sz="2400" dirty="0" err="1">
                <a:latin typeface="Gill Sans MT" panose="020B0502020104020203" pitchFamily="34" charset="0"/>
              </a:rPr>
              <a:t>ahayd</a:t>
            </a:r>
            <a:r>
              <a:rPr lang="en-US" sz="2400" dirty="0">
                <a:latin typeface="Gill Sans MT" panose="020B0502020104020203" pitchFamily="34" charset="0"/>
              </a:rPr>
              <a:t>.</a:t>
            </a:r>
          </a:p>
          <a:p>
            <a:pPr lvl="2" algn="just"/>
            <a:r>
              <a:rPr lang="en-US" sz="2400" b="1" i="1" dirty="0" err="1">
                <a:latin typeface="Gill Sans MT" panose="020B0502020104020203" pitchFamily="34" charset="0"/>
              </a:rPr>
              <a:t>Maroodi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latin typeface="Gill Sans MT" panose="020B0502020104020203" pitchFamily="34" charset="0"/>
              </a:rPr>
              <a:t>maroodi</a:t>
            </a:r>
            <a:endParaRPr lang="en-US" sz="2400" b="1" i="1" dirty="0">
              <a:latin typeface="Gill Sans MT" panose="020B0502020104020203" pitchFamily="34" charset="0"/>
            </a:endParaRPr>
          </a:p>
          <a:p>
            <a:pPr lvl="2" algn="just"/>
            <a:r>
              <a:rPr lang="en-US" sz="2400" b="1" i="1" dirty="0" err="1">
                <a:latin typeface="Gill Sans MT" panose="020B0502020104020203" pitchFamily="34" charset="0"/>
              </a:rPr>
              <a:t>Maroodi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latin typeface="Gill Sans MT" panose="020B0502020104020203" pitchFamily="34" charset="0"/>
              </a:rPr>
              <a:t>cadhoole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</a:p>
          <a:p>
            <a:pPr lvl="2" algn="just"/>
            <a:r>
              <a:rPr lang="en-US" sz="2400" b="1" i="1" dirty="0" err="1">
                <a:latin typeface="Gill Sans MT" panose="020B0502020104020203" pitchFamily="34" charset="0"/>
              </a:rPr>
              <a:t>Haddii</a:t>
            </a:r>
            <a:r>
              <a:rPr lang="en-US" sz="2400" b="1" i="1" dirty="0">
                <a:latin typeface="Gill Sans MT" panose="020B0502020104020203" pitchFamily="34" charset="0"/>
              </a:rPr>
              <a:t> col la </a:t>
            </a:r>
            <a:r>
              <a:rPr lang="en-US" sz="2400" b="1" i="1" dirty="0" err="1">
                <a:latin typeface="Gill Sans MT" panose="020B0502020104020203" pitchFamily="34" charset="0"/>
              </a:rPr>
              <a:t>sheego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</a:p>
          <a:p>
            <a:pPr lvl="2" algn="just"/>
            <a:r>
              <a:rPr lang="en-US" sz="2400" b="1" i="1" dirty="0" err="1">
                <a:latin typeface="Gill Sans MT" panose="020B0502020104020203" pitchFamily="34" charset="0"/>
              </a:rPr>
              <a:t>Cadaada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latin typeface="Gill Sans MT" panose="020B0502020104020203" pitchFamily="34" charset="0"/>
              </a:rPr>
              <a:t>ku</a:t>
            </a:r>
            <a:r>
              <a:rPr lang="en-US" sz="2400" b="1" i="1" dirty="0">
                <a:latin typeface="Gill Sans MT" panose="020B0502020104020203" pitchFamily="34" charset="0"/>
              </a:rPr>
              <a:t> mere</a:t>
            </a:r>
          </a:p>
          <a:p>
            <a:pPr algn="just"/>
            <a:r>
              <a:rPr lang="en-US" sz="2400" dirty="0">
                <a:latin typeface="Gill Sans MT" panose="020B0502020104020203" pitchFamily="34" charset="0"/>
              </a:rPr>
              <a:t>2. </a:t>
            </a:r>
            <a:r>
              <a:rPr lang="en-US" sz="2400" dirty="0" err="1">
                <a:latin typeface="Gill Sans MT" panose="020B0502020104020203" pitchFamily="34" charset="0"/>
              </a:rPr>
              <a:t>Hilaadaddii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b="1" dirty="0">
                <a:latin typeface="Gill Sans MT" panose="020B0502020104020203" pitchFamily="34" charset="0"/>
              </a:rPr>
              <a:t>1200—1333</a:t>
            </a:r>
            <a:r>
              <a:rPr lang="en-US" sz="2400" dirty="0">
                <a:latin typeface="Gill Sans MT" panose="020B0502020104020203" pitchFamily="34" charset="0"/>
              </a:rPr>
              <a:t> kii, </a:t>
            </a:r>
            <a:r>
              <a:rPr lang="en-US" sz="2400" dirty="0" err="1">
                <a:latin typeface="Gill Sans MT" panose="020B0502020104020203" pitchFamily="34" charset="0"/>
              </a:rPr>
              <a:t>sahamiyayaashii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Carabta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iyo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Shiinuhu</a:t>
            </a:r>
            <a:r>
              <a:rPr lang="en-US" sz="2400" b="1" dirty="0">
                <a:latin typeface="Gill Sans MT" panose="020B0502020104020203" pitchFamily="34" charset="0"/>
              </a:rPr>
              <a:t>, </a:t>
            </a:r>
            <a:r>
              <a:rPr lang="en-US" sz="2400" dirty="0">
                <a:latin typeface="Gill Sans MT" panose="020B0502020104020203" pitchFamily="34" charset="0"/>
              </a:rPr>
              <a:t>waxa ay wax </a:t>
            </a:r>
            <a:r>
              <a:rPr lang="en-US" sz="2400" dirty="0" err="1">
                <a:latin typeface="Gill Sans MT" panose="020B0502020104020203" pitchFamily="34" charset="0"/>
              </a:rPr>
              <a:t>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qoreen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ciyaaraha</a:t>
            </a:r>
            <a:r>
              <a:rPr lang="en-US" sz="2400" dirty="0">
                <a:latin typeface="Gill Sans MT" panose="020B0502020104020203" pitchFamily="34" charset="0"/>
              </a:rPr>
              <a:t> dhaqanka </a:t>
            </a:r>
            <a:r>
              <a:rPr lang="en-US" sz="2400" dirty="0" err="1">
                <a:latin typeface="Gill Sans MT" panose="020B0502020104020203" pitchFamily="34" charset="0"/>
              </a:rPr>
              <a:t>Soomaalida</a:t>
            </a:r>
            <a:r>
              <a:rPr lang="en-US" sz="2400" dirty="0">
                <a:latin typeface="Gill Sans MT" panose="020B0502020104020203" pitchFamily="34" charset="0"/>
              </a:rPr>
              <a:t>.</a:t>
            </a:r>
          </a:p>
          <a:p>
            <a:pPr algn="just"/>
            <a:r>
              <a:rPr lang="en-US" sz="2400" dirty="0">
                <a:latin typeface="Gill Sans MT" panose="020B0502020104020203" pitchFamily="34" charset="0"/>
              </a:rPr>
              <a:t>3. </a:t>
            </a:r>
            <a:r>
              <a:rPr lang="en-US" sz="2400" b="1" dirty="0" err="1">
                <a:latin typeface="Gill Sans MT" panose="020B0502020104020203" pitchFamily="34" charset="0"/>
              </a:rPr>
              <a:t>Inbu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Batuuta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dirty="0">
                <a:latin typeface="Gill Sans MT" panose="020B0502020104020203" pitchFamily="34" charset="0"/>
              </a:rPr>
              <a:t>waxa uu </a:t>
            </a:r>
            <a:r>
              <a:rPr lang="en-US" sz="2400" dirty="0" err="1">
                <a:latin typeface="Gill Sans MT" panose="020B0502020104020203" pitchFamily="34" charset="0"/>
              </a:rPr>
              <a:t>sheegay</a:t>
            </a:r>
            <a:r>
              <a:rPr lang="en-US" sz="2400" dirty="0">
                <a:latin typeface="Gill Sans MT" panose="020B0502020104020203" pitchFamily="34" charset="0"/>
              </a:rPr>
              <a:t> in uu </a:t>
            </a:r>
            <a:r>
              <a:rPr lang="en-US" sz="2400" dirty="0" err="1">
                <a:latin typeface="Gill Sans MT" panose="020B0502020104020203" pitchFamily="34" charset="0"/>
              </a:rPr>
              <a:t>kula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kulmay</a:t>
            </a:r>
            <a:r>
              <a:rPr lang="en-US" sz="2400" dirty="0">
                <a:latin typeface="Gill Sans MT" panose="020B0502020104020203" pitchFamily="34" charset="0"/>
              </a:rPr>
              <a:t>  </a:t>
            </a:r>
            <a:r>
              <a:rPr lang="en-US" sz="2400" dirty="0" err="1">
                <a:latin typeface="Gill Sans MT" panose="020B0502020104020203" pitchFamily="34" charset="0"/>
              </a:rPr>
              <a:t>magaalooyinka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xeebaha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Badda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Cas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dhalinyaro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hu</a:t>
            </a:r>
            <a:r>
              <a:rPr lang="en-US" sz="2400" dirty="0">
                <a:latin typeface="Gill Sans MT" panose="020B0502020104020203" pitchFamily="34" charset="0"/>
              </a:rPr>
              <a:t>’ </a:t>
            </a:r>
            <a:r>
              <a:rPr lang="en-US" sz="2400" dirty="0" err="1">
                <a:latin typeface="Gill Sans MT" panose="020B0502020104020203" pitchFamily="34" charset="0"/>
              </a:rPr>
              <a:t>quruxbadan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xidhan</a:t>
            </a:r>
            <a:r>
              <a:rPr lang="en-US" sz="2400" dirty="0">
                <a:latin typeface="Gill Sans MT" panose="020B0502020104020203" pitchFamily="34" charset="0"/>
              </a:rPr>
              <a:t> oo </a:t>
            </a:r>
            <a:r>
              <a:rPr lang="en-US" sz="2400" dirty="0" err="1">
                <a:latin typeface="Gill Sans MT" panose="020B0502020104020203" pitchFamily="34" charset="0"/>
              </a:rPr>
              <a:t>ciyaaraha</a:t>
            </a:r>
            <a:r>
              <a:rPr lang="en-US" sz="2400" dirty="0">
                <a:latin typeface="Gill Sans MT" panose="020B0502020104020203" pitchFamily="34" charset="0"/>
              </a:rPr>
              <a:t> dhaqanka </a:t>
            </a:r>
            <a:r>
              <a:rPr lang="en-US" sz="2400" dirty="0" err="1">
                <a:latin typeface="Gill Sans MT" panose="020B0502020104020203" pitchFamily="34" charset="0"/>
              </a:rPr>
              <a:t>iyo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tirinta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maansada</a:t>
            </a:r>
            <a:r>
              <a:rPr lang="en-US" sz="2400" dirty="0">
                <a:latin typeface="Gill Sans MT" panose="020B0502020104020203" pitchFamily="34" charset="0"/>
              </a:rPr>
              <a:t> u </a:t>
            </a:r>
            <a:r>
              <a:rPr lang="en-US" sz="2400" dirty="0" err="1">
                <a:latin typeface="Gill Sans MT" panose="020B0502020104020203" pitchFamily="34" charset="0"/>
              </a:rPr>
              <a:t>beyni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baxay</a:t>
            </a:r>
            <a:r>
              <a:rPr lang="en-US" sz="24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048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FCF2DA-19EB-0DBE-8692-96CF502E7284}"/>
              </a:ext>
            </a:extLst>
          </p:cNvPr>
          <p:cNvSpPr/>
          <p:nvPr/>
        </p:nvSpPr>
        <p:spPr>
          <a:xfrm>
            <a:off x="0" y="0"/>
            <a:ext cx="12192000" cy="1417134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522E4E-DEB0-6C6D-69BC-76DD521EA7EE}"/>
              </a:ext>
            </a:extLst>
          </p:cNvPr>
          <p:cNvSpPr txBox="1"/>
          <p:nvPr/>
        </p:nvSpPr>
        <p:spPr>
          <a:xfrm>
            <a:off x="2238233" y="148730"/>
            <a:ext cx="2809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Soomaali: </a:t>
            </a:r>
            <a:r>
              <a:rPr lang="en-US" sz="32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Fasalka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 4 aad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552C35-D69C-8B16-3778-84F7EB2A82AF}"/>
              </a:ext>
            </a:extLst>
          </p:cNvPr>
          <p:cNvSpPr txBox="1"/>
          <p:nvPr/>
        </p:nvSpPr>
        <p:spPr>
          <a:xfrm>
            <a:off x="5079795" y="313899"/>
            <a:ext cx="4282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Cutubka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Gogoldhiga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Suugaanta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D869C5-BD5C-5F99-D5ED-2299D44DEF89}"/>
              </a:ext>
            </a:extLst>
          </p:cNvPr>
          <p:cNvSpPr txBox="1"/>
          <p:nvPr/>
        </p:nvSpPr>
        <p:spPr>
          <a:xfrm>
            <a:off x="9512490" y="462908"/>
            <a:ext cx="2552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Casharka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</a:t>
            </a:r>
            <a:endParaRPr lang="en-US" sz="2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11309D-2D6E-F3F0-238A-F1A8B2FA0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81035"/>
            <a:ext cx="1808725" cy="12037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25642" y="1409975"/>
            <a:ext cx="10892590" cy="5013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Gill Sans MT" panose="020B0502020104020203" pitchFamily="34" charset="0"/>
              </a:rPr>
              <a:t>Bilawgii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Fanka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Casriga</a:t>
            </a:r>
            <a:r>
              <a:rPr lang="en-US" sz="2400" b="1" dirty="0">
                <a:latin typeface="Gill Sans MT" panose="020B0502020104020203" pitchFamily="34" charset="0"/>
              </a:rPr>
              <a:t> ah </a:t>
            </a:r>
            <a:r>
              <a:rPr lang="en-US" sz="2400" b="1" dirty="0" err="1">
                <a:latin typeface="Gill Sans MT" panose="020B0502020104020203" pitchFamily="34" charset="0"/>
              </a:rPr>
              <a:t>ee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Soomaalida</a:t>
            </a:r>
            <a:endParaRPr lang="en-US" sz="2400" b="1" dirty="0">
              <a:latin typeface="Gill Sans MT" panose="020B0502020104020203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Gill Sans MT" panose="020B0502020104020203" pitchFamily="34" charset="0"/>
              </a:rPr>
              <a:t>Cabdi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Deeqsi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Warfaa</a:t>
            </a:r>
            <a:r>
              <a:rPr lang="en-US" sz="2400" dirty="0">
                <a:latin typeface="Gill Sans MT" panose="020B0502020104020203" pitchFamily="34" charset="0"/>
              </a:rPr>
              <a:t> oo </a:t>
            </a:r>
            <a:r>
              <a:rPr lang="en-US" sz="2400" dirty="0" err="1">
                <a:latin typeface="Gill Sans MT" panose="020B0502020104020203" pitchFamily="34" charset="0"/>
              </a:rPr>
              <a:t>ku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magac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dheeraa</a:t>
            </a:r>
            <a:r>
              <a:rPr lang="en-US" sz="2400" dirty="0">
                <a:latin typeface="Gill Sans MT" panose="020B0502020104020203" pitchFamily="34" charset="0"/>
              </a:rPr>
              <a:t> (</a:t>
            </a:r>
            <a:r>
              <a:rPr lang="en-US" sz="2400" dirty="0" err="1">
                <a:latin typeface="Gill Sans MT" panose="020B0502020104020203" pitchFamily="34" charset="0"/>
              </a:rPr>
              <a:t>Cabdi-Sinimoo</a:t>
            </a:r>
            <a:r>
              <a:rPr lang="en-US" sz="2400" dirty="0">
                <a:latin typeface="Gill Sans MT" panose="020B0502020104020203" pitchFamily="34" charset="0"/>
              </a:rPr>
              <a:t>) waxa uu </a:t>
            </a:r>
            <a:r>
              <a:rPr lang="en-US" sz="2400" dirty="0" err="1">
                <a:latin typeface="Gill Sans MT" panose="020B0502020104020203" pitchFamily="34" charset="0"/>
              </a:rPr>
              <a:t>ahaa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ninkii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ugu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horeeyey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ee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bilaabay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heesta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belweda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ee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muusiga</a:t>
            </a:r>
            <a:r>
              <a:rPr lang="en-US" sz="2400" dirty="0">
                <a:latin typeface="Gill Sans MT" panose="020B0502020104020203" pitchFamily="34" charset="0"/>
              </a:rPr>
              <a:t> leh. </a:t>
            </a:r>
            <a:r>
              <a:rPr lang="en-US" sz="2400" dirty="0" err="1">
                <a:latin typeface="Gill Sans MT" panose="020B0502020104020203" pitchFamily="34" charset="0"/>
              </a:rPr>
              <a:t>Waxaana</a:t>
            </a:r>
            <a:r>
              <a:rPr lang="en-US" sz="2400" dirty="0">
                <a:latin typeface="Gill Sans MT" panose="020B0502020104020203" pitchFamily="34" charset="0"/>
              </a:rPr>
              <a:t> uu </a:t>
            </a:r>
            <a:r>
              <a:rPr lang="en-US" sz="2400" dirty="0" err="1">
                <a:latin typeface="Gill Sans MT" panose="020B0502020104020203" pitchFamily="34" charset="0"/>
              </a:rPr>
              <a:t>bilaabay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hilaadadii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b="1" dirty="0">
                <a:latin typeface="Gill Sans MT" panose="020B0502020104020203" pitchFamily="34" charset="0"/>
              </a:rPr>
              <a:t>1930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naadkii</a:t>
            </a:r>
            <a:r>
              <a:rPr lang="en-US" sz="2400" dirty="0">
                <a:latin typeface="Gill Sans MT" panose="020B0502020104020203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Gill Sans MT" panose="020B0502020104020203" pitchFamily="34" charset="0"/>
              </a:rPr>
              <a:t>Cabdi-Sinimoo</a:t>
            </a:r>
            <a:r>
              <a:rPr lang="en-US" sz="2400" dirty="0">
                <a:latin typeface="Gill Sans MT" panose="020B0502020104020203" pitchFamily="34" charset="0"/>
              </a:rPr>
              <a:t> waxa loo </a:t>
            </a:r>
            <a:r>
              <a:rPr lang="en-US" sz="2400" dirty="0" err="1">
                <a:latin typeface="Gill Sans MT" panose="020B0502020104020203" pitchFamily="34" charset="0"/>
              </a:rPr>
              <a:t>aqoonsanyahay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Aabaha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Fanka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Casriga</a:t>
            </a:r>
            <a:r>
              <a:rPr lang="en-US" sz="2400" dirty="0">
                <a:latin typeface="Gill Sans MT" panose="020B0502020104020203" pitchFamily="34" charset="0"/>
              </a:rPr>
              <a:t> ah, </a:t>
            </a:r>
            <a:r>
              <a:rPr lang="en-US" sz="2400" dirty="0" err="1">
                <a:latin typeface="Gill Sans MT" panose="020B0502020104020203" pitchFamily="34" charset="0"/>
              </a:rPr>
              <a:t>sababtoo</a:t>
            </a:r>
            <a:r>
              <a:rPr lang="en-US" sz="2400" dirty="0">
                <a:latin typeface="Gill Sans MT" panose="020B0502020104020203" pitchFamily="34" charset="0"/>
              </a:rPr>
              <a:t> ah </a:t>
            </a:r>
            <a:r>
              <a:rPr lang="en-US" sz="2400" dirty="0" err="1">
                <a:latin typeface="Gill Sans MT" panose="020B0502020104020203" pitchFamily="34" charset="0"/>
              </a:rPr>
              <a:t>waa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ninkii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ugu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horeeyey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ee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hal-abuuray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fanka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casriga</a:t>
            </a:r>
            <a:r>
              <a:rPr lang="en-US" sz="2400" dirty="0">
                <a:latin typeface="Gill Sans MT" panose="020B0502020104020203" pitchFamily="34" charset="0"/>
              </a:rPr>
              <a:t> ah. Waxa uu </a:t>
            </a:r>
            <a:r>
              <a:rPr lang="en-US" sz="2400" dirty="0" err="1">
                <a:latin typeface="Gill Sans MT" panose="020B0502020104020203" pitchFamily="34" charset="0"/>
              </a:rPr>
              <a:t>ahaa</a:t>
            </a:r>
            <a:r>
              <a:rPr lang="en-US" sz="2400" dirty="0">
                <a:latin typeface="Gill Sans MT" panose="020B0502020104020203" pitchFamily="34" charset="0"/>
              </a:rPr>
              <a:t> wade </a:t>
            </a:r>
            <a:r>
              <a:rPr lang="en-US" sz="2400" dirty="0" err="1">
                <a:latin typeface="Gill Sans MT" panose="020B0502020104020203" pitchFamily="34" charset="0"/>
              </a:rPr>
              <a:t>baabuur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xamuul</a:t>
            </a:r>
            <a:r>
              <a:rPr lang="en-US" sz="2400" dirty="0">
                <a:latin typeface="Gill Sans MT" panose="020B0502020104020203" pitchFamily="34" charset="0"/>
              </a:rPr>
              <a:t> ah oo u kala </a:t>
            </a:r>
            <a:r>
              <a:rPr lang="en-US" sz="2400" dirty="0" err="1">
                <a:latin typeface="Gill Sans MT" panose="020B0502020104020203" pitchFamily="34" charset="0"/>
              </a:rPr>
              <a:t>goosha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Borama</a:t>
            </a:r>
            <a:r>
              <a:rPr lang="en-US" sz="2400" dirty="0">
                <a:latin typeface="Gill Sans MT" panose="020B0502020104020203" pitchFamily="34" charset="0"/>
              </a:rPr>
              <a:t>, </a:t>
            </a:r>
            <a:r>
              <a:rPr lang="en-US" sz="2400" dirty="0" err="1">
                <a:latin typeface="Gill Sans MT" panose="020B0502020104020203" pitchFamily="34" charset="0"/>
              </a:rPr>
              <a:t>Saylac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iyo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Jabuuti</a:t>
            </a:r>
            <a:r>
              <a:rPr lang="en-US" sz="2400" dirty="0">
                <a:latin typeface="Gill Sans MT" panose="020B0502020104020203" pitchFamily="34" charset="0"/>
              </a:rPr>
              <a:t>. </a:t>
            </a:r>
            <a:endParaRPr lang="en-US" sz="2400" b="1" i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42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FCF2DA-19EB-0DBE-8692-96CF502E7284}"/>
              </a:ext>
            </a:extLst>
          </p:cNvPr>
          <p:cNvSpPr/>
          <p:nvPr/>
        </p:nvSpPr>
        <p:spPr>
          <a:xfrm>
            <a:off x="0" y="0"/>
            <a:ext cx="12192000" cy="1417134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522E4E-DEB0-6C6D-69BC-76DD521EA7EE}"/>
              </a:ext>
            </a:extLst>
          </p:cNvPr>
          <p:cNvSpPr txBox="1"/>
          <p:nvPr/>
        </p:nvSpPr>
        <p:spPr>
          <a:xfrm>
            <a:off x="2238233" y="148730"/>
            <a:ext cx="2809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Soomaali: </a:t>
            </a:r>
            <a:r>
              <a:rPr lang="en-US" sz="32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Fasalka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 4 aad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552C35-D69C-8B16-3778-84F7EB2A82AF}"/>
              </a:ext>
            </a:extLst>
          </p:cNvPr>
          <p:cNvSpPr txBox="1"/>
          <p:nvPr/>
        </p:nvSpPr>
        <p:spPr>
          <a:xfrm>
            <a:off x="5079795" y="313899"/>
            <a:ext cx="4282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Cutubka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Gogoldhiga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Suugaanta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D869C5-BD5C-5F99-D5ED-2299D44DEF89}"/>
              </a:ext>
            </a:extLst>
          </p:cNvPr>
          <p:cNvSpPr txBox="1"/>
          <p:nvPr/>
        </p:nvSpPr>
        <p:spPr>
          <a:xfrm>
            <a:off x="9512490" y="462908"/>
            <a:ext cx="2552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Casharka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</a:t>
            </a:r>
            <a:endParaRPr lang="en-US" sz="2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11309D-2D6E-F3F0-238A-F1A8B2FA0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81035"/>
            <a:ext cx="1808725" cy="12037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02104" y="1409975"/>
            <a:ext cx="10684043" cy="39052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Gill Sans MT" panose="020B0502020104020203" pitchFamily="34" charset="0"/>
              </a:rPr>
              <a:t>Baangaddii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baabuurka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ee</a:t>
            </a:r>
            <a:r>
              <a:rPr lang="en-US" sz="2400" dirty="0">
                <a:latin typeface="Gill Sans MT" panose="020B0502020104020203" pitchFamily="34" charset="0"/>
              </a:rPr>
              <a:t> uu </a:t>
            </a:r>
            <a:r>
              <a:rPr lang="en-US" sz="2400" dirty="0" err="1">
                <a:latin typeface="Gill Sans MT" panose="020B0502020104020203" pitchFamily="34" charset="0"/>
              </a:rPr>
              <a:t>garaacayey</a:t>
            </a:r>
            <a:r>
              <a:rPr lang="en-US" sz="2400" dirty="0">
                <a:latin typeface="Gill Sans MT" panose="020B0502020104020203" pitchFamily="34" charset="0"/>
              </a:rPr>
              <a:t> ayaa </a:t>
            </a:r>
            <a:r>
              <a:rPr lang="en-US" sz="2400" dirty="0" err="1">
                <a:latin typeface="Gill Sans MT" panose="020B0502020104020203" pitchFamily="34" charset="0"/>
              </a:rPr>
              <a:t>laxan</a:t>
            </a:r>
            <a:r>
              <a:rPr lang="en-US" sz="2400" dirty="0">
                <a:latin typeface="Gill Sans MT" panose="020B0502020104020203" pitchFamily="34" charset="0"/>
              </a:rPr>
              <a:t> u </a:t>
            </a:r>
            <a:r>
              <a:rPr lang="en-US" sz="2400" dirty="0" err="1">
                <a:latin typeface="Gill Sans MT" panose="020B0502020104020203" pitchFamily="34" charset="0"/>
              </a:rPr>
              <a:t>samaysay</a:t>
            </a:r>
            <a:r>
              <a:rPr lang="en-US" sz="2400" dirty="0">
                <a:latin typeface="Gill Sans MT" panose="020B0502020104020203" pitchFamily="34" charset="0"/>
              </a:rPr>
              <a:t>, </a:t>
            </a:r>
            <a:r>
              <a:rPr lang="en-US" sz="2400" dirty="0" err="1">
                <a:latin typeface="Gill Sans MT" panose="020B0502020104020203" pitchFamily="34" charset="0"/>
              </a:rPr>
              <a:t>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dibna</a:t>
            </a:r>
            <a:r>
              <a:rPr lang="en-US" sz="2400" dirty="0">
                <a:latin typeface="Gill Sans MT" panose="020B0502020104020203" pitchFamily="34" charset="0"/>
              </a:rPr>
              <a:t> waxa uu </a:t>
            </a:r>
            <a:r>
              <a:rPr lang="en-US" sz="2400" dirty="0" err="1">
                <a:latin typeface="Gill Sans MT" panose="020B0502020104020203" pitchFamily="34" charset="0"/>
              </a:rPr>
              <a:t>saaray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heestan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belwo</a:t>
            </a:r>
            <a:r>
              <a:rPr lang="en-US" sz="2400" dirty="0">
                <a:latin typeface="Gill Sans MT" panose="020B0502020104020203" pitchFamily="34" charset="0"/>
              </a:rPr>
              <a:t>.  </a:t>
            </a:r>
            <a:r>
              <a:rPr lang="en-US" sz="2400" dirty="0" err="1">
                <a:latin typeface="Gill Sans MT" panose="020B0502020104020203" pitchFamily="34" charset="0"/>
              </a:rPr>
              <a:t>Waxaana</a:t>
            </a:r>
            <a:r>
              <a:rPr lang="en-US" sz="2400" dirty="0">
                <a:latin typeface="Gill Sans MT" panose="020B0502020104020203" pitchFamily="34" charset="0"/>
              </a:rPr>
              <a:t> uu </a:t>
            </a:r>
            <a:r>
              <a:rPr lang="en-US" sz="2400" dirty="0" err="1">
                <a:latin typeface="Gill Sans MT" panose="020B0502020104020203" pitchFamily="34" charset="0"/>
              </a:rPr>
              <a:t>yidhi</a:t>
            </a:r>
            <a:r>
              <a:rPr lang="en-US" sz="2400" dirty="0">
                <a:latin typeface="Gill Sans MT" panose="020B0502020104020203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Gill Sans MT" panose="020B05020201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i="1" dirty="0" err="1">
                <a:latin typeface="Gill Sans MT" panose="020B0502020104020203" pitchFamily="34" charset="0"/>
              </a:rPr>
              <a:t>Belwooy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latin typeface="Gill Sans MT" panose="020B0502020104020203" pitchFamily="34" charset="0"/>
              </a:rPr>
              <a:t>belwooy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latin typeface="Gill Sans MT" panose="020B0502020104020203" pitchFamily="34" charset="0"/>
              </a:rPr>
              <a:t>hooy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latin typeface="Gill Sans MT" panose="020B0502020104020203" pitchFamily="34" charset="0"/>
              </a:rPr>
              <a:t>belwooy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b="1" i="1" dirty="0" err="1">
                <a:latin typeface="Gill Sans MT" panose="020B0502020104020203" pitchFamily="34" charset="0"/>
              </a:rPr>
              <a:t>Waxaa</a:t>
            </a:r>
            <a:r>
              <a:rPr lang="en-US" sz="2400" b="1" i="1" dirty="0">
                <a:latin typeface="Gill Sans MT" panose="020B0502020104020203" pitchFamily="34" charset="0"/>
              </a:rPr>
              <a:t> I </a:t>
            </a:r>
            <a:r>
              <a:rPr lang="en-US" sz="2400" b="1" i="1" dirty="0" err="1">
                <a:latin typeface="Gill Sans MT" panose="020B0502020104020203" pitchFamily="34" charset="0"/>
              </a:rPr>
              <a:t>baleeyey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latin typeface="Gill Sans MT" panose="020B0502020104020203" pitchFamily="34" charset="0"/>
              </a:rPr>
              <a:t>mooyaaneey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b="1" i="1" dirty="0" err="1">
                <a:latin typeface="Gill Sans MT" panose="020B0502020104020203" pitchFamily="34" charset="0"/>
              </a:rPr>
              <a:t>Belweooy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latin typeface="Gill Sans MT" panose="020B0502020104020203" pitchFamily="34" charset="0"/>
              </a:rPr>
              <a:t>belwooy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latin typeface="Gill Sans MT" panose="020B0502020104020203" pitchFamily="34" charset="0"/>
              </a:rPr>
              <a:t>hooy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latin typeface="Gill Sans MT" panose="020B0502020104020203" pitchFamily="34" charset="0"/>
              </a:rPr>
              <a:t>belwooy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b="1" i="1" dirty="0" err="1">
                <a:latin typeface="Gill Sans MT" panose="020B0502020104020203" pitchFamily="34" charset="0"/>
              </a:rPr>
              <a:t>Waxaa</a:t>
            </a:r>
            <a:r>
              <a:rPr lang="en-US" sz="2400" b="1" i="1" dirty="0">
                <a:latin typeface="Gill Sans MT" panose="020B0502020104020203" pitchFamily="34" charset="0"/>
              </a:rPr>
              <a:t> I </a:t>
            </a:r>
            <a:r>
              <a:rPr lang="en-US" sz="2400" b="1" i="1" dirty="0" err="1">
                <a:latin typeface="Gill Sans MT" panose="020B0502020104020203" pitchFamily="34" charset="0"/>
              </a:rPr>
              <a:t>baleeyey</a:t>
            </a:r>
            <a:r>
              <a:rPr lang="en-US" sz="2400" b="1" i="1" dirty="0"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latin typeface="Gill Sans MT" panose="020B0502020104020203" pitchFamily="34" charset="0"/>
              </a:rPr>
              <a:t>baabuureey</a:t>
            </a:r>
            <a:endParaRPr lang="en-US" sz="2400" b="1" i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1810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FCF2DA-19EB-0DBE-8692-96CF502E7284}"/>
              </a:ext>
            </a:extLst>
          </p:cNvPr>
          <p:cNvSpPr/>
          <p:nvPr/>
        </p:nvSpPr>
        <p:spPr>
          <a:xfrm>
            <a:off x="0" y="0"/>
            <a:ext cx="12192000" cy="1417134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522E4E-DEB0-6C6D-69BC-76DD521EA7EE}"/>
              </a:ext>
            </a:extLst>
          </p:cNvPr>
          <p:cNvSpPr txBox="1"/>
          <p:nvPr/>
        </p:nvSpPr>
        <p:spPr>
          <a:xfrm>
            <a:off x="2238233" y="148730"/>
            <a:ext cx="2809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Soomaali: </a:t>
            </a:r>
            <a:r>
              <a:rPr lang="en-US" sz="32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Fasalka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 4 aad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552C35-D69C-8B16-3778-84F7EB2A82AF}"/>
              </a:ext>
            </a:extLst>
          </p:cNvPr>
          <p:cNvSpPr txBox="1"/>
          <p:nvPr/>
        </p:nvSpPr>
        <p:spPr>
          <a:xfrm>
            <a:off x="5079795" y="313899"/>
            <a:ext cx="4282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Cutubka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Gogoldhiga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Suugaanta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D869C5-BD5C-5F99-D5ED-2299D44DEF89}"/>
              </a:ext>
            </a:extLst>
          </p:cNvPr>
          <p:cNvSpPr txBox="1"/>
          <p:nvPr/>
        </p:nvSpPr>
        <p:spPr>
          <a:xfrm>
            <a:off x="9512490" y="462908"/>
            <a:ext cx="2552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Casharka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</a:t>
            </a:r>
            <a:endParaRPr lang="en-US" sz="2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11309D-2D6E-F3F0-238A-F1A8B2FA0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81035"/>
            <a:ext cx="1808725" cy="12037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46484" y="1409975"/>
            <a:ext cx="1034715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err="1">
                <a:latin typeface="Gill Sans MT" panose="020B0502020104020203" pitchFamily="34" charset="0"/>
              </a:rPr>
              <a:t>Koox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faneedkii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ugu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horeeyey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geyiga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Soomaalida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Cabdi-Sinimoo</a:t>
            </a:r>
            <a:r>
              <a:rPr lang="en-US" sz="2400" dirty="0">
                <a:latin typeface="Gill Sans MT" panose="020B0502020104020203" pitchFamily="34" charset="0"/>
              </a:rPr>
              <a:t> ayaa </a:t>
            </a:r>
            <a:r>
              <a:rPr lang="en-US" sz="2400" dirty="0" err="1">
                <a:latin typeface="Gill Sans MT" panose="020B0502020104020203" pitchFamily="34" charset="0"/>
              </a:rPr>
              <a:t>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yagleelay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Boorama</a:t>
            </a:r>
            <a:r>
              <a:rPr lang="en-US" sz="2400" dirty="0">
                <a:latin typeface="Gill Sans MT" panose="020B0502020104020203" pitchFamily="34" charset="0"/>
              </a:rPr>
              <a:t>. </a:t>
            </a:r>
            <a:r>
              <a:rPr lang="en-US" sz="2400" dirty="0" err="1">
                <a:latin typeface="Gill Sans MT" panose="020B0502020104020203" pitchFamily="34" charset="0"/>
              </a:rPr>
              <a:t>Waxaana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ka</a:t>
            </a:r>
            <a:r>
              <a:rPr lang="en-US" sz="2400" dirty="0">
                <a:latin typeface="Gill Sans MT" panose="020B0502020104020203" pitchFamily="34" charset="0"/>
              </a:rPr>
              <a:t> mid </a:t>
            </a:r>
            <a:r>
              <a:rPr lang="en-US" sz="2400" dirty="0" err="1">
                <a:latin typeface="Gill Sans MT" panose="020B0502020104020203" pitchFamily="34" charset="0"/>
              </a:rPr>
              <a:t>ahaa</a:t>
            </a:r>
            <a:r>
              <a:rPr lang="en-US" sz="2400" dirty="0">
                <a:latin typeface="Gill Sans MT" panose="020B0502020104020203" pitchFamily="34" charset="0"/>
              </a:rPr>
              <a:t>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>
                <a:latin typeface="Gill Sans MT" panose="020B0502020104020203" pitchFamily="34" charset="0"/>
              </a:rPr>
              <a:t>Cabdi-sinimoo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>
                <a:latin typeface="Gill Sans MT" panose="020B0502020104020203" pitchFamily="34" charset="0"/>
              </a:rPr>
              <a:t>Khadiija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Ciye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Dharaar</a:t>
            </a:r>
            <a:r>
              <a:rPr lang="en-US" sz="2400" dirty="0">
                <a:latin typeface="Gill Sans MT" panose="020B0502020104020203" pitchFamily="34" charset="0"/>
              </a:rPr>
              <a:t> (</a:t>
            </a:r>
            <a:r>
              <a:rPr lang="en-US" sz="2400" dirty="0" err="1">
                <a:latin typeface="Gill Sans MT" panose="020B0502020104020203" pitchFamily="34" charset="0"/>
              </a:rPr>
              <a:t>Khadiija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Belwo</a:t>
            </a:r>
            <a:r>
              <a:rPr lang="en-US" sz="2400" dirty="0">
                <a:latin typeface="Gill Sans MT" panose="020B0502020104020203" pitchFamily="34" charset="0"/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>
                <a:latin typeface="Gill Sans MT" panose="020B0502020104020203" pitchFamily="34" charset="0"/>
              </a:rPr>
              <a:t>Ibraahim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Maxamed</a:t>
            </a:r>
            <a:r>
              <a:rPr lang="en-US" sz="2400" dirty="0">
                <a:latin typeface="Gill Sans MT" panose="020B0502020104020203" pitchFamily="34" charset="0"/>
              </a:rPr>
              <a:t> (</a:t>
            </a:r>
            <a:r>
              <a:rPr lang="en-US" sz="2400" dirty="0" err="1">
                <a:latin typeface="Gill Sans MT" panose="020B0502020104020203" pitchFamily="34" charset="0"/>
              </a:rPr>
              <a:t>Garab</a:t>
            </a:r>
            <a:r>
              <a:rPr lang="en-US" sz="2400" dirty="0">
                <a:latin typeface="Gill Sans MT" panose="020B0502020104020203" pitchFamily="34" charset="0"/>
              </a:rPr>
              <a:t>-Yare)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>
                <a:latin typeface="Gill Sans MT" panose="020B0502020104020203" pitchFamily="34" charset="0"/>
              </a:rPr>
              <a:t>Xuseen</a:t>
            </a:r>
            <a:r>
              <a:rPr lang="en-US" sz="2400" dirty="0">
                <a:latin typeface="Gill Sans MT" panose="020B0502020104020203" pitchFamily="34" charset="0"/>
              </a:rPr>
              <a:t> Aare </a:t>
            </a:r>
            <a:r>
              <a:rPr lang="en-US" sz="2400" dirty="0" err="1">
                <a:latin typeface="Gill Sans MT" panose="020B0502020104020203" pitchFamily="34" charset="0"/>
              </a:rPr>
              <a:t>Miicaad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 err="1">
                <a:latin typeface="Gill Sans MT" panose="020B0502020104020203" pitchFamily="34" charset="0"/>
              </a:rPr>
              <a:t>Daahir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Muuse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</a:p>
          <a:p>
            <a:pPr algn="just"/>
            <a:endParaRPr lang="en-US" sz="2400" dirty="0">
              <a:latin typeface="Gill Sans MT" panose="020B0502020104020203" pitchFamily="34" charset="0"/>
            </a:endParaRPr>
          </a:p>
          <a:p>
            <a:pPr algn="just"/>
            <a:r>
              <a:rPr lang="en-US" sz="2400" dirty="0" err="1">
                <a:latin typeface="Gill Sans MT" panose="020B0502020104020203" pitchFamily="34" charset="0"/>
              </a:rPr>
              <a:t>Koox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faneedkii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labaad</a:t>
            </a:r>
            <a:r>
              <a:rPr lang="en-US" sz="2400" dirty="0">
                <a:latin typeface="Gill Sans MT" panose="020B0502020104020203" pitchFamily="34" charset="0"/>
              </a:rPr>
              <a:t> waxa laga </a:t>
            </a:r>
            <a:r>
              <a:rPr lang="en-US" sz="2400" dirty="0" err="1">
                <a:latin typeface="Gill Sans MT" panose="020B0502020104020203" pitchFamily="34" charset="0"/>
              </a:rPr>
              <a:t>yagleelay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magaalada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Hargeysa</a:t>
            </a:r>
            <a:r>
              <a:rPr lang="en-US" sz="2400" dirty="0">
                <a:latin typeface="Gill Sans MT" panose="020B0502020104020203" pitchFamily="34" charset="0"/>
              </a:rPr>
              <a:t>. </a:t>
            </a:r>
            <a:r>
              <a:rPr lang="en-US" sz="2400" dirty="0" err="1">
                <a:latin typeface="Gill Sans MT" panose="020B0502020104020203" pitchFamily="34" charset="0"/>
              </a:rPr>
              <a:t>Waxaana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ka</a:t>
            </a:r>
            <a:r>
              <a:rPr lang="en-US" sz="2400" dirty="0">
                <a:latin typeface="Gill Sans MT" panose="020B0502020104020203" pitchFamily="34" charset="0"/>
              </a:rPr>
              <a:t> mid </a:t>
            </a:r>
            <a:r>
              <a:rPr lang="en-US" sz="2400" dirty="0" err="1">
                <a:latin typeface="Gill Sans MT" panose="020B0502020104020203" pitchFamily="34" charset="0"/>
              </a:rPr>
              <a:t>ahaa</a:t>
            </a:r>
            <a:r>
              <a:rPr lang="en-US" sz="2400" dirty="0">
                <a:latin typeface="Gill Sans MT" panose="020B0502020104020203" pitchFamily="34" charset="0"/>
              </a:rPr>
              <a:t>: </a:t>
            </a:r>
          </a:p>
          <a:p>
            <a:pPr marL="514350" indent="-514350" algn="just">
              <a:buAutoNum type="arabicPeriod"/>
            </a:pPr>
            <a:r>
              <a:rPr lang="en-US" sz="2400" dirty="0" err="1">
                <a:latin typeface="Gill Sans MT" panose="020B0502020104020203" pitchFamily="34" charset="0"/>
              </a:rPr>
              <a:t>Maxamed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Nuur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Khabaase</a:t>
            </a:r>
            <a:endParaRPr lang="en-US" sz="2400" dirty="0">
              <a:latin typeface="Gill Sans MT" panose="020B0502020104020203" pitchFamily="34" charset="0"/>
            </a:endParaRPr>
          </a:p>
          <a:p>
            <a:pPr marL="514350" indent="-514350" algn="just">
              <a:buAutoNum type="arabicPeriod"/>
            </a:pPr>
            <a:r>
              <a:rPr lang="en-US" sz="2400" dirty="0" err="1">
                <a:latin typeface="Gill Sans MT" panose="020B0502020104020203" pitchFamily="34" charset="0"/>
              </a:rPr>
              <a:t>Mooge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Liibaan</a:t>
            </a:r>
            <a:r>
              <a:rPr lang="en-US" sz="2400" dirty="0">
                <a:latin typeface="Gill Sans MT" panose="020B0502020104020203" pitchFamily="34" charset="0"/>
              </a:rPr>
              <a:t> (</a:t>
            </a:r>
            <a:r>
              <a:rPr lang="en-US" sz="2400" dirty="0" err="1">
                <a:latin typeface="Gill Sans MT" panose="020B0502020104020203" pitchFamily="34" charset="0"/>
              </a:rPr>
              <a:t>Mooge-baban</a:t>
            </a:r>
            <a:r>
              <a:rPr lang="en-US" sz="2400" dirty="0">
                <a:latin typeface="Gill Sans MT" panose="020B0502020104020203" pitchFamily="34" charset="0"/>
              </a:rPr>
              <a:t>)</a:t>
            </a:r>
          </a:p>
          <a:p>
            <a:pPr marL="514350" indent="-514350" algn="just">
              <a:buAutoNum type="arabicPeriod"/>
            </a:pPr>
            <a:r>
              <a:rPr lang="en-US" sz="2400" dirty="0" err="1">
                <a:latin typeface="Gill Sans MT" panose="020B0502020104020203" pitchFamily="34" charset="0"/>
              </a:rPr>
              <a:t>Maxamed</a:t>
            </a:r>
            <a:r>
              <a:rPr lang="en-US" sz="2400" dirty="0">
                <a:latin typeface="Gill Sans MT" panose="020B0502020104020203" pitchFamily="34" charset="0"/>
              </a:rPr>
              <a:t> Rashaad</a:t>
            </a:r>
          </a:p>
          <a:p>
            <a:pPr marL="514350" indent="-514350" algn="just">
              <a:buAutoNum type="arabicPeriod"/>
            </a:pPr>
            <a:r>
              <a:rPr lang="en-US" sz="2400" dirty="0" err="1">
                <a:latin typeface="Gill Sans MT" panose="020B0502020104020203" pitchFamily="34" charset="0"/>
              </a:rPr>
              <a:t>Nuur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Muuse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Wacays</a:t>
            </a:r>
            <a:endParaRPr lang="en-US" sz="2400" i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92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BFCF2DA-19EB-0DBE-8692-96CF502E7284}"/>
              </a:ext>
            </a:extLst>
          </p:cNvPr>
          <p:cNvSpPr/>
          <p:nvPr/>
        </p:nvSpPr>
        <p:spPr>
          <a:xfrm>
            <a:off x="0" y="0"/>
            <a:ext cx="12192000" cy="1417134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E522E4E-DEB0-6C6D-69BC-76DD521EA7EE}"/>
              </a:ext>
            </a:extLst>
          </p:cNvPr>
          <p:cNvSpPr txBox="1"/>
          <p:nvPr/>
        </p:nvSpPr>
        <p:spPr>
          <a:xfrm>
            <a:off x="2238233" y="148730"/>
            <a:ext cx="28096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Soomaali: </a:t>
            </a:r>
            <a:r>
              <a:rPr lang="en-US" sz="32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Fasalka</a:t>
            </a:r>
            <a:r>
              <a:rPr lang="en-US" sz="3200" b="1" dirty="0">
                <a:solidFill>
                  <a:schemeClr val="bg1"/>
                </a:solidFill>
                <a:latin typeface="Gill Sans MT" panose="020B0502020104020203" pitchFamily="34" charset="0"/>
              </a:rPr>
              <a:t> 4 aad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C552C35-D69C-8B16-3778-84F7EB2A82AF}"/>
              </a:ext>
            </a:extLst>
          </p:cNvPr>
          <p:cNvSpPr txBox="1"/>
          <p:nvPr/>
        </p:nvSpPr>
        <p:spPr>
          <a:xfrm>
            <a:off x="5079795" y="313899"/>
            <a:ext cx="4282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Cutubka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</a:t>
            </a:r>
          </a:p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Gogoldhiga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Suugaanta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4D869C5-BD5C-5F99-D5ED-2299D44DEF89}"/>
              </a:ext>
            </a:extLst>
          </p:cNvPr>
          <p:cNvSpPr txBox="1"/>
          <p:nvPr/>
        </p:nvSpPr>
        <p:spPr>
          <a:xfrm>
            <a:off x="9512490" y="462908"/>
            <a:ext cx="25521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Casharka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1: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</a:rPr>
              <a:t>Suugaan</a:t>
            </a:r>
            <a:endParaRPr lang="en-US" sz="2800" b="1" dirty="0">
              <a:solidFill>
                <a:schemeClr val="bg1"/>
              </a:solidFill>
              <a:latin typeface="Gill Sans MT" panose="020B0502020104020203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F311309D-2D6E-F3F0-238A-F1A8B2FA0F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30" y="81035"/>
            <a:ext cx="1808725" cy="120370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3979" y="1409975"/>
            <a:ext cx="10876548" cy="5013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 err="1">
                <a:latin typeface="Gill Sans MT" panose="020B0502020104020203" pitchFamily="34" charset="0"/>
              </a:rPr>
              <a:t>Cabdi-Sinimoo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dirty="0">
                <a:latin typeface="Gill Sans MT" panose="020B0502020104020203" pitchFamily="34" charset="0"/>
              </a:rPr>
              <a:t>oo </a:t>
            </a:r>
            <a:r>
              <a:rPr lang="en-US" sz="2400" dirty="0" err="1">
                <a:latin typeface="Gill Sans MT" panose="020B0502020104020203" pitchFamily="34" charset="0"/>
              </a:rPr>
              <a:t>ahaa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heelo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maal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maansoyahan</a:t>
            </a:r>
            <a:r>
              <a:rPr lang="en-US" sz="2400" dirty="0">
                <a:latin typeface="Gill Sans MT" panose="020B0502020104020203" pitchFamily="34" charset="0"/>
              </a:rPr>
              <a:t> ah </a:t>
            </a:r>
            <a:r>
              <a:rPr lang="en-US" sz="2400" dirty="0" err="1">
                <a:latin typeface="Gill Sans MT" panose="020B0502020104020203" pitchFamily="34" charset="0"/>
              </a:rPr>
              <a:t>isla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markaana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lahaa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hal-abuur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faneed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iyo</a:t>
            </a:r>
            <a:r>
              <a:rPr lang="en-US" sz="2400" dirty="0">
                <a:latin typeface="Gill Sans MT" panose="020B0502020104020203" pitchFamily="34" charset="0"/>
              </a:rPr>
              <a:t> mid </a:t>
            </a:r>
            <a:r>
              <a:rPr lang="en-US" sz="2400" dirty="0" err="1">
                <a:latin typeface="Gill Sans MT" panose="020B0502020104020203" pitchFamily="34" charset="0"/>
              </a:rPr>
              <a:t>laxanba</a:t>
            </a:r>
            <a:r>
              <a:rPr lang="en-US" sz="2400" dirty="0">
                <a:latin typeface="Gill Sans MT" panose="020B0502020104020203" pitchFamily="34" charset="0"/>
              </a:rPr>
              <a:t>, </a:t>
            </a:r>
            <a:r>
              <a:rPr lang="en-US" sz="2400" dirty="0">
                <a:highlight>
                  <a:srgbClr val="FFFFFF"/>
                </a:highlight>
                <a:latin typeface="Gill Sans MT" panose="020B0502020104020203" pitchFamily="34" charset="0"/>
              </a:rPr>
              <a:t>waxa uu </a:t>
            </a:r>
            <a:r>
              <a:rPr lang="en-US" sz="2400" dirty="0" err="1">
                <a:highlight>
                  <a:srgbClr val="FFFFFF"/>
                </a:highlight>
                <a:latin typeface="Gill Sans MT" panose="020B0502020104020203" pitchFamily="34" charset="0"/>
              </a:rPr>
              <a:t>curiyay</a:t>
            </a:r>
            <a:r>
              <a:rPr lang="en-US" sz="2400" dirty="0"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Gill Sans MT" panose="020B0502020104020203" pitchFamily="34" charset="0"/>
              </a:rPr>
              <a:t>heeso</a:t>
            </a:r>
            <a:r>
              <a:rPr lang="en-US" sz="2400" dirty="0">
                <a:highlight>
                  <a:srgbClr val="FFFFFF"/>
                </a:highlight>
                <a:latin typeface="Gill Sans MT" panose="020B0502020104020203" pitchFamily="34" charset="0"/>
              </a:rPr>
              <a:t> badan. </a:t>
            </a:r>
            <a:r>
              <a:rPr lang="en-US" sz="2400" dirty="0" err="1">
                <a:highlight>
                  <a:srgbClr val="FFFFFF"/>
                </a:highlight>
                <a:latin typeface="Gill Sans MT" panose="020B0502020104020203" pitchFamily="34" charset="0"/>
              </a:rPr>
              <a:t>Meerisyada</a:t>
            </a:r>
            <a:r>
              <a:rPr lang="en-US" sz="2400" dirty="0"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Gill Sans MT" panose="020B0502020104020203" pitchFamily="34" charset="0"/>
              </a:rPr>
              <a:t>dhaxalgalka</a:t>
            </a:r>
            <a:r>
              <a:rPr lang="en-US" sz="2400" dirty="0"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highlight>
                  <a:srgbClr val="FFFFFF"/>
                </a:highlight>
                <a:latin typeface="Gill Sans MT" panose="020B0502020104020203" pitchFamily="34" charset="0"/>
              </a:rPr>
              <a:t>noqday</a:t>
            </a:r>
            <a:r>
              <a:rPr lang="en-US" sz="2400" dirty="0">
                <a:highlight>
                  <a:srgbClr val="FFFFFF"/>
                </a:highlight>
                <a:latin typeface="Gill Sans MT" panose="020B0502020104020203" pitchFamily="34" charset="0"/>
              </a:rPr>
              <a:t> waxa </a:t>
            </a:r>
            <a:r>
              <a:rPr lang="en-US" sz="2400" dirty="0" err="1">
                <a:highlight>
                  <a:srgbClr val="FFFFFF"/>
                </a:highlight>
                <a:latin typeface="Gill Sans MT" panose="020B0502020104020203" pitchFamily="34" charset="0"/>
              </a:rPr>
              <a:t>ka</a:t>
            </a:r>
            <a:r>
              <a:rPr lang="en-US" sz="2400" dirty="0">
                <a:highlight>
                  <a:srgbClr val="FFFFFF"/>
                </a:highlight>
                <a:latin typeface="Gill Sans MT" panose="020B0502020104020203" pitchFamily="34" charset="0"/>
              </a:rPr>
              <a:t> mid ah: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“</a:t>
            </a:r>
            <a:r>
              <a:rPr lang="en-US" sz="2400" b="1" i="1" dirty="0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Wixii la </a:t>
            </a:r>
            <a:r>
              <a:rPr lang="en-US" sz="2400" b="1" i="1" dirty="0" err="1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qoraa</a:t>
            </a:r>
            <a:r>
              <a:rPr lang="en-US" sz="2400" b="1" i="1" dirty="0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quruumo</a:t>
            </a:r>
            <a:r>
              <a:rPr lang="en-US" sz="2400" b="1" i="1" dirty="0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hadhee</a:t>
            </a:r>
            <a:r>
              <a:rPr lang="en-US" sz="2400" b="1" i="1" dirty="0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, </a:t>
            </a:r>
            <a:r>
              <a:rPr lang="en-US" sz="2400" b="1" i="1" dirty="0" err="1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muxuu</a:t>
            </a:r>
            <a:r>
              <a:rPr lang="en-US" sz="2400" b="1" i="1" dirty="0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hadal </a:t>
            </a:r>
            <a:r>
              <a:rPr lang="en-US" sz="2400" b="1" i="1" dirty="0" err="1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qaayo</a:t>
            </a:r>
            <a:r>
              <a:rPr lang="en-US" sz="2400" b="1" i="1" dirty="0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 </a:t>
            </a:r>
            <a:r>
              <a:rPr lang="en-US" sz="2400" b="1" i="1" dirty="0" err="1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leeyahay</a:t>
            </a:r>
            <a:r>
              <a:rPr lang="en-US" sz="2400" b="1" i="1" dirty="0">
                <a:solidFill>
                  <a:srgbClr val="0070C0"/>
                </a:solidFill>
                <a:highlight>
                  <a:srgbClr val="FFFFFF"/>
                </a:highlight>
                <a:latin typeface="Gill Sans MT" panose="020B0502020104020203" pitchFamily="34" charset="0"/>
              </a:rPr>
              <a:t>”.</a:t>
            </a:r>
            <a:endParaRPr lang="en-US" sz="2400" dirty="0">
              <a:solidFill>
                <a:srgbClr val="0070C0"/>
              </a:solidFill>
              <a:highlight>
                <a:srgbClr val="FFFFFF"/>
              </a:highlight>
              <a:latin typeface="Gill Sans MT" panose="020B0502020104020203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 err="1">
                <a:latin typeface="Gill Sans MT" panose="020B0502020104020203" pitchFamily="34" charset="0"/>
              </a:rPr>
              <a:t>Isaga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iyo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kooxdiisii</a:t>
            </a:r>
            <a:r>
              <a:rPr lang="en-US" sz="2400" dirty="0">
                <a:latin typeface="Gill Sans MT" panose="020B0502020104020203" pitchFamily="34" charset="0"/>
              </a:rPr>
              <a:t> waxa </a:t>
            </a:r>
            <a:r>
              <a:rPr lang="en-US" sz="2400" dirty="0" err="1">
                <a:latin typeface="Gill Sans MT" panose="020B0502020104020203" pitchFamily="34" charset="0"/>
              </a:rPr>
              <a:t>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horyimid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culimadii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magaalada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Boorama</a:t>
            </a:r>
            <a:r>
              <a:rPr lang="en-US" sz="2400" dirty="0">
                <a:latin typeface="Gill Sans MT" panose="020B0502020104020203" pitchFamily="34" charset="0"/>
              </a:rPr>
              <a:t>. Waxa uu tegey </a:t>
            </a:r>
            <a:r>
              <a:rPr lang="en-US" sz="2400" dirty="0" err="1">
                <a:latin typeface="Gill Sans MT" panose="020B0502020104020203" pitchFamily="34" charset="0"/>
              </a:rPr>
              <a:t>Jigjiga</a:t>
            </a:r>
            <a:r>
              <a:rPr lang="en-US" sz="2400" dirty="0">
                <a:latin typeface="Gill Sans MT" panose="020B0502020104020203" pitchFamily="34" charset="0"/>
              </a:rPr>
              <a:t> oo uu </a:t>
            </a:r>
            <a:r>
              <a:rPr lang="en-US" sz="2400" dirty="0" err="1">
                <a:latin typeface="Gill Sans MT" panose="020B0502020104020203" pitchFamily="34" charset="0"/>
              </a:rPr>
              <a:t>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sameeyey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koox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faneed</a:t>
            </a:r>
            <a:r>
              <a:rPr lang="en-US" sz="2400" dirty="0">
                <a:latin typeface="Gill Sans MT" panose="020B0502020104020203" pitchFamily="34" charset="0"/>
              </a:rPr>
              <a:t> kale. </a:t>
            </a:r>
            <a:r>
              <a:rPr lang="en-US" sz="2400" dirty="0" err="1">
                <a:latin typeface="Gill Sans MT" panose="020B0502020104020203" pitchFamily="34" charset="0"/>
              </a:rPr>
              <a:t>Sidoo</a:t>
            </a:r>
            <a:r>
              <a:rPr lang="en-US" sz="2400" dirty="0">
                <a:latin typeface="Gill Sans MT" panose="020B0502020104020203" pitchFamily="34" charset="0"/>
              </a:rPr>
              <a:t> kale </a:t>
            </a:r>
            <a:r>
              <a:rPr lang="en-US" sz="2400" dirty="0" err="1">
                <a:latin typeface="Gill Sans MT" panose="020B0502020104020203" pitchFamily="34" charset="0"/>
              </a:rPr>
              <a:t>culimadii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Jigjiga</a:t>
            </a:r>
            <a:r>
              <a:rPr lang="en-US" sz="2400" dirty="0">
                <a:latin typeface="Gill Sans MT" panose="020B0502020104020203" pitchFamily="34" charset="0"/>
              </a:rPr>
              <a:t> ayaa </a:t>
            </a:r>
            <a:r>
              <a:rPr lang="en-US" sz="2400" dirty="0" err="1">
                <a:latin typeface="Gill Sans MT" panose="020B0502020104020203" pitchFamily="34" charset="0"/>
              </a:rPr>
              <a:t>iyaguna</a:t>
            </a:r>
            <a:r>
              <a:rPr lang="en-US" sz="2400" dirty="0">
                <a:latin typeface="Gill Sans MT" panose="020B0502020104020203" pitchFamily="34" charset="0"/>
              </a:rPr>
              <a:t> ka </a:t>
            </a:r>
            <a:r>
              <a:rPr lang="en-US" sz="2400" dirty="0" err="1">
                <a:latin typeface="Gill Sans MT" panose="020B0502020104020203" pitchFamily="34" charset="0"/>
              </a:rPr>
              <a:t>horyimid</a:t>
            </a:r>
            <a:r>
              <a:rPr lang="en-US" sz="2400" dirty="0">
                <a:latin typeface="Gill Sans MT" panose="020B0502020104020203" pitchFamily="34" charset="0"/>
              </a:rPr>
              <a:t>. 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Gill Sans MT" panose="020B0502020104020203" pitchFamily="34" charset="0"/>
              </a:rPr>
              <a:t>Intaa </a:t>
            </a:r>
            <a:r>
              <a:rPr lang="en-US" sz="2400" dirty="0" err="1">
                <a:latin typeface="Gill Sans MT" panose="020B0502020104020203" pitchFamily="34" charset="0"/>
              </a:rPr>
              <a:t>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dibna</a:t>
            </a:r>
            <a:r>
              <a:rPr lang="en-US" sz="2400" dirty="0">
                <a:latin typeface="Gill Sans MT" panose="020B0502020104020203" pitchFamily="34" charset="0"/>
              </a:rPr>
              <a:t> waxa uu </a:t>
            </a:r>
            <a:r>
              <a:rPr lang="en-US" sz="2400" dirty="0" err="1">
                <a:latin typeface="Gill Sans MT" panose="020B0502020104020203" pitchFamily="34" charset="0"/>
              </a:rPr>
              <a:t>koox</a:t>
            </a:r>
            <a:r>
              <a:rPr lang="en-US" sz="2400" dirty="0">
                <a:latin typeface="Gill Sans MT" panose="020B0502020104020203" pitchFamily="34" charset="0"/>
              </a:rPr>
              <a:t> kale </a:t>
            </a:r>
            <a:r>
              <a:rPr lang="en-US" sz="2400" dirty="0" err="1">
                <a:latin typeface="Gill Sans MT" panose="020B0502020104020203" pitchFamily="34" charset="0"/>
              </a:rPr>
              <a:t>ka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sameeyey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magaalada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Adiis</a:t>
            </a:r>
            <a:r>
              <a:rPr lang="en-US" sz="2400" b="1" dirty="0">
                <a:latin typeface="Gill Sans MT" panose="020B0502020104020203" pitchFamily="34" charset="0"/>
              </a:rPr>
              <a:t> Ababa </a:t>
            </a:r>
            <a:r>
              <a:rPr lang="en-US" sz="2400" dirty="0" err="1">
                <a:latin typeface="Gill Sans MT" panose="020B0502020104020203" pitchFamily="34" charset="0"/>
              </a:rPr>
              <a:t>kalkaas</a:t>
            </a:r>
            <a:r>
              <a:rPr lang="en-US" sz="2400" dirty="0">
                <a:latin typeface="Gill Sans MT" panose="020B0502020104020203" pitchFamily="34" charset="0"/>
              </a:rPr>
              <a:t> oo </a:t>
            </a:r>
            <a:r>
              <a:rPr lang="en-US" sz="2400" dirty="0" err="1">
                <a:latin typeface="Gill Sans MT" panose="020B0502020104020203" pitchFamily="34" charset="0"/>
              </a:rPr>
              <a:t>heesii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ugu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horaysay</a:t>
            </a:r>
            <a:r>
              <a:rPr lang="en-US" sz="2400" dirty="0">
                <a:latin typeface="Gill Sans MT" panose="020B0502020104020203" pitchFamily="34" charset="0"/>
              </a:rPr>
              <a:t> laga </a:t>
            </a:r>
            <a:r>
              <a:rPr lang="en-US" sz="2400" dirty="0" err="1">
                <a:latin typeface="Gill Sans MT" panose="020B0502020104020203" pitchFamily="34" charset="0"/>
              </a:rPr>
              <a:t>soo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daayey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Idaacada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Adiis</a:t>
            </a:r>
            <a:r>
              <a:rPr lang="en-US" sz="2400" b="1" dirty="0">
                <a:latin typeface="Gill Sans MT" panose="020B0502020104020203" pitchFamily="34" charset="0"/>
              </a:rPr>
              <a:t> Ababa</a:t>
            </a:r>
            <a:r>
              <a:rPr lang="en-US" sz="2400" dirty="0">
                <a:latin typeface="Gill Sans MT" panose="020B0502020104020203" pitchFamily="34" charset="0"/>
              </a:rPr>
              <a:t>.  </a:t>
            </a:r>
            <a:r>
              <a:rPr lang="en-US" sz="2400" dirty="0" err="1">
                <a:latin typeface="Gill Sans MT" panose="020B0502020104020203" pitchFamily="34" charset="0"/>
              </a:rPr>
              <a:t>Muddo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ka</a:t>
            </a:r>
            <a:r>
              <a:rPr lang="en-US" sz="2400" dirty="0">
                <a:latin typeface="Gill Sans MT" panose="020B0502020104020203" pitchFamily="34" charset="0"/>
              </a:rPr>
              <a:t> dib ayuu </a:t>
            </a:r>
            <a:r>
              <a:rPr lang="en-US" sz="2400" dirty="0" err="1">
                <a:latin typeface="Gill Sans MT" panose="020B0502020104020203" pitchFamily="34" charset="0"/>
              </a:rPr>
              <a:t>ku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laabtay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magaalada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b="1" dirty="0" err="1">
                <a:latin typeface="Gill Sans MT" panose="020B0502020104020203" pitchFamily="34" charset="0"/>
              </a:rPr>
              <a:t>Jabuuti</a:t>
            </a:r>
            <a:r>
              <a:rPr lang="en-US" sz="2400" b="1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halkaas</a:t>
            </a:r>
            <a:r>
              <a:rPr lang="en-US" sz="2400" dirty="0">
                <a:latin typeface="Gill Sans MT" panose="020B0502020104020203" pitchFamily="34" charset="0"/>
              </a:rPr>
              <a:t> oo uu </a:t>
            </a:r>
            <a:r>
              <a:rPr lang="en-US" sz="2400" dirty="0" err="1">
                <a:latin typeface="Gill Sans MT" panose="020B0502020104020203" pitchFamily="34" charset="0"/>
              </a:rPr>
              <a:t>ku</a:t>
            </a:r>
            <a:r>
              <a:rPr lang="en-US" sz="2400" dirty="0">
                <a:latin typeface="Gill Sans MT" panose="020B0502020104020203" pitchFamily="34" charset="0"/>
              </a:rPr>
              <a:t> </a:t>
            </a:r>
            <a:r>
              <a:rPr lang="en-US" sz="2400" dirty="0" err="1">
                <a:latin typeface="Gill Sans MT" panose="020B0502020104020203" pitchFamily="34" charset="0"/>
              </a:rPr>
              <a:t>geeriyooday</a:t>
            </a:r>
            <a:r>
              <a:rPr lang="en-US" sz="24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2036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909</Words>
  <Application>Microsoft Office PowerPoint</Application>
  <PresentationFormat>Widescreen</PresentationFormat>
  <Paragraphs>151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Malgun Gothic Semilight</vt:lpstr>
      <vt:lpstr>Arial</vt:lpstr>
      <vt:lpstr>Calibri</vt:lpstr>
      <vt:lpstr>Calibri Light</vt:lpstr>
      <vt:lpstr>Comic Sans MS</vt:lpstr>
      <vt:lpstr>等线</vt:lpstr>
      <vt:lpstr>Gill Sans MT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Abdiasis  Ahmed Muhumed</dc:creator>
  <cp:lastModifiedBy>Microsoft account</cp:lastModifiedBy>
  <cp:revision>86</cp:revision>
  <dcterms:created xsi:type="dcterms:W3CDTF">2025-02-25T18:51:57Z</dcterms:created>
  <dcterms:modified xsi:type="dcterms:W3CDTF">2025-06-25T13:59:10Z</dcterms:modified>
</cp:coreProperties>
</file>