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72" r:id="rId4"/>
    <p:sldId id="270" r:id="rId5"/>
    <p:sldId id="271" r:id="rId6"/>
    <p:sldId id="267" r:id="rId7"/>
    <p:sldId id="265" r:id="rId8"/>
    <p:sldId id="273" r:id="rId9"/>
    <p:sldId id="268" r:id="rId10"/>
    <p:sldId id="269" r:id="rId11"/>
    <p:sldId id="274" r:id="rId12"/>
    <p:sldId id="263" r:id="rId13"/>
    <p:sldId id="275" r:id="rId14"/>
    <p:sldId id="26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8660" autoAdjust="0"/>
  </p:normalViewPr>
  <p:slideViewPr>
    <p:cSldViewPr>
      <p:cViewPr>
        <p:scale>
          <a:sx n="75" d="100"/>
          <a:sy n="75" d="100"/>
        </p:scale>
        <p:origin x="-123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AFC177-E3B8-4FEB-AAE9-A0129B81B323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CDB865-1DAF-432F-9ED6-4A6F8A560D7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ACCELEROMETER BASED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WIRELESS  3D AIR MOUSE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IMG_20191105_1549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95601" y="1219200"/>
            <a:ext cx="3886201" cy="6781801"/>
          </a:xfrm>
          <a:prstGeom prst="rect">
            <a:avLst/>
          </a:prstGeom>
        </p:spPr>
      </p:pic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arto="http://schemas.microsoft.com/office/word/2006/arto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21952" y="1935163"/>
            <a:ext cx="8100095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3D AXIS AND ROLE OF MOUSE IN </a:t>
            </a:r>
            <a:r>
              <a:rPr lang="en-US" dirty="0" smtClean="0">
                <a:solidFill>
                  <a:srgbClr val="FF0000"/>
                </a:solidFill>
              </a:rPr>
              <a:t>GAMING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accelerometer of the mouse, helps to move the mouse in 3 dimensions in air.</a:t>
            </a:r>
          </a:p>
          <a:p>
            <a:r>
              <a:rPr lang="en-US" dirty="0" smtClean="0"/>
              <a:t>With the usage of the sensor the cursor can be pointed a different locations.</a:t>
            </a:r>
          </a:p>
          <a:p>
            <a:r>
              <a:rPr lang="en-US" dirty="0" smtClean="0"/>
              <a:t>The speed of the movement als0 depends on the rise of the angle of holding the mouse.</a:t>
            </a:r>
          </a:p>
          <a:p>
            <a:r>
              <a:rPr lang="en-US" dirty="0" smtClean="0"/>
              <a:t>While in the game, this air mouse can be hovered.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INNOVATION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Presently we are having RF Mouse which is a wireless mouse but  controlled in 2D-axis which will work depending on  IR sensing</a:t>
            </a:r>
          </a:p>
          <a:p>
            <a:r>
              <a:rPr lang="en-US" dirty="0" smtClean="0"/>
              <a:t>This can be replaced by the 3D mouse.</a:t>
            </a:r>
          </a:p>
          <a:p>
            <a:r>
              <a:rPr lang="en-US" dirty="0" smtClean="0"/>
              <a:t>All the way from traditional PS/2 connector mouse to the latest technology of Air Mouse will be the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 smtClean="0"/>
              <a:t>control and create 3D objects with high </a:t>
            </a:r>
            <a:r>
              <a:rPr lang="en-US" dirty="0" smtClean="0"/>
              <a:t>efficiency and gesture based devices.</a:t>
            </a:r>
            <a:endParaRPr lang="en-US" dirty="0" smtClean="0"/>
          </a:p>
          <a:p>
            <a:r>
              <a:rPr lang="en-US" dirty="0" smtClean="0"/>
              <a:t>This device can be very helpful in making 3D UI(User Interface) based systems. We can use this device in 3D designing as well.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ADVANTAGES OF 3D AIR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doesn’t need any platform and it is portable.</a:t>
            </a:r>
          </a:p>
          <a:p>
            <a:r>
              <a:rPr lang="en-US" dirty="0" smtClean="0"/>
              <a:t>Compare to the normal wireless devices it ranges high.</a:t>
            </a:r>
          </a:p>
          <a:p>
            <a:r>
              <a:rPr lang="en-US" dirty="0" smtClean="0"/>
              <a:t>On basis of accelerometer and motion tracking sensor, it senses the 3d motion in the air.</a:t>
            </a:r>
          </a:p>
          <a:p>
            <a:r>
              <a:rPr lang="en-US" dirty="0" smtClean="0"/>
              <a:t>In the field of gaming the mouse helps us switch between perspectives.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APPLICATIONS/UTILITY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 mouse can be used in air and has respective buttons which also has more </a:t>
            </a:r>
            <a:r>
              <a:rPr lang="en-US" dirty="0" smtClean="0"/>
              <a:t>range(6m/15ft). </a:t>
            </a:r>
            <a:endParaRPr lang="en-US" dirty="0" smtClean="0"/>
          </a:p>
          <a:p>
            <a:r>
              <a:rPr lang="en-US" dirty="0" smtClean="0"/>
              <a:t>The mouse can sense the movements and transmit it to the receiver in the form of RF(radio frequency)signals.</a:t>
            </a:r>
          </a:p>
          <a:p>
            <a:r>
              <a:rPr lang="en-US" dirty="0" smtClean="0"/>
              <a:t>The mouse is handy.</a:t>
            </a:r>
          </a:p>
          <a:p>
            <a:r>
              <a:rPr lang="en-US" dirty="0" smtClean="0"/>
              <a:t>This can </a:t>
            </a:r>
            <a:r>
              <a:rPr lang="en-US" dirty="0" smtClean="0"/>
              <a:t> </a:t>
            </a:r>
            <a:r>
              <a:rPr lang="en-US" dirty="0" smtClean="0"/>
              <a:t>be used for gaming.</a:t>
            </a:r>
          </a:p>
          <a:p>
            <a:r>
              <a:rPr lang="en-US" dirty="0" smtClean="0"/>
              <a:t>This device can be very helpful in  making 3d UI based systems.</a:t>
            </a:r>
          </a:p>
          <a:p>
            <a:pPr>
              <a:buNone/>
            </a:pPr>
            <a:r>
              <a:rPr lang="en-US" dirty="0" smtClean="0"/>
              <a:t>Ex</a:t>
            </a:r>
            <a:r>
              <a:rPr lang="en-US" dirty="0" smtClean="0"/>
              <a:t>:- In a class room during the class the lecturer  can  able to operate  device  by even monitoring the students  instead being at the same position.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motto of this project is to change the way we use the traditional </a:t>
            </a:r>
            <a:r>
              <a:rPr lang="en-US" dirty="0" smtClean="0"/>
              <a:t>mouse</a:t>
            </a:r>
            <a:r>
              <a:rPr lang="en-US" dirty="0" smtClean="0"/>
              <a:t> </a:t>
            </a:r>
            <a:r>
              <a:rPr lang="en-US" dirty="0" smtClean="0"/>
              <a:t>and introduce 3d interfacing devices.</a:t>
            </a:r>
          </a:p>
          <a:p>
            <a:r>
              <a:rPr lang="en-US" dirty="0" smtClean="0"/>
              <a:t>This mouse can be the first step towards development of 3d UI’s and devices.</a:t>
            </a:r>
          </a:p>
          <a:p>
            <a:r>
              <a:rPr lang="en-US" dirty="0" smtClean="0"/>
              <a:t>This can over come all the problems experienced by the optical and IR mice.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GROUP 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Ankith</a:t>
            </a:r>
          </a:p>
          <a:p>
            <a:r>
              <a:rPr lang="en-US" dirty="0" smtClean="0"/>
              <a:t>Bhavana</a:t>
            </a:r>
          </a:p>
          <a:p>
            <a:r>
              <a:rPr lang="en-US" dirty="0" smtClean="0"/>
              <a:t>Karthik</a:t>
            </a:r>
          </a:p>
          <a:p>
            <a:r>
              <a:rPr lang="en-US" dirty="0" smtClean="0"/>
              <a:t>Mallika</a:t>
            </a:r>
          </a:p>
          <a:p>
            <a:r>
              <a:rPr lang="en-US" dirty="0" smtClean="0"/>
              <a:t>Mahender</a:t>
            </a:r>
          </a:p>
          <a:p>
            <a:r>
              <a:rPr lang="en-US" dirty="0" smtClean="0"/>
              <a:t>Nikhil</a:t>
            </a:r>
            <a:endParaRPr lang="en-US" dirty="0" smtClean="0"/>
          </a:p>
          <a:p>
            <a:r>
              <a:rPr lang="en-US" dirty="0" smtClean="0"/>
              <a:t>Sunder</a:t>
            </a:r>
          </a:p>
          <a:p>
            <a:pPr>
              <a:buNone/>
            </a:pPr>
            <a:r>
              <a:rPr lang="en-US" dirty="0" smtClean="0"/>
              <a:t>UNDER THE GUIDANCE OF :-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 </a:t>
            </a:r>
            <a:r>
              <a:rPr lang="en-US" b="1" dirty="0" smtClean="0"/>
              <a:t>Smt. K</a:t>
            </a:r>
            <a:r>
              <a:rPr lang="en-US" dirty="0" smtClean="0"/>
              <a:t>.</a:t>
            </a:r>
            <a:r>
              <a:rPr lang="en-US" b="1" u="sng" dirty="0" smtClean="0"/>
              <a:t> </a:t>
            </a:r>
            <a:r>
              <a:rPr lang="en-US" b="1" dirty="0" smtClean="0"/>
              <a:t>SUNITHA, B.E 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OUTLINE OF THE PROJECT: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DESIGN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3D AXIS AND ROLE OF MOUSE IN GAMING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INNOVATION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APPLICATIONS</a:t>
            </a:r>
            <a:r>
              <a:rPr lang="en-US" dirty="0" smtClean="0"/>
              <a:t> /UTILITY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CONCLUSION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We have seen different types of Human Interface Devices(HID’S),for example mouse and keyboard.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older versions of computer mouse, optical sensors were used to detect movement relative to a surface, thus they require smooth surface to connect and function properly.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These mice can work with only two coordinates. With advancements in technology, we are now talking about 3D user interfaces(3DUIs).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main aim of our project is to change the way of using the traditional mouse and enhance the technology development.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RF transceiver.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interface MPU 6050 with ArduinoNano.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control the mouse pointer in computer using Accelerometer.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rotate 3D objects using Air mouse using ArduinoLenardo.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Push Button for mouse right &amp; left clicks.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ARDUINO NANO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Screenshot_2020-01-27-11-51-26-06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529" y="1935163"/>
            <a:ext cx="5286942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RF-TRANSCEIVER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 descr="Screenshot_2019-10-23-12-38-18-785.jpe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057400"/>
            <a:ext cx="5791200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ARDUINO </a:t>
            </a:r>
            <a:r>
              <a:rPr lang="en-US" dirty="0" smtClean="0">
                <a:solidFill>
                  <a:srgbClr val="FF0000"/>
                </a:solidFill>
              </a:rPr>
              <a:t>LEONARDO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_2020-01-27-11-59-55-233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209800"/>
            <a:ext cx="537706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TRANSMITTER BLOCK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arto="http://schemas.microsoft.com/office/word/2006/arto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95400" y="2209800"/>
            <a:ext cx="5943600" cy="416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863</TotalTime>
  <Words>550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ACCELEROMETER BASED WIRELESS  3D AIR MOUSE</vt:lpstr>
      <vt:lpstr>GROUP MEMBERS</vt:lpstr>
      <vt:lpstr>OUTLINE OF THE PROJECT:</vt:lpstr>
      <vt:lpstr>INTRODUCTION:</vt:lpstr>
      <vt:lpstr>DESIGN</vt:lpstr>
      <vt:lpstr>ARDUINO NANO</vt:lpstr>
      <vt:lpstr>RF-TRANSCEIVER</vt:lpstr>
      <vt:lpstr>ARDUINO LEONARDO</vt:lpstr>
      <vt:lpstr>TRANSMITTER BLOCK DIAGRAM </vt:lpstr>
      <vt:lpstr>RECEIVER BLOCK DIAGRAM</vt:lpstr>
      <vt:lpstr>3D AXIS AND ROLE OF MOUSE IN GAMING</vt:lpstr>
      <vt:lpstr>INNOVATION</vt:lpstr>
      <vt:lpstr>ADVANTAGES OF 3D AIR MOUSE</vt:lpstr>
      <vt:lpstr> APPLICATIONS/UTILITY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ACCELEROMETER BASED WIRELESS 3D AIR MOUSE</dc:title>
  <dc:creator>Windows User</dc:creator>
  <cp:lastModifiedBy>Windows User</cp:lastModifiedBy>
  <cp:revision>102</cp:revision>
  <dcterms:created xsi:type="dcterms:W3CDTF">2019-08-08T04:49:48Z</dcterms:created>
  <dcterms:modified xsi:type="dcterms:W3CDTF">2020-01-27T10:31:56Z</dcterms:modified>
</cp:coreProperties>
</file>