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857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KAVALI  MAHESH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21471A0597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1805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9</cp:revision>
  <dcterms:created xsi:type="dcterms:W3CDTF">2024-03-20T08:56:52Z</dcterms:created>
  <dcterms:modified xsi:type="dcterms:W3CDTF">2024-03-21T17:06:29Z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