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6556" y="2378017"/>
            <a:ext cx="928758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6556" y="2378017"/>
            <a:ext cx="928758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268" y="1253096"/>
            <a:ext cx="9043035" cy="76612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15"/>
              </a:spcBef>
            </a:pPr>
            <a:r>
              <a:rPr sz="10000" b="1" spc="60" dirty="0">
                <a:solidFill>
                  <a:srgbClr val="FFFFFF"/>
                </a:solidFill>
                <a:latin typeface="Cambria"/>
                <a:cs typeface="Cambria"/>
              </a:rPr>
              <a:t>Building</a:t>
            </a:r>
            <a:r>
              <a:rPr sz="10000" b="1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0" b="1" spc="-5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0000" b="1" spc="-10" dirty="0">
                <a:solidFill>
                  <a:srgbClr val="FFFFFF"/>
                </a:solidFill>
                <a:latin typeface="Cambria"/>
                <a:cs typeface="Cambria"/>
              </a:rPr>
              <a:t>Restaurant Management </a:t>
            </a:r>
            <a:r>
              <a:rPr sz="10000" b="1" dirty="0">
                <a:solidFill>
                  <a:srgbClr val="FFFFFF"/>
                </a:solidFill>
                <a:latin typeface="Cambria"/>
                <a:cs typeface="Cambria"/>
              </a:rPr>
              <a:t>System:</a:t>
            </a:r>
            <a:r>
              <a:rPr sz="10000" b="1" spc="-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0" b="1" spc="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0" b="1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0" b="1" spc="380" dirty="0">
                <a:solidFill>
                  <a:srgbClr val="FFFFFF"/>
                </a:solidFill>
                <a:latin typeface="Cambria"/>
                <a:cs typeface="Cambria"/>
              </a:rPr>
              <a:t>PHP </a:t>
            </a:r>
            <a:r>
              <a:rPr sz="10000" b="1" spc="245" dirty="0">
                <a:solidFill>
                  <a:srgbClr val="FFFFFF"/>
                </a:solidFill>
                <a:latin typeface="Cambria"/>
                <a:cs typeface="Cambria"/>
              </a:rPr>
              <a:t>Code</a:t>
            </a:r>
            <a:r>
              <a:rPr sz="10000" b="1" spc="-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0" b="1" spc="-10" dirty="0">
                <a:solidFill>
                  <a:srgbClr val="FFFFFF"/>
                </a:solidFill>
                <a:latin typeface="Cambria"/>
                <a:cs typeface="Cambria"/>
              </a:rPr>
              <a:t>Approach</a:t>
            </a:r>
            <a:endParaRPr sz="10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4639" y="5882272"/>
              <a:ext cx="4391317" cy="310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0556" y="5502871"/>
              <a:ext cx="3573996" cy="30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2482" y="5883871"/>
              <a:ext cx="1371587" cy="308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2270" marR="5080" indent="-1640205">
              <a:lnSpc>
                <a:spcPct val="100400"/>
              </a:lnSpc>
              <a:spcBef>
                <a:spcPts val="105"/>
              </a:spcBef>
            </a:pPr>
            <a:r>
              <a:rPr spc="125" dirty="0"/>
              <a:t>Conclusion</a:t>
            </a:r>
            <a:r>
              <a:rPr spc="85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spc="-10" dirty="0"/>
              <a:t>Future Enhancements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8998" y="4660112"/>
            <a:ext cx="9720580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55930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well-</a:t>
            </a:r>
            <a:r>
              <a:rPr sz="2450" spc="65" dirty="0">
                <a:latin typeface="Verdana"/>
                <a:cs typeface="Verdana"/>
              </a:rPr>
              <a:t>designed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Restaurant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Management </a:t>
            </a:r>
            <a:r>
              <a:rPr sz="2450" spc="-30" dirty="0">
                <a:latin typeface="Verdana"/>
                <a:cs typeface="Verdana"/>
              </a:rPr>
              <a:t>System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using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PHP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greatly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enhance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operational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efﬁciency.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8139" y="5422112"/>
            <a:ext cx="5772150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Verdana"/>
                <a:cs typeface="Verdana"/>
              </a:rPr>
              <a:t>Future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enhancements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could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include</a:t>
            </a:r>
            <a:endParaRPr sz="2450">
              <a:latin typeface="Verdana"/>
              <a:cs typeface="Verdana"/>
            </a:endParaRPr>
          </a:p>
          <a:p>
            <a:pPr marL="4324350">
              <a:lnSpc>
                <a:spcPct val="100000"/>
              </a:lnSpc>
              <a:spcBef>
                <a:spcPts val="60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90446" y="5422112"/>
            <a:ext cx="301053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95250" algn="r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better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decision-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2012" y="6184112"/>
            <a:ext cx="9534525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91560" marR="5080" indent="-3579495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latin typeface="Verdana"/>
                <a:cs typeface="Verdana"/>
              </a:rPr>
              <a:t>making.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Embracing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technology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key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staying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competitive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industry.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2" y="1142997"/>
            <a:ext cx="6496049" cy="7962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6381750" cy="12522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260"/>
              </a:spcBef>
            </a:pPr>
            <a:r>
              <a:rPr sz="4050" dirty="0"/>
              <a:t>Introduction</a:t>
            </a:r>
            <a:r>
              <a:rPr sz="4050" spc="-45" dirty="0"/>
              <a:t> </a:t>
            </a:r>
            <a:r>
              <a:rPr sz="4050" dirty="0"/>
              <a:t>to</a:t>
            </a:r>
            <a:r>
              <a:rPr sz="4050" spc="5" dirty="0"/>
              <a:t> </a:t>
            </a:r>
            <a:r>
              <a:rPr sz="4050" spc="-10" dirty="0"/>
              <a:t>Restaurant </a:t>
            </a:r>
            <a:r>
              <a:rPr sz="4050" dirty="0"/>
              <a:t>Management</a:t>
            </a:r>
            <a:r>
              <a:rPr sz="4050" spc="-40" dirty="0"/>
              <a:t> </a:t>
            </a:r>
            <a:r>
              <a:rPr sz="4050" spc="-10" dirty="0"/>
              <a:t>Systems</a:t>
            </a:r>
            <a:endParaRPr sz="40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436" y="3755187"/>
            <a:ext cx="1523403" cy="2478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3876" y="3767620"/>
            <a:ext cx="1700847" cy="2353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1836" y="4204957"/>
            <a:ext cx="3339249" cy="2971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7162" y="6425311"/>
            <a:ext cx="2159406" cy="27710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915279" y="4205770"/>
            <a:ext cx="663575" cy="234315"/>
          </a:xfrm>
          <a:custGeom>
            <a:avLst/>
            <a:gdLst/>
            <a:ahLst/>
            <a:cxnLst/>
            <a:rect l="l" t="t" r="r" b="b"/>
            <a:pathLst>
              <a:path w="663575" h="234314">
                <a:moveTo>
                  <a:pt x="185331" y="82727"/>
                </a:moveTo>
                <a:lnTo>
                  <a:pt x="173431" y="38531"/>
                </a:lnTo>
                <a:lnTo>
                  <a:pt x="148945" y="15201"/>
                </a:lnTo>
                <a:lnTo>
                  <a:pt x="148945" y="82727"/>
                </a:lnTo>
                <a:lnTo>
                  <a:pt x="148005" y="93586"/>
                </a:lnTo>
                <a:lnTo>
                  <a:pt x="114973" y="127774"/>
                </a:lnTo>
                <a:lnTo>
                  <a:pt x="88252" y="130924"/>
                </a:lnTo>
                <a:lnTo>
                  <a:pt x="36296" y="130924"/>
                </a:lnTo>
                <a:lnTo>
                  <a:pt x="36296" y="33921"/>
                </a:lnTo>
                <a:lnTo>
                  <a:pt x="88252" y="33921"/>
                </a:lnTo>
                <a:lnTo>
                  <a:pt x="133908" y="46659"/>
                </a:lnTo>
                <a:lnTo>
                  <a:pt x="148945" y="82727"/>
                </a:lnTo>
                <a:lnTo>
                  <a:pt x="148945" y="15201"/>
                </a:lnTo>
                <a:lnTo>
                  <a:pt x="103073" y="1384"/>
                </a:lnTo>
                <a:lnTo>
                  <a:pt x="88861" y="774"/>
                </a:lnTo>
                <a:lnTo>
                  <a:pt x="36296" y="774"/>
                </a:lnTo>
                <a:lnTo>
                  <a:pt x="36296" y="0"/>
                </a:lnTo>
                <a:lnTo>
                  <a:pt x="35572" y="774"/>
                </a:lnTo>
                <a:lnTo>
                  <a:pt x="0" y="774"/>
                </a:lnTo>
                <a:lnTo>
                  <a:pt x="0" y="233832"/>
                </a:lnTo>
                <a:lnTo>
                  <a:pt x="36296" y="233832"/>
                </a:lnTo>
                <a:lnTo>
                  <a:pt x="36296" y="164376"/>
                </a:lnTo>
                <a:lnTo>
                  <a:pt x="88861" y="164376"/>
                </a:lnTo>
                <a:lnTo>
                  <a:pt x="128587" y="158864"/>
                </a:lnTo>
                <a:lnTo>
                  <a:pt x="166865" y="134988"/>
                </a:lnTo>
                <a:lnTo>
                  <a:pt x="169938" y="130924"/>
                </a:lnTo>
                <a:lnTo>
                  <a:pt x="173431" y="126314"/>
                </a:lnTo>
                <a:lnTo>
                  <a:pt x="178625" y="116687"/>
                </a:lnTo>
                <a:lnTo>
                  <a:pt x="182346" y="106210"/>
                </a:lnTo>
                <a:lnTo>
                  <a:pt x="184581" y="94894"/>
                </a:lnTo>
                <a:lnTo>
                  <a:pt x="185331" y="82727"/>
                </a:lnTo>
                <a:close/>
              </a:path>
              <a:path w="663575" h="234314">
                <a:moveTo>
                  <a:pt x="419455" y="774"/>
                </a:moveTo>
                <a:lnTo>
                  <a:pt x="383463" y="774"/>
                </a:lnTo>
                <a:lnTo>
                  <a:pt x="383463" y="98844"/>
                </a:lnTo>
                <a:lnTo>
                  <a:pt x="258838" y="98844"/>
                </a:lnTo>
                <a:lnTo>
                  <a:pt x="258838" y="774"/>
                </a:lnTo>
                <a:lnTo>
                  <a:pt x="222542" y="774"/>
                </a:lnTo>
                <a:lnTo>
                  <a:pt x="222542" y="233832"/>
                </a:lnTo>
                <a:lnTo>
                  <a:pt x="258838" y="233832"/>
                </a:lnTo>
                <a:lnTo>
                  <a:pt x="258838" y="132308"/>
                </a:lnTo>
                <a:lnTo>
                  <a:pt x="383463" y="132308"/>
                </a:lnTo>
                <a:lnTo>
                  <a:pt x="383463" y="233832"/>
                </a:lnTo>
                <a:lnTo>
                  <a:pt x="419455" y="233832"/>
                </a:lnTo>
                <a:lnTo>
                  <a:pt x="419455" y="132308"/>
                </a:lnTo>
                <a:lnTo>
                  <a:pt x="419455" y="98844"/>
                </a:lnTo>
                <a:lnTo>
                  <a:pt x="419455" y="774"/>
                </a:lnTo>
                <a:close/>
              </a:path>
              <a:path w="663575" h="234314">
                <a:moveTo>
                  <a:pt x="663409" y="82727"/>
                </a:moveTo>
                <a:lnTo>
                  <a:pt x="651522" y="38531"/>
                </a:lnTo>
                <a:lnTo>
                  <a:pt x="627037" y="15201"/>
                </a:lnTo>
                <a:lnTo>
                  <a:pt x="627037" y="82727"/>
                </a:lnTo>
                <a:lnTo>
                  <a:pt x="626084" y="93586"/>
                </a:lnTo>
                <a:lnTo>
                  <a:pt x="593064" y="127774"/>
                </a:lnTo>
                <a:lnTo>
                  <a:pt x="566343" y="130924"/>
                </a:lnTo>
                <a:lnTo>
                  <a:pt x="514388" y="130924"/>
                </a:lnTo>
                <a:lnTo>
                  <a:pt x="514388" y="33921"/>
                </a:lnTo>
                <a:lnTo>
                  <a:pt x="566343" y="33921"/>
                </a:lnTo>
                <a:lnTo>
                  <a:pt x="612000" y="46659"/>
                </a:lnTo>
                <a:lnTo>
                  <a:pt x="627037" y="82727"/>
                </a:lnTo>
                <a:lnTo>
                  <a:pt x="627037" y="15201"/>
                </a:lnTo>
                <a:lnTo>
                  <a:pt x="581164" y="1384"/>
                </a:lnTo>
                <a:lnTo>
                  <a:pt x="566953" y="774"/>
                </a:lnTo>
                <a:lnTo>
                  <a:pt x="514388" y="774"/>
                </a:lnTo>
                <a:lnTo>
                  <a:pt x="514388" y="0"/>
                </a:lnTo>
                <a:lnTo>
                  <a:pt x="513664" y="774"/>
                </a:lnTo>
                <a:lnTo>
                  <a:pt x="478091" y="774"/>
                </a:lnTo>
                <a:lnTo>
                  <a:pt x="478091" y="233832"/>
                </a:lnTo>
                <a:lnTo>
                  <a:pt x="514388" y="233832"/>
                </a:lnTo>
                <a:lnTo>
                  <a:pt x="514388" y="164376"/>
                </a:lnTo>
                <a:lnTo>
                  <a:pt x="566953" y="164376"/>
                </a:lnTo>
                <a:lnTo>
                  <a:pt x="606666" y="158864"/>
                </a:lnTo>
                <a:lnTo>
                  <a:pt x="644956" y="134988"/>
                </a:lnTo>
                <a:lnTo>
                  <a:pt x="648030" y="130924"/>
                </a:lnTo>
                <a:lnTo>
                  <a:pt x="651522" y="126314"/>
                </a:lnTo>
                <a:lnTo>
                  <a:pt x="656717" y="116687"/>
                </a:lnTo>
                <a:lnTo>
                  <a:pt x="660438" y="106210"/>
                </a:lnTo>
                <a:lnTo>
                  <a:pt x="662660" y="94894"/>
                </a:lnTo>
                <a:lnTo>
                  <a:pt x="663409" y="8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1595" y="5955462"/>
            <a:ext cx="1437525" cy="2478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0215" y="6392011"/>
            <a:ext cx="2120214" cy="2494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88036" y="6393612"/>
            <a:ext cx="834732" cy="2478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77162" y="6841287"/>
            <a:ext cx="1666024" cy="308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33296" y="3175317"/>
            <a:ext cx="620204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9410" marR="38100" indent="-1617345">
              <a:lnSpc>
                <a:spcPct val="117300"/>
              </a:lnSpc>
              <a:spcBef>
                <a:spcPts val="9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this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presentation,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explore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building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  <a:p>
            <a:pPr marL="3486150">
              <a:lnSpc>
                <a:spcPct val="100000"/>
              </a:lnSpc>
              <a:spcBef>
                <a:spcPts val="509"/>
              </a:spcBef>
              <a:tabLst>
                <a:tab pos="5149850" algn="l"/>
              </a:tabLst>
            </a:pPr>
            <a:r>
              <a:rPr sz="2450" spc="55" dirty="0">
                <a:latin typeface="Verdana"/>
                <a:cs typeface="Verdana"/>
              </a:rPr>
              <a:t>using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  <a:spcBef>
                <a:spcPts val="75"/>
              </a:spcBef>
            </a:pPr>
            <a:r>
              <a:rPr sz="2450" spc="-10" dirty="0">
                <a:latin typeface="Verdana"/>
                <a:cs typeface="Verdana"/>
              </a:rPr>
              <a:t>system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streamline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operations, </a:t>
            </a:r>
            <a:r>
              <a:rPr sz="2450" spc="60" dirty="0">
                <a:latin typeface="Verdana"/>
                <a:cs typeface="Verdana"/>
              </a:rPr>
              <a:t>enhance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customer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experience,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improve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overall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efﬁciency.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cover </a:t>
            </a:r>
            <a:r>
              <a:rPr sz="2450" spc="-30" dirty="0">
                <a:latin typeface="Verdana"/>
                <a:cs typeface="Verdana"/>
              </a:rPr>
              <a:t>various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components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such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as</a:t>
            </a:r>
            <a:endParaRPr sz="2450">
              <a:latin typeface="Verdana"/>
              <a:cs typeface="Verdana"/>
            </a:endParaRPr>
          </a:p>
          <a:p>
            <a:pPr marL="2197735">
              <a:lnSpc>
                <a:spcPct val="100000"/>
              </a:lnSpc>
              <a:spcBef>
                <a:spcPts val="509"/>
              </a:spcBef>
              <a:tabLst>
                <a:tab pos="4497705" algn="l"/>
              </a:tabLst>
            </a:pPr>
            <a:r>
              <a:rPr sz="2450" spc="-415" dirty="0">
                <a:latin typeface="Verdana"/>
                <a:cs typeface="Verdana"/>
              </a:rPr>
              <a:t>,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727835">
              <a:lnSpc>
                <a:spcPct val="100000"/>
              </a:lnSpc>
              <a:spcBef>
                <a:spcPts val="585"/>
              </a:spcBef>
            </a:pPr>
            <a:r>
              <a:rPr sz="2450" spc="-41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7" y="2026926"/>
            <a:ext cx="566547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solidFill>
                  <a:srgbClr val="FFFFFF"/>
                </a:solidFill>
              </a:rPr>
              <a:t>Key</a:t>
            </a:r>
            <a:r>
              <a:rPr sz="3600" spc="-14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Features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of</a:t>
            </a:r>
            <a:r>
              <a:rPr sz="3600" spc="-8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the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6061" y="4009682"/>
            <a:ext cx="2159469" cy="2771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4883" y="3977995"/>
            <a:ext cx="2792603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52319" y="3663606"/>
            <a:ext cx="897890" cy="1811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82869" y="4358995"/>
            <a:ext cx="2197925" cy="308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2195" y="3135224"/>
            <a:ext cx="5406390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4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4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06061" y="5533682"/>
            <a:ext cx="2967316" cy="2771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247751" y="3897223"/>
            <a:ext cx="920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2195" y="4278223"/>
            <a:ext cx="63690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86256" y="3897223"/>
            <a:ext cx="2461260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83718" y="6305207"/>
            <a:ext cx="1496314" cy="2161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9396" y="6654520"/>
            <a:ext cx="1715378" cy="3072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062195" y="4659223"/>
            <a:ext cx="5535930" cy="2317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effectively.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Additionally,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integrating</a:t>
            </a:r>
            <a:endParaRPr sz="2450">
              <a:latin typeface="Verdana"/>
              <a:cs typeface="Verdana"/>
            </a:endParaRPr>
          </a:p>
          <a:p>
            <a:pPr marL="12700" marR="937260" indent="3077210">
              <a:lnSpc>
                <a:spcPct val="102000"/>
              </a:lnSpc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ensures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smooth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checkout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process,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enhancing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  <a:p>
            <a:pPr marL="1743075">
              <a:lnSpc>
                <a:spcPct val="100000"/>
              </a:lnSpc>
              <a:spcBef>
                <a:spcPts val="60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4895850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dirty="0"/>
              <a:t>Database</a:t>
            </a:r>
            <a:r>
              <a:rPr sz="3950" spc="40" dirty="0"/>
              <a:t> </a:t>
            </a:r>
            <a:r>
              <a:rPr sz="3950" spc="60" dirty="0"/>
              <a:t>Design</a:t>
            </a:r>
            <a:r>
              <a:rPr sz="3950" spc="45" dirty="0"/>
              <a:t> </a:t>
            </a:r>
            <a:r>
              <a:rPr sz="3950" spc="-25" dirty="0"/>
              <a:t>and </a:t>
            </a:r>
            <a:r>
              <a:rPr sz="3950" spc="-10" dirty="0"/>
              <a:t>Structure</a:t>
            </a:r>
            <a:endParaRPr sz="39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33009" y="3663010"/>
            <a:ext cx="1651342" cy="2160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4753" y="3631310"/>
            <a:ext cx="989584" cy="2477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1978" y="4012310"/>
            <a:ext cx="860158" cy="247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97702" y="4010698"/>
            <a:ext cx="699604" cy="2494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45431" y="2869311"/>
            <a:ext cx="2572931" cy="3088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601731" y="4405744"/>
            <a:ext cx="663575" cy="234315"/>
          </a:xfrm>
          <a:custGeom>
            <a:avLst/>
            <a:gdLst/>
            <a:ahLst/>
            <a:cxnLst/>
            <a:rect l="l" t="t" r="r" b="b"/>
            <a:pathLst>
              <a:path w="663575" h="234314">
                <a:moveTo>
                  <a:pt x="185331" y="82727"/>
                </a:moveTo>
                <a:lnTo>
                  <a:pt x="173431" y="38519"/>
                </a:lnTo>
                <a:lnTo>
                  <a:pt x="169951" y="33921"/>
                </a:lnTo>
                <a:lnTo>
                  <a:pt x="166865" y="29832"/>
                </a:lnTo>
                <a:lnTo>
                  <a:pt x="159092" y="22250"/>
                </a:lnTo>
                <a:lnTo>
                  <a:pt x="150101" y="15798"/>
                </a:lnTo>
                <a:lnTo>
                  <a:pt x="148945" y="15201"/>
                </a:lnTo>
                <a:lnTo>
                  <a:pt x="148945" y="82727"/>
                </a:lnTo>
                <a:lnTo>
                  <a:pt x="148005" y="93586"/>
                </a:lnTo>
                <a:lnTo>
                  <a:pt x="114960" y="127774"/>
                </a:lnTo>
                <a:lnTo>
                  <a:pt x="88252" y="130911"/>
                </a:lnTo>
                <a:lnTo>
                  <a:pt x="36296" y="130911"/>
                </a:lnTo>
                <a:lnTo>
                  <a:pt x="36296" y="33921"/>
                </a:lnTo>
                <a:lnTo>
                  <a:pt x="88252" y="33921"/>
                </a:lnTo>
                <a:lnTo>
                  <a:pt x="133908" y="46659"/>
                </a:lnTo>
                <a:lnTo>
                  <a:pt x="148945" y="82727"/>
                </a:lnTo>
                <a:lnTo>
                  <a:pt x="148945" y="15201"/>
                </a:lnTo>
                <a:lnTo>
                  <a:pt x="103073" y="1371"/>
                </a:lnTo>
                <a:lnTo>
                  <a:pt x="88861" y="762"/>
                </a:lnTo>
                <a:lnTo>
                  <a:pt x="36296" y="762"/>
                </a:lnTo>
                <a:lnTo>
                  <a:pt x="36296" y="0"/>
                </a:lnTo>
                <a:lnTo>
                  <a:pt x="35572" y="762"/>
                </a:lnTo>
                <a:lnTo>
                  <a:pt x="0" y="762"/>
                </a:lnTo>
                <a:lnTo>
                  <a:pt x="0" y="233832"/>
                </a:lnTo>
                <a:lnTo>
                  <a:pt x="36296" y="233832"/>
                </a:lnTo>
                <a:lnTo>
                  <a:pt x="36296" y="164376"/>
                </a:lnTo>
                <a:lnTo>
                  <a:pt x="88861" y="164376"/>
                </a:lnTo>
                <a:lnTo>
                  <a:pt x="128574" y="158864"/>
                </a:lnTo>
                <a:lnTo>
                  <a:pt x="166865" y="134988"/>
                </a:lnTo>
                <a:lnTo>
                  <a:pt x="184581" y="94894"/>
                </a:lnTo>
                <a:lnTo>
                  <a:pt x="185331" y="82727"/>
                </a:lnTo>
                <a:close/>
              </a:path>
              <a:path w="663575" h="234314">
                <a:moveTo>
                  <a:pt x="419455" y="762"/>
                </a:moveTo>
                <a:lnTo>
                  <a:pt x="383463" y="762"/>
                </a:lnTo>
                <a:lnTo>
                  <a:pt x="383463" y="98844"/>
                </a:lnTo>
                <a:lnTo>
                  <a:pt x="258838" y="98844"/>
                </a:lnTo>
                <a:lnTo>
                  <a:pt x="258838" y="762"/>
                </a:lnTo>
                <a:lnTo>
                  <a:pt x="222542" y="762"/>
                </a:lnTo>
                <a:lnTo>
                  <a:pt x="222542" y="233832"/>
                </a:lnTo>
                <a:lnTo>
                  <a:pt x="258838" y="233832"/>
                </a:lnTo>
                <a:lnTo>
                  <a:pt x="258838" y="132295"/>
                </a:lnTo>
                <a:lnTo>
                  <a:pt x="383463" y="132295"/>
                </a:lnTo>
                <a:lnTo>
                  <a:pt x="383463" y="233832"/>
                </a:lnTo>
                <a:lnTo>
                  <a:pt x="419455" y="233832"/>
                </a:lnTo>
                <a:lnTo>
                  <a:pt x="419455" y="132295"/>
                </a:lnTo>
                <a:lnTo>
                  <a:pt x="419455" y="98844"/>
                </a:lnTo>
                <a:lnTo>
                  <a:pt x="419455" y="762"/>
                </a:lnTo>
                <a:close/>
              </a:path>
              <a:path w="663575" h="234314">
                <a:moveTo>
                  <a:pt x="663409" y="82727"/>
                </a:moveTo>
                <a:lnTo>
                  <a:pt x="651510" y="38519"/>
                </a:lnTo>
                <a:lnTo>
                  <a:pt x="627037" y="15201"/>
                </a:lnTo>
                <a:lnTo>
                  <a:pt x="627037" y="82727"/>
                </a:lnTo>
                <a:lnTo>
                  <a:pt x="626084" y="93586"/>
                </a:lnTo>
                <a:lnTo>
                  <a:pt x="593051" y="127774"/>
                </a:lnTo>
                <a:lnTo>
                  <a:pt x="566331" y="130911"/>
                </a:lnTo>
                <a:lnTo>
                  <a:pt x="514388" y="130911"/>
                </a:lnTo>
                <a:lnTo>
                  <a:pt x="514388" y="33921"/>
                </a:lnTo>
                <a:lnTo>
                  <a:pt x="566331" y="33921"/>
                </a:lnTo>
                <a:lnTo>
                  <a:pt x="612000" y="46659"/>
                </a:lnTo>
                <a:lnTo>
                  <a:pt x="627037" y="82727"/>
                </a:lnTo>
                <a:lnTo>
                  <a:pt x="627037" y="15201"/>
                </a:lnTo>
                <a:lnTo>
                  <a:pt x="581164" y="1371"/>
                </a:lnTo>
                <a:lnTo>
                  <a:pt x="566953" y="762"/>
                </a:lnTo>
                <a:lnTo>
                  <a:pt x="514388" y="762"/>
                </a:lnTo>
                <a:lnTo>
                  <a:pt x="514388" y="0"/>
                </a:lnTo>
                <a:lnTo>
                  <a:pt x="513664" y="762"/>
                </a:lnTo>
                <a:lnTo>
                  <a:pt x="478091" y="762"/>
                </a:lnTo>
                <a:lnTo>
                  <a:pt x="478091" y="233832"/>
                </a:lnTo>
                <a:lnTo>
                  <a:pt x="514388" y="233832"/>
                </a:lnTo>
                <a:lnTo>
                  <a:pt x="514388" y="164376"/>
                </a:lnTo>
                <a:lnTo>
                  <a:pt x="566953" y="164376"/>
                </a:lnTo>
                <a:lnTo>
                  <a:pt x="606666" y="158864"/>
                </a:lnTo>
                <a:lnTo>
                  <a:pt x="644956" y="134988"/>
                </a:lnTo>
                <a:lnTo>
                  <a:pt x="648030" y="130911"/>
                </a:lnTo>
                <a:lnTo>
                  <a:pt x="651510" y="126314"/>
                </a:lnTo>
                <a:lnTo>
                  <a:pt x="656717" y="116687"/>
                </a:lnTo>
                <a:lnTo>
                  <a:pt x="660425" y="106210"/>
                </a:lnTo>
                <a:lnTo>
                  <a:pt x="662660" y="94894"/>
                </a:lnTo>
                <a:lnTo>
                  <a:pt x="663409" y="8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11375" y="3697922"/>
            <a:ext cx="897890" cy="1811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53643" y="4023588"/>
            <a:ext cx="1084580" cy="29752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553192" y="2788552"/>
            <a:ext cx="5900420" cy="3069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63595" algn="l"/>
              </a:tabLst>
            </a:pPr>
            <a:r>
              <a:rPr sz="2450" spc="-25" dirty="0">
                <a:latin typeface="Verdana"/>
                <a:cs typeface="Verdana"/>
              </a:rPr>
              <a:t>The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marL="12700" marR="615950">
              <a:lnSpc>
                <a:spcPct val="102000"/>
              </a:lnSpc>
              <a:tabLst>
                <a:tab pos="2927350" algn="l"/>
                <a:tab pos="4077335" algn="l"/>
              </a:tabLst>
            </a:pPr>
            <a:r>
              <a:rPr sz="2450" dirty="0">
                <a:latin typeface="Verdana"/>
                <a:cs typeface="Verdana"/>
              </a:rPr>
              <a:t>storing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data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efﬁciently.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Key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tables </a:t>
            </a:r>
            <a:r>
              <a:rPr sz="2450" spc="50" dirty="0">
                <a:latin typeface="Verdana"/>
                <a:cs typeface="Verdana"/>
              </a:rPr>
              <a:t>include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15" dirty="0">
                <a:latin typeface="Verdana"/>
                <a:cs typeface="Verdana"/>
              </a:rPr>
              <a:t>,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2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798830" marR="5080" indent="96520">
              <a:lnSpc>
                <a:spcPct val="102000"/>
              </a:lnSpc>
              <a:tabLst>
                <a:tab pos="2418080" algn="l"/>
                <a:tab pos="4756785" algn="l"/>
              </a:tabLst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Using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5" dirty="0">
                <a:latin typeface="Verdana"/>
                <a:cs typeface="Verdana"/>
              </a:rPr>
              <a:t>with </a:t>
            </a:r>
            <a:r>
              <a:rPr sz="2450" dirty="0">
                <a:latin typeface="Verdana"/>
                <a:cs typeface="Verdana"/>
              </a:rPr>
              <a:t>allows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dynamic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data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retrieval</a:t>
            </a:r>
            <a:endParaRPr sz="2450">
              <a:latin typeface="Verdana"/>
              <a:cs typeface="Verdana"/>
            </a:endParaRPr>
          </a:p>
          <a:p>
            <a:pPr marL="12700" marR="154305">
              <a:lnSpc>
                <a:spcPct val="102000"/>
              </a:lnSpc>
            </a:pP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 manipulation,</a:t>
            </a:r>
            <a:r>
              <a:rPr sz="2450" spc="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ensuring that </a:t>
            </a:r>
            <a:r>
              <a:rPr sz="2450" spc="25" dirty="0">
                <a:latin typeface="Verdana"/>
                <a:cs typeface="Verdana"/>
              </a:rPr>
              <a:t>the </a:t>
            </a:r>
            <a:r>
              <a:rPr sz="2450" spc="-10" dirty="0">
                <a:latin typeface="Verdana"/>
                <a:cs typeface="Verdana"/>
              </a:rPr>
              <a:t>system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remains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responsive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-10" dirty="0">
                <a:latin typeface="Verdana"/>
                <a:cs typeface="Verdana"/>
              </a:rPr>
              <a:t>reliable.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D23DB-344C-34BC-52B3-845269B5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0" y="1568450"/>
            <a:ext cx="9960768" cy="7543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7DA9A7-95D8-110B-CAA9-8F41C27D3A65}"/>
              </a:ext>
            </a:extLst>
          </p:cNvPr>
          <p:cNvSpPr/>
          <p:nvPr/>
        </p:nvSpPr>
        <p:spPr>
          <a:xfrm>
            <a:off x="1" y="3244850"/>
            <a:ext cx="7702550" cy="25908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flow diagram for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Restaurant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837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2" y="1142997"/>
            <a:ext cx="6496049" cy="7962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420497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dirty="0"/>
              <a:t>Building</a:t>
            </a:r>
            <a:r>
              <a:rPr sz="4100" spc="75" dirty="0"/>
              <a:t> </a:t>
            </a:r>
            <a:r>
              <a:rPr sz="4100" dirty="0"/>
              <a:t>the</a:t>
            </a:r>
            <a:r>
              <a:rPr sz="4100" spc="130" dirty="0"/>
              <a:t> </a:t>
            </a:r>
            <a:r>
              <a:rPr sz="4100" spc="-20" dirty="0"/>
              <a:t>User </a:t>
            </a:r>
            <a:r>
              <a:rPr sz="4100" spc="-10" dirty="0"/>
              <a:t>Interface</a:t>
            </a:r>
            <a:endParaRPr sz="4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173" y="3315436"/>
            <a:ext cx="2120214" cy="2494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2862" y="4204614"/>
            <a:ext cx="593953" cy="2369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8331" y="4193337"/>
            <a:ext cx="1617560" cy="3072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1085" y="5079162"/>
            <a:ext cx="2785033" cy="308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81836" y="4206544"/>
            <a:ext cx="895985" cy="233679"/>
          </a:xfrm>
          <a:custGeom>
            <a:avLst/>
            <a:gdLst/>
            <a:ahLst/>
            <a:cxnLst/>
            <a:rect l="l" t="t" r="r" b="b"/>
            <a:pathLst>
              <a:path w="895985" h="233679">
                <a:moveTo>
                  <a:pt x="196913" y="0"/>
                </a:moveTo>
                <a:lnTo>
                  <a:pt x="160921" y="0"/>
                </a:lnTo>
                <a:lnTo>
                  <a:pt x="160921" y="98069"/>
                </a:lnTo>
                <a:lnTo>
                  <a:pt x="36296" y="98069"/>
                </a:lnTo>
                <a:lnTo>
                  <a:pt x="36296" y="0"/>
                </a:lnTo>
                <a:lnTo>
                  <a:pt x="0" y="0"/>
                </a:lnTo>
                <a:lnTo>
                  <a:pt x="0" y="233057"/>
                </a:lnTo>
                <a:lnTo>
                  <a:pt x="36296" y="233057"/>
                </a:lnTo>
                <a:lnTo>
                  <a:pt x="36296" y="131533"/>
                </a:lnTo>
                <a:lnTo>
                  <a:pt x="160921" y="131533"/>
                </a:lnTo>
                <a:lnTo>
                  <a:pt x="160921" y="233057"/>
                </a:lnTo>
                <a:lnTo>
                  <a:pt x="196913" y="233057"/>
                </a:lnTo>
                <a:lnTo>
                  <a:pt x="196913" y="131533"/>
                </a:lnTo>
                <a:lnTo>
                  <a:pt x="196913" y="98069"/>
                </a:lnTo>
                <a:lnTo>
                  <a:pt x="196913" y="0"/>
                </a:lnTo>
                <a:close/>
              </a:path>
              <a:path w="895985" h="233679">
                <a:moveTo>
                  <a:pt x="411937" y="0"/>
                </a:moveTo>
                <a:lnTo>
                  <a:pt x="220941" y="0"/>
                </a:lnTo>
                <a:lnTo>
                  <a:pt x="220941" y="33147"/>
                </a:lnTo>
                <a:lnTo>
                  <a:pt x="298297" y="33147"/>
                </a:lnTo>
                <a:lnTo>
                  <a:pt x="298297" y="233057"/>
                </a:lnTo>
                <a:lnTo>
                  <a:pt x="334594" y="233057"/>
                </a:lnTo>
                <a:lnTo>
                  <a:pt x="334594" y="33147"/>
                </a:lnTo>
                <a:lnTo>
                  <a:pt x="411937" y="33147"/>
                </a:lnTo>
                <a:lnTo>
                  <a:pt x="411937" y="0"/>
                </a:lnTo>
                <a:close/>
              </a:path>
              <a:path w="895985" h="233679">
                <a:moveTo>
                  <a:pt x="677545" y="0"/>
                </a:moveTo>
                <a:lnTo>
                  <a:pt x="648081" y="0"/>
                </a:lnTo>
                <a:lnTo>
                  <a:pt x="557149" y="156489"/>
                </a:lnTo>
                <a:lnTo>
                  <a:pt x="509714" y="75565"/>
                </a:lnTo>
                <a:lnTo>
                  <a:pt x="465442" y="0"/>
                </a:lnTo>
                <a:lnTo>
                  <a:pt x="435978" y="0"/>
                </a:lnTo>
                <a:lnTo>
                  <a:pt x="435978" y="233057"/>
                </a:lnTo>
                <a:lnTo>
                  <a:pt x="471347" y="233057"/>
                </a:lnTo>
                <a:lnTo>
                  <a:pt x="471347" y="75565"/>
                </a:lnTo>
                <a:lnTo>
                  <a:pt x="547471" y="205041"/>
                </a:lnTo>
                <a:lnTo>
                  <a:pt x="566039" y="205041"/>
                </a:lnTo>
                <a:lnTo>
                  <a:pt x="594385" y="156489"/>
                </a:lnTo>
                <a:lnTo>
                  <a:pt x="642175" y="74663"/>
                </a:lnTo>
                <a:lnTo>
                  <a:pt x="642175" y="233057"/>
                </a:lnTo>
                <a:lnTo>
                  <a:pt x="677545" y="233057"/>
                </a:lnTo>
                <a:lnTo>
                  <a:pt x="677545" y="74663"/>
                </a:lnTo>
                <a:lnTo>
                  <a:pt x="677545" y="0"/>
                </a:lnTo>
                <a:close/>
              </a:path>
              <a:path w="895985" h="233679">
                <a:moveTo>
                  <a:pt x="895692" y="199898"/>
                </a:moveTo>
                <a:lnTo>
                  <a:pt x="772452" y="199898"/>
                </a:lnTo>
                <a:lnTo>
                  <a:pt x="772452" y="0"/>
                </a:lnTo>
                <a:lnTo>
                  <a:pt x="736155" y="0"/>
                </a:lnTo>
                <a:lnTo>
                  <a:pt x="736155" y="233057"/>
                </a:lnTo>
                <a:lnTo>
                  <a:pt x="895692" y="233057"/>
                </a:lnTo>
                <a:lnTo>
                  <a:pt x="895692" y="199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3296" y="3175317"/>
            <a:ext cx="6347460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5"/>
              </a:spcBef>
              <a:tabLst>
                <a:tab pos="5536565" algn="l"/>
              </a:tabLst>
            </a:pPr>
            <a:r>
              <a:rPr sz="2450" dirty="0">
                <a:latin typeface="Verdana"/>
                <a:cs typeface="Verdana"/>
              </a:rPr>
              <a:t>Creating</a:t>
            </a:r>
            <a:r>
              <a:rPr sz="2450" spc="-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an</a:t>
            </a:r>
            <a:r>
              <a:rPr sz="2450" spc="-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intuitive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25" dirty="0">
                <a:latin typeface="Verdana"/>
                <a:cs typeface="Verdana"/>
              </a:rPr>
              <a:t>is </a:t>
            </a:r>
            <a:r>
              <a:rPr sz="2450" spc="-30" dirty="0">
                <a:latin typeface="Verdana"/>
                <a:cs typeface="Verdana"/>
              </a:rPr>
              <a:t>vital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both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staff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customers.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Utilize</a:t>
            </a:r>
            <a:endParaRPr sz="2450">
              <a:latin typeface="Verdana"/>
              <a:cs typeface="Verdana"/>
            </a:endParaRPr>
          </a:p>
          <a:p>
            <a:pPr marL="934085" algn="just">
              <a:lnSpc>
                <a:spcPct val="100000"/>
              </a:lnSpc>
              <a:spcBef>
                <a:spcPts val="509"/>
              </a:spcBef>
              <a:tabLst>
                <a:tab pos="4229735" algn="l"/>
              </a:tabLst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505" dirty="0">
                <a:latin typeface="Verdana"/>
                <a:cs typeface="Verdana"/>
              </a:rPr>
              <a:t>    </a:t>
            </a: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10" dirty="0">
                <a:latin typeface="Verdana"/>
                <a:cs typeface="Verdana"/>
              </a:rPr>
              <a:t>alongside</a:t>
            </a:r>
            <a:endParaRPr sz="2450">
              <a:latin typeface="Verdana"/>
              <a:cs typeface="Verdana"/>
            </a:endParaRPr>
          </a:p>
          <a:p>
            <a:pPr marL="12700" marR="131445" algn="just">
              <a:lnSpc>
                <a:spcPct val="117300"/>
              </a:lnSpc>
              <a:spcBef>
                <a:spcPts val="75"/>
              </a:spcBef>
              <a:tabLst>
                <a:tab pos="5001260" algn="l"/>
              </a:tabLst>
            </a:pPr>
            <a:r>
              <a:rPr sz="2450" spc="240" dirty="0">
                <a:latin typeface="Verdana"/>
                <a:cs typeface="Verdana"/>
              </a:rPr>
              <a:t>PHP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develop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seamless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experience.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Features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like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20" dirty="0">
                <a:latin typeface="Verdana"/>
                <a:cs typeface="Verdana"/>
              </a:rPr>
              <a:t>ensure</a:t>
            </a:r>
            <a:r>
              <a:rPr sz="2450" spc="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accessibility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various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devices,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making</a:t>
            </a:r>
            <a:r>
              <a:rPr sz="2450" spc="50" dirty="0">
                <a:latin typeface="Verdana"/>
                <a:cs typeface="Verdana"/>
              </a:rPr>
              <a:t> 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system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user-</a:t>
            </a:r>
            <a:r>
              <a:rPr sz="2450" spc="-55" dirty="0">
                <a:latin typeface="Verdana"/>
                <a:cs typeface="Verdana"/>
              </a:rPr>
              <a:t>friendly.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2" y="1142997"/>
            <a:ext cx="6496049" cy="7962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503682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dirty="0"/>
              <a:t>Implementing</a:t>
            </a:r>
            <a:r>
              <a:rPr sz="4100" spc="140" dirty="0"/>
              <a:t> </a:t>
            </a:r>
            <a:r>
              <a:rPr sz="4100" spc="45" dirty="0"/>
              <a:t>Order </a:t>
            </a:r>
            <a:r>
              <a:rPr sz="4100" spc="-10" dirty="0"/>
              <a:t>Processing</a:t>
            </a:r>
            <a:endParaRPr sz="4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0063" y="3317036"/>
            <a:ext cx="2613164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3296" y="3175317"/>
            <a:ext cx="6213475" cy="35401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119879" algn="l"/>
              </a:tabLst>
            </a:pPr>
            <a:r>
              <a:rPr sz="2450" spc="-10" dirty="0">
                <a:latin typeface="Verdana"/>
                <a:cs typeface="Verdana"/>
              </a:rPr>
              <a:t>Efﬁcient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10" dirty="0">
                <a:latin typeface="Verdana"/>
                <a:cs typeface="Verdana"/>
              </a:rPr>
              <a:t>involves</a:t>
            </a:r>
            <a:endParaRPr sz="2450">
              <a:latin typeface="Verdana"/>
              <a:cs typeface="Verdana"/>
            </a:endParaRPr>
          </a:p>
          <a:p>
            <a:pPr marL="12700" marR="354965">
              <a:lnSpc>
                <a:spcPct val="117300"/>
              </a:lnSpc>
            </a:pPr>
            <a:r>
              <a:rPr sz="2450" spc="60" dirty="0">
                <a:latin typeface="Verdana"/>
                <a:cs typeface="Verdana"/>
              </a:rPr>
              <a:t>capturing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customer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orders,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updating </a:t>
            </a:r>
            <a:r>
              <a:rPr sz="2450" spc="-55" dirty="0">
                <a:latin typeface="Verdana"/>
                <a:cs typeface="Verdana"/>
              </a:rPr>
              <a:t>inventory,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generating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invoices.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  <a:spcBef>
                <a:spcPts val="75"/>
              </a:spcBef>
            </a:pPr>
            <a:r>
              <a:rPr sz="2450" spc="55" dirty="0">
                <a:latin typeface="Verdana"/>
                <a:cs typeface="Verdana"/>
              </a:rPr>
              <a:t>Implementing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real-</a:t>
            </a:r>
            <a:r>
              <a:rPr sz="2450" spc="65" dirty="0">
                <a:latin typeface="Verdana"/>
                <a:cs typeface="Verdana"/>
              </a:rPr>
              <a:t>time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updates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can </a:t>
            </a:r>
            <a:r>
              <a:rPr sz="2450" dirty="0">
                <a:latin typeface="Verdana"/>
                <a:cs typeface="Verdana"/>
              </a:rPr>
              <a:t>signiﬁcantly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improve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workﬂow.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 </a:t>
            </a:r>
            <a:r>
              <a:rPr sz="2450" dirty="0">
                <a:latin typeface="Verdana"/>
                <a:cs typeface="Verdana"/>
              </a:rPr>
              <a:t>ensures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both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customers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staff </a:t>
            </a:r>
            <a:r>
              <a:rPr sz="2450" spc="-25" dirty="0">
                <a:latin typeface="Verdana"/>
                <a:cs typeface="Verdana"/>
              </a:rPr>
              <a:t>have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access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latest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order information.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5866C8-E149-F7E2-44BF-4BA97B747935}"/>
              </a:ext>
            </a:extLst>
          </p:cNvPr>
          <p:cNvSpPr/>
          <p:nvPr/>
        </p:nvSpPr>
        <p:spPr>
          <a:xfrm>
            <a:off x="996950" y="3549650"/>
            <a:ext cx="564770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WEBSITE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SCREENSHOTS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8A07B-D992-D7B5-F0C5-ED570515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0" y="196850"/>
            <a:ext cx="6248400" cy="4382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A4598-3F0C-5840-612E-3B22393B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675" y="4768850"/>
            <a:ext cx="648743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3B3BC2-A1B6-B94E-95A2-3348DAF76B82}"/>
              </a:ext>
            </a:extLst>
          </p:cNvPr>
          <p:cNvSpPr/>
          <p:nvPr/>
        </p:nvSpPr>
        <p:spPr>
          <a:xfrm>
            <a:off x="158750" y="3016250"/>
            <a:ext cx="73789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LOGIN AND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ORDER DASHBOARD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A5107-8B1E-CD21-4A0F-0FC2CFB3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07" y="126756"/>
            <a:ext cx="10531377" cy="4643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3A1A6-E608-3B47-05CC-F4E5CB60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29" y="5149850"/>
            <a:ext cx="10816519" cy="49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278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</vt:lpstr>
      <vt:lpstr>Verdana</vt:lpstr>
      <vt:lpstr>Office Theme</vt:lpstr>
      <vt:lpstr>PowerPoint Presentation</vt:lpstr>
      <vt:lpstr>Introduction to Restaurant Management Systems</vt:lpstr>
      <vt:lpstr>Key Features of the System</vt:lpstr>
      <vt:lpstr>Database Design and Structure</vt:lpstr>
      <vt:lpstr>PowerPoint Presentation</vt:lpstr>
      <vt:lpstr>Building the User Interface</vt:lpstr>
      <vt:lpstr>Implementing Order Processing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Maahi Shivhare</cp:lastModifiedBy>
  <cp:revision>3</cp:revision>
  <dcterms:created xsi:type="dcterms:W3CDTF">2024-11-12T18:30:59Z</dcterms:created>
  <dcterms:modified xsi:type="dcterms:W3CDTF">2024-11-19T20:12:20Z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2024-11-12T00:00:00Z</vt:filetime>
  </property>
  <property fmtid="{D5CDD505-2E9C-101B-9397-08002B2CF9AE}" pid="5" name="Producer">
    <vt:lpwstr>GPL Ghostscript 10.04.0</vt:lpwstr>
  </property>
</Properties>
</file>