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98" r:id="rId3"/>
    <p:sldId id="299" r:id="rId4"/>
    <p:sldId id="261" r:id="rId5"/>
    <p:sldId id="262" r:id="rId6"/>
    <p:sldId id="264" r:id="rId7"/>
    <p:sldId id="302" r:id="rId8"/>
    <p:sldId id="303" r:id="rId9"/>
    <p:sldId id="304" r:id="rId10"/>
    <p:sldId id="275" r:id="rId11"/>
  </p:sldIdLst>
  <p:sldSz cx="9144000" cy="5143500" type="screen16x9"/>
  <p:notesSz cx="6858000" cy="9144000"/>
  <p:embeddedFontLs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B38924-2249-47C4-8298-32074BCDD2AA}">
  <a:tblStyle styleId="{2AB38924-2249-47C4-8298-32074BCDD2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455B52-3100-4407-844A-EDC78702FF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0A11E-5832-4A85-9317-D22473FC30B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3BCD02-3639-416F-AAF9-55342B27A6A5}">
      <dgm:prSet custT="1"/>
      <dgm:spPr/>
      <dgm:t>
        <a:bodyPr/>
        <a:lstStyle/>
        <a:p>
          <a:r>
            <a:rPr lang="en-US" sz="1400" b="0" i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ECF449-E041-4DD4-B759-77C320C0FA66}" type="parTrans" cxnId="{2699A1EB-067B-47BF-83F0-89F955831CA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102187-E051-4624-A281-3BE0024FD31A}" type="sibTrans" cxnId="{2699A1EB-067B-47BF-83F0-89F955831CA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E5B534-54CC-42CE-933D-3DABCD775040}">
      <dgm:prSet custT="1"/>
      <dgm:spPr/>
      <dgm:t>
        <a:bodyPr/>
        <a:lstStyle/>
        <a:p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 design and simulate a functional Campus Area Network (CAN) that ensures seamless connectivity, efficient routing, and robust performance for various departments.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DA9C56-52CF-4300-8101-E766EE27A0F7}" type="parTrans" cxnId="{7A74EA92-DE8E-4A49-B08C-AB25578487E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5330B6-86DD-4DAE-8934-D5E40B3D908A}" type="sibTrans" cxnId="{7A74EA92-DE8E-4A49-B08C-AB25578487E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D4A27E-42AB-4681-8D53-851117D9153D}">
      <dgm:prSet custT="1"/>
      <dgm:spPr/>
      <dgm:t>
        <a:bodyPr/>
        <a:lstStyle/>
        <a:p>
          <a:r>
            <a:rPr lang="en-US" sz="1400" b="0" i="0">
              <a:latin typeface="Times New Roman" panose="02020603050405020304" pitchFamily="18" charset="0"/>
              <a:cs typeface="Times New Roman" panose="02020603050405020304" pitchFamily="18" charset="0"/>
            </a:rPr>
            <a:t>Key Goals: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87EFC3-A561-4CB4-9FF1-39E953C387CF}" type="parTrans" cxnId="{999DD56E-3B01-437F-B77B-3853594CF0D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2ED198-842E-4F57-B44D-9E0F50091105}" type="sibTrans" cxnId="{999DD56E-3B01-437F-B77B-3853594CF0D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70F31-5A5A-4FC9-9513-A798C6E00179}">
      <dgm:prSet custT="1"/>
      <dgm:spPr/>
      <dgm:t>
        <a:bodyPr/>
        <a:lstStyle/>
        <a:p>
          <a:r>
            <a:rPr lang="en-US" sz="1400" b="0" i="0">
              <a:latin typeface="Times New Roman" panose="02020603050405020304" pitchFamily="18" charset="0"/>
              <a:cs typeface="Times New Roman" panose="02020603050405020304" pitchFamily="18" charset="0"/>
            </a:rPr>
            <a:t>Enable communication between departments.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537193-6AFF-4A0A-A143-133DB392D789}" type="parTrans" cxnId="{D56F1A0B-BF5F-4A3B-B702-FF75E9750B5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23D7AF-2BDB-4ABF-92D4-60228DE7E0E2}" type="sibTrans" cxnId="{D56F1A0B-BF5F-4A3B-B702-FF75E9750B5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E957E9-D853-4D86-9167-F43C7FA2086F}">
      <dgm:prSet custT="1"/>
      <dgm:spPr/>
      <dgm:t>
        <a:bodyPr/>
        <a:lstStyle/>
        <a:p>
          <a:r>
            <a: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Provide centralized services (e.g., DHCP, DNS, file sharing).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EFF4D5-3A59-4F61-9B19-5ABE03C9CFF8}" type="parTrans" cxnId="{584CBC8B-D421-4D1B-871B-CD2F715CAA66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982DE8-3500-4C4F-AFFF-87B6AEF9CE01}" type="sibTrans" cxnId="{584CBC8B-D421-4D1B-871B-CD2F715CAA66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3A9951-F667-46F4-A3BA-C9F36266083E}">
      <dgm:prSet custT="1"/>
      <dgm:spPr/>
      <dgm:t>
        <a:bodyPr/>
        <a:lstStyle/>
        <a:p>
          <a:r>
            <a:rPr lang="en-US" sz="1400" b="0" i="0">
              <a:latin typeface="Times New Roman" panose="02020603050405020304" pitchFamily="18" charset="0"/>
              <a:cs typeface="Times New Roman" panose="02020603050405020304" pitchFamily="18" charset="0"/>
            </a:rPr>
            <a:t>Ensure scalability and manageability.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8EB3B4-E249-4525-9D7D-4DCEBF636FA6}" type="parTrans" cxnId="{929CF9B8-B447-4746-BE85-B1BE4E3B672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2ED83F-0EC1-4CE8-9DD1-0648FDC01A53}" type="sibTrans" cxnId="{929CF9B8-B447-4746-BE85-B1BE4E3B672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219D17-D639-40C3-BD29-3AB0184B2942}" type="pres">
      <dgm:prSet presAssocID="{A4D0A11E-5832-4A85-9317-D22473FC30BE}" presName="linear" presStyleCnt="0">
        <dgm:presLayoutVars>
          <dgm:animLvl val="lvl"/>
          <dgm:resizeHandles val="exact"/>
        </dgm:presLayoutVars>
      </dgm:prSet>
      <dgm:spPr/>
    </dgm:pt>
    <dgm:pt modelId="{DE95D7FE-2B20-434A-8EF9-16EEA589DDA2}" type="pres">
      <dgm:prSet presAssocID="{823BCD02-3639-416F-AAF9-55342B27A6A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A1D5F7-AEFE-4487-A5C5-D307C7806309}" type="pres">
      <dgm:prSet presAssocID="{823BCD02-3639-416F-AAF9-55342B27A6A5}" presName="childText" presStyleLbl="revTx" presStyleIdx="0" presStyleCnt="1">
        <dgm:presLayoutVars>
          <dgm:bulletEnabled val="1"/>
        </dgm:presLayoutVars>
      </dgm:prSet>
      <dgm:spPr/>
    </dgm:pt>
    <dgm:pt modelId="{F492C38E-DD84-43DE-963A-3633713E6D22}" type="pres">
      <dgm:prSet presAssocID="{8FD4A27E-42AB-4681-8D53-851117D9153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3B7BDCF-E409-4833-A4DF-786AE810AF2E}" type="pres">
      <dgm:prSet presAssocID="{0F2ED198-842E-4F57-B44D-9E0F50091105}" presName="spacer" presStyleCnt="0"/>
      <dgm:spPr/>
    </dgm:pt>
    <dgm:pt modelId="{2A232F74-A9BD-4C6B-A7EE-27BF3EF8AB79}" type="pres">
      <dgm:prSet presAssocID="{29C70F31-5A5A-4FC9-9513-A798C6E0017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D8759D-1E5A-4EF7-9B3E-7BFBA2BD45EF}" type="pres">
      <dgm:prSet presAssocID="{A723D7AF-2BDB-4ABF-92D4-60228DE7E0E2}" presName="spacer" presStyleCnt="0"/>
      <dgm:spPr/>
    </dgm:pt>
    <dgm:pt modelId="{F4952AF0-2D58-4036-8B1C-94010DB315B4}" type="pres">
      <dgm:prSet presAssocID="{F2E957E9-D853-4D86-9167-F43C7FA208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9C761D-7BF0-4474-A01F-E0AF7D5C3465}" type="pres">
      <dgm:prSet presAssocID="{4C982DE8-3500-4C4F-AFFF-87B6AEF9CE01}" presName="spacer" presStyleCnt="0"/>
      <dgm:spPr/>
    </dgm:pt>
    <dgm:pt modelId="{D2C6B52F-8C54-4FEE-9103-87675F5FCA4F}" type="pres">
      <dgm:prSet presAssocID="{A73A9951-F667-46F4-A3BA-C9F36266083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E105C06-DCF2-40C3-993D-E3759B54F39C}" type="presOf" srcId="{F2E957E9-D853-4D86-9167-F43C7FA2086F}" destId="{F4952AF0-2D58-4036-8B1C-94010DB315B4}" srcOrd="0" destOrd="0" presId="urn:microsoft.com/office/officeart/2005/8/layout/vList2"/>
    <dgm:cxn modelId="{D56F1A0B-BF5F-4A3B-B702-FF75E9750B5B}" srcId="{A4D0A11E-5832-4A85-9317-D22473FC30BE}" destId="{29C70F31-5A5A-4FC9-9513-A798C6E00179}" srcOrd="2" destOrd="0" parTransId="{FC537193-6AFF-4A0A-A143-133DB392D789}" sibTransId="{A723D7AF-2BDB-4ABF-92D4-60228DE7E0E2}"/>
    <dgm:cxn modelId="{35C27914-6199-49DF-A36E-CAC80F637B49}" type="presOf" srcId="{8FD4A27E-42AB-4681-8D53-851117D9153D}" destId="{F492C38E-DD84-43DE-963A-3633713E6D22}" srcOrd="0" destOrd="0" presId="urn:microsoft.com/office/officeart/2005/8/layout/vList2"/>
    <dgm:cxn modelId="{DDABCA5B-7A38-482F-8530-D48F4AB3711E}" type="presOf" srcId="{823BCD02-3639-416F-AAF9-55342B27A6A5}" destId="{DE95D7FE-2B20-434A-8EF9-16EEA589DDA2}" srcOrd="0" destOrd="0" presId="urn:microsoft.com/office/officeart/2005/8/layout/vList2"/>
    <dgm:cxn modelId="{999DD56E-3B01-437F-B77B-3853594CF0DA}" srcId="{A4D0A11E-5832-4A85-9317-D22473FC30BE}" destId="{8FD4A27E-42AB-4681-8D53-851117D9153D}" srcOrd="1" destOrd="0" parTransId="{E387EFC3-A561-4CB4-9FF1-39E953C387CF}" sibTransId="{0F2ED198-842E-4F57-B44D-9E0F50091105}"/>
    <dgm:cxn modelId="{625DE274-BAFE-402A-AECF-A9ED35306EAA}" type="presOf" srcId="{A4D0A11E-5832-4A85-9317-D22473FC30BE}" destId="{B3219D17-D639-40C3-BD29-3AB0184B2942}" srcOrd="0" destOrd="0" presId="urn:microsoft.com/office/officeart/2005/8/layout/vList2"/>
    <dgm:cxn modelId="{584CBC8B-D421-4D1B-871B-CD2F715CAA66}" srcId="{A4D0A11E-5832-4A85-9317-D22473FC30BE}" destId="{F2E957E9-D853-4D86-9167-F43C7FA2086F}" srcOrd="3" destOrd="0" parTransId="{DAEFF4D5-3A59-4F61-9B19-5ABE03C9CFF8}" sibTransId="{4C982DE8-3500-4C4F-AFFF-87B6AEF9CE01}"/>
    <dgm:cxn modelId="{7A74EA92-DE8E-4A49-B08C-AB25578487EE}" srcId="{823BCD02-3639-416F-AAF9-55342B27A6A5}" destId="{F4E5B534-54CC-42CE-933D-3DABCD775040}" srcOrd="0" destOrd="0" parTransId="{6DDA9C56-52CF-4300-8101-E766EE27A0F7}" sibTransId="{1F5330B6-86DD-4DAE-8934-D5E40B3D908A}"/>
    <dgm:cxn modelId="{3778E29A-5038-4113-9A82-ACF9144BB8C7}" type="presOf" srcId="{A73A9951-F667-46F4-A3BA-C9F36266083E}" destId="{D2C6B52F-8C54-4FEE-9103-87675F5FCA4F}" srcOrd="0" destOrd="0" presId="urn:microsoft.com/office/officeart/2005/8/layout/vList2"/>
    <dgm:cxn modelId="{41BF1AB6-C5C8-48F8-A5D7-3F0482A55366}" type="presOf" srcId="{29C70F31-5A5A-4FC9-9513-A798C6E00179}" destId="{2A232F74-A9BD-4C6B-A7EE-27BF3EF8AB79}" srcOrd="0" destOrd="0" presId="urn:microsoft.com/office/officeart/2005/8/layout/vList2"/>
    <dgm:cxn modelId="{929CF9B8-B447-4746-BE85-B1BE4E3B6722}" srcId="{A4D0A11E-5832-4A85-9317-D22473FC30BE}" destId="{A73A9951-F667-46F4-A3BA-C9F36266083E}" srcOrd="4" destOrd="0" parTransId="{C98EB3B4-E249-4525-9D7D-4DCEBF636FA6}" sibTransId="{B12ED83F-0EC1-4CE8-9DD1-0648FDC01A53}"/>
    <dgm:cxn modelId="{2D1CC5B9-CBC5-4A1E-9AF0-165C9E6F104E}" type="presOf" srcId="{F4E5B534-54CC-42CE-933D-3DABCD775040}" destId="{E0A1D5F7-AEFE-4487-A5C5-D307C7806309}" srcOrd="0" destOrd="0" presId="urn:microsoft.com/office/officeart/2005/8/layout/vList2"/>
    <dgm:cxn modelId="{2699A1EB-067B-47BF-83F0-89F955831CA9}" srcId="{A4D0A11E-5832-4A85-9317-D22473FC30BE}" destId="{823BCD02-3639-416F-AAF9-55342B27A6A5}" srcOrd="0" destOrd="0" parTransId="{1EECF449-E041-4DD4-B759-77C320C0FA66}" sibTransId="{81102187-E051-4624-A281-3BE0024FD31A}"/>
    <dgm:cxn modelId="{59FCEF4A-7992-4488-96C1-D6D3FE9B9FEE}" type="presParOf" srcId="{B3219D17-D639-40C3-BD29-3AB0184B2942}" destId="{DE95D7FE-2B20-434A-8EF9-16EEA589DDA2}" srcOrd="0" destOrd="0" presId="urn:microsoft.com/office/officeart/2005/8/layout/vList2"/>
    <dgm:cxn modelId="{50FA2E70-2BF0-44BA-9048-0CE2999E1238}" type="presParOf" srcId="{B3219D17-D639-40C3-BD29-3AB0184B2942}" destId="{E0A1D5F7-AEFE-4487-A5C5-D307C7806309}" srcOrd="1" destOrd="0" presId="urn:microsoft.com/office/officeart/2005/8/layout/vList2"/>
    <dgm:cxn modelId="{2699AFBE-76AB-42D5-BCCB-76998A50934E}" type="presParOf" srcId="{B3219D17-D639-40C3-BD29-3AB0184B2942}" destId="{F492C38E-DD84-43DE-963A-3633713E6D22}" srcOrd="2" destOrd="0" presId="urn:microsoft.com/office/officeart/2005/8/layout/vList2"/>
    <dgm:cxn modelId="{2DFD451C-E3BA-4A61-AD3F-50EE1136F1C4}" type="presParOf" srcId="{B3219D17-D639-40C3-BD29-3AB0184B2942}" destId="{C3B7BDCF-E409-4833-A4DF-786AE810AF2E}" srcOrd="3" destOrd="0" presId="urn:microsoft.com/office/officeart/2005/8/layout/vList2"/>
    <dgm:cxn modelId="{8DAB9247-05FC-4E14-89F8-0DC09F8BAF98}" type="presParOf" srcId="{B3219D17-D639-40C3-BD29-3AB0184B2942}" destId="{2A232F74-A9BD-4C6B-A7EE-27BF3EF8AB79}" srcOrd="4" destOrd="0" presId="urn:microsoft.com/office/officeart/2005/8/layout/vList2"/>
    <dgm:cxn modelId="{DD40F022-E959-4C4D-8DED-30EBFC6ADAB1}" type="presParOf" srcId="{B3219D17-D639-40C3-BD29-3AB0184B2942}" destId="{12D8759D-1E5A-4EF7-9B3E-7BFBA2BD45EF}" srcOrd="5" destOrd="0" presId="urn:microsoft.com/office/officeart/2005/8/layout/vList2"/>
    <dgm:cxn modelId="{0DC03626-8A50-4C5D-B96E-879483E163DF}" type="presParOf" srcId="{B3219D17-D639-40C3-BD29-3AB0184B2942}" destId="{F4952AF0-2D58-4036-8B1C-94010DB315B4}" srcOrd="6" destOrd="0" presId="urn:microsoft.com/office/officeart/2005/8/layout/vList2"/>
    <dgm:cxn modelId="{5B600195-B81F-4804-BDD5-5861F9D6542F}" type="presParOf" srcId="{B3219D17-D639-40C3-BD29-3AB0184B2942}" destId="{F49C761D-7BF0-4474-A01F-E0AF7D5C3465}" srcOrd="7" destOrd="0" presId="urn:microsoft.com/office/officeart/2005/8/layout/vList2"/>
    <dgm:cxn modelId="{D46E6784-FFFA-4454-9995-50AEE87E6FAE}" type="presParOf" srcId="{B3219D17-D639-40C3-BD29-3AB0184B2942}" destId="{D2C6B52F-8C54-4FEE-9103-87675F5FCA4F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6560BD-A577-4855-9C24-6D12039A9B33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85F6AC-5660-42FD-A818-DB84679E600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Diagram Overview:</a:t>
          </a:r>
        </a:p>
      </dgm:t>
    </dgm:pt>
    <dgm:pt modelId="{135244A0-8FF9-4858-911C-89FE26139E84}" type="parTrans" cxnId="{1369360E-94B4-4E72-AE1C-BCC53B8E4CAB}">
      <dgm:prSet/>
      <dgm:spPr/>
      <dgm:t>
        <a:bodyPr/>
        <a:lstStyle/>
        <a:p>
          <a:endParaRPr lang="en-US"/>
        </a:p>
      </dgm:t>
    </dgm:pt>
    <dgm:pt modelId="{92CEB8B9-0563-49A2-8695-8D849DF6BE18}" type="sibTrans" cxnId="{1369360E-94B4-4E72-AE1C-BCC53B8E4CAB}">
      <dgm:prSet/>
      <dgm:spPr/>
      <dgm:t>
        <a:bodyPr/>
        <a:lstStyle/>
        <a:p>
          <a:endParaRPr lang="en-US"/>
        </a:p>
      </dgm:t>
    </dgm:pt>
    <dgm:pt modelId="{5F31E0FC-FFC3-4951-AE48-8C029066F562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network is divided into six sections:</a:t>
          </a:r>
        </a:p>
      </dgm:t>
    </dgm:pt>
    <dgm:pt modelId="{144CFACD-7E25-4BEE-AD8D-A5BC90BBA5A1}" type="parTrans" cxnId="{271EA4D2-461A-4317-AA40-FA76FE7E82B0}">
      <dgm:prSet/>
      <dgm:spPr/>
      <dgm:t>
        <a:bodyPr/>
        <a:lstStyle/>
        <a:p>
          <a:endParaRPr lang="en-US"/>
        </a:p>
      </dgm:t>
    </dgm:pt>
    <dgm:pt modelId="{6282A925-8808-4F4D-B2A8-6B6B19D3C532}" type="sibTrans" cxnId="{271EA4D2-461A-4317-AA40-FA76FE7E82B0}">
      <dgm:prSet/>
      <dgm:spPr/>
      <dgm:t>
        <a:bodyPr/>
        <a:lstStyle/>
        <a:p>
          <a:endParaRPr lang="en-US"/>
        </a:p>
      </dgm:t>
    </dgm:pt>
    <dgm:pt modelId="{2B579C51-ADFC-4273-A790-C73BE133DD83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Server Center</a:t>
          </a:r>
        </a:p>
      </dgm:t>
    </dgm:pt>
    <dgm:pt modelId="{B7FFE902-68AD-4A4C-96A3-5D67316A6A59}" type="parTrans" cxnId="{5A13B610-C437-4ED7-8ACA-29BEDFA4B0B7}">
      <dgm:prSet/>
      <dgm:spPr/>
      <dgm:t>
        <a:bodyPr/>
        <a:lstStyle/>
        <a:p>
          <a:endParaRPr lang="en-US"/>
        </a:p>
      </dgm:t>
    </dgm:pt>
    <dgm:pt modelId="{1C25E3A5-1393-4724-891A-DB4B86285C3F}" type="sibTrans" cxnId="{5A13B610-C437-4ED7-8ACA-29BEDFA4B0B7}">
      <dgm:prSet/>
      <dgm:spPr/>
      <dgm:t>
        <a:bodyPr/>
        <a:lstStyle/>
        <a:p>
          <a:endParaRPr lang="en-US"/>
        </a:p>
      </dgm:t>
    </dgm:pt>
    <dgm:pt modelId="{6AAEF512-DEE1-4900-9610-46D7B26BB56F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Library</a:t>
          </a:r>
        </a:p>
      </dgm:t>
    </dgm:pt>
    <dgm:pt modelId="{A3129FB0-BDBF-4333-8F7F-3724B4F76C12}" type="parTrans" cxnId="{F0E79002-70BA-4033-A287-1CA44FCC04E5}">
      <dgm:prSet/>
      <dgm:spPr/>
      <dgm:t>
        <a:bodyPr/>
        <a:lstStyle/>
        <a:p>
          <a:endParaRPr lang="en-US"/>
        </a:p>
      </dgm:t>
    </dgm:pt>
    <dgm:pt modelId="{4B2AD272-CBEA-454A-ADE1-96F888BAE809}" type="sibTrans" cxnId="{F0E79002-70BA-4033-A287-1CA44FCC04E5}">
      <dgm:prSet/>
      <dgm:spPr/>
      <dgm:t>
        <a:bodyPr/>
        <a:lstStyle/>
        <a:p>
          <a:endParaRPr lang="en-US"/>
        </a:p>
      </dgm:t>
    </dgm:pt>
    <dgm:pt modelId="{E35EC79A-54E8-41BA-801A-32D03BF4F5F3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Admission Office</a:t>
          </a:r>
        </a:p>
      </dgm:t>
    </dgm:pt>
    <dgm:pt modelId="{7DFA084A-D6AD-4657-AB6C-0500CBFC92A2}" type="parTrans" cxnId="{91DBC7A0-1114-48D1-A300-606DCFADEF32}">
      <dgm:prSet/>
      <dgm:spPr/>
      <dgm:t>
        <a:bodyPr/>
        <a:lstStyle/>
        <a:p>
          <a:endParaRPr lang="en-US"/>
        </a:p>
      </dgm:t>
    </dgm:pt>
    <dgm:pt modelId="{1258CDB1-44B1-4A80-BE7F-88E393722B49}" type="sibTrans" cxnId="{91DBC7A0-1114-48D1-A300-606DCFADEF32}">
      <dgm:prSet/>
      <dgm:spPr/>
      <dgm:t>
        <a:bodyPr/>
        <a:lstStyle/>
        <a:p>
          <a:endParaRPr lang="en-US"/>
        </a:p>
      </dgm:t>
    </dgm:pt>
    <dgm:pt modelId="{16883EB0-4BF3-4186-841A-BD6EA110AC70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Office</a:t>
          </a:r>
        </a:p>
      </dgm:t>
    </dgm:pt>
    <dgm:pt modelId="{38AC7429-A6F4-4D44-B2D7-7BBC0258DA5D}" type="parTrans" cxnId="{79679823-EF51-476A-9BF2-74F7DA3F56CF}">
      <dgm:prSet/>
      <dgm:spPr/>
      <dgm:t>
        <a:bodyPr/>
        <a:lstStyle/>
        <a:p>
          <a:endParaRPr lang="en-US"/>
        </a:p>
      </dgm:t>
    </dgm:pt>
    <dgm:pt modelId="{F7C6B69E-E3D4-4CE6-AE05-90350A8FD82C}" type="sibTrans" cxnId="{79679823-EF51-476A-9BF2-74F7DA3F56CF}">
      <dgm:prSet/>
      <dgm:spPr/>
      <dgm:t>
        <a:bodyPr/>
        <a:lstStyle/>
        <a:p>
          <a:endParaRPr lang="en-US"/>
        </a:p>
      </dgm:t>
    </dgm:pt>
    <dgm:pt modelId="{4083EFBD-EEB2-4CA2-A961-88A99FF8BE32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Admin Building</a:t>
          </a:r>
        </a:p>
      </dgm:t>
    </dgm:pt>
    <dgm:pt modelId="{FCC958CF-7BE1-4D94-92BD-0545E625D6CD}" type="parTrans" cxnId="{7E30906A-955A-487D-8023-520830C90302}">
      <dgm:prSet/>
      <dgm:spPr/>
      <dgm:t>
        <a:bodyPr/>
        <a:lstStyle/>
        <a:p>
          <a:endParaRPr lang="en-US"/>
        </a:p>
      </dgm:t>
    </dgm:pt>
    <dgm:pt modelId="{52F27A7B-327D-4ACA-9676-AA2A3644863B}" type="sibTrans" cxnId="{7E30906A-955A-487D-8023-520830C90302}">
      <dgm:prSet/>
      <dgm:spPr/>
      <dgm:t>
        <a:bodyPr/>
        <a:lstStyle/>
        <a:p>
          <a:endParaRPr lang="en-US"/>
        </a:p>
      </dgm:t>
    </dgm:pt>
    <dgm:pt modelId="{232704F1-A693-4BA0-84B5-D0550CD7F255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Multi-Purpose Area</a:t>
          </a:r>
        </a:p>
      </dgm:t>
    </dgm:pt>
    <dgm:pt modelId="{C0BF8DD3-13B7-4CD3-BB41-CCBD5522F239}" type="parTrans" cxnId="{C778E4EA-2235-400F-889A-2550ACC44D3A}">
      <dgm:prSet/>
      <dgm:spPr/>
      <dgm:t>
        <a:bodyPr/>
        <a:lstStyle/>
        <a:p>
          <a:endParaRPr lang="en-US"/>
        </a:p>
      </dgm:t>
    </dgm:pt>
    <dgm:pt modelId="{2BAD3A5F-2BDB-4FAB-8173-3F9D522A3457}" type="sibTrans" cxnId="{C778E4EA-2235-400F-889A-2550ACC44D3A}">
      <dgm:prSet/>
      <dgm:spPr/>
      <dgm:t>
        <a:bodyPr/>
        <a:lstStyle/>
        <a:p>
          <a:endParaRPr lang="en-US"/>
        </a:p>
      </dgm:t>
    </dgm:pt>
    <dgm:pt modelId="{7295566B-817B-480E-AD80-7FAE604E8DD4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Core devices: 3 routers and multiple switches.</a:t>
          </a:r>
        </a:p>
      </dgm:t>
    </dgm:pt>
    <dgm:pt modelId="{108F4940-F9A9-42FF-A980-A9B0DC440603}" type="parTrans" cxnId="{C6E0988C-5044-40BB-AE11-EDA34885AFA4}">
      <dgm:prSet/>
      <dgm:spPr/>
      <dgm:t>
        <a:bodyPr/>
        <a:lstStyle/>
        <a:p>
          <a:endParaRPr lang="en-US"/>
        </a:p>
      </dgm:t>
    </dgm:pt>
    <dgm:pt modelId="{98468E61-C96A-47D3-9DD3-4769DDB2EDF0}" type="sibTrans" cxnId="{C6E0988C-5044-40BB-AE11-EDA34885AFA4}">
      <dgm:prSet/>
      <dgm:spPr/>
      <dgm:t>
        <a:bodyPr/>
        <a:lstStyle/>
        <a:p>
          <a:endParaRPr lang="en-US"/>
        </a:p>
      </dgm:t>
    </dgm:pt>
    <dgm:pt modelId="{5E38CF01-3D20-40AF-A040-8757A3EDE40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Highlights:</a:t>
          </a:r>
        </a:p>
      </dgm:t>
    </dgm:pt>
    <dgm:pt modelId="{1FCE00DB-ED31-4465-B4B0-D375F64B2188}" type="parTrans" cxnId="{5E0B636B-2C88-416C-8326-8DC35111ACD2}">
      <dgm:prSet/>
      <dgm:spPr/>
      <dgm:t>
        <a:bodyPr/>
        <a:lstStyle/>
        <a:p>
          <a:endParaRPr lang="en-US"/>
        </a:p>
      </dgm:t>
    </dgm:pt>
    <dgm:pt modelId="{4D0EBBC6-A3CF-40FC-83F9-457E90F668BB}" type="sibTrans" cxnId="{5E0B636B-2C88-416C-8326-8DC35111ACD2}">
      <dgm:prSet/>
      <dgm:spPr/>
      <dgm:t>
        <a:bodyPr/>
        <a:lstStyle/>
        <a:p>
          <a:endParaRPr lang="en-US"/>
        </a:p>
      </dgm:t>
    </dgm:pt>
    <dgm:pt modelId="{E7D8D79E-92B1-4B04-B140-4EB0EE2A17A9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Hierarchical topology with modular sections.</a:t>
          </a:r>
        </a:p>
      </dgm:t>
    </dgm:pt>
    <dgm:pt modelId="{A5E01A86-F462-4E97-B52F-85B3F6267350}" type="parTrans" cxnId="{41D608CA-ADCA-4D08-A82D-C04AB9256DD4}">
      <dgm:prSet/>
      <dgm:spPr/>
      <dgm:t>
        <a:bodyPr/>
        <a:lstStyle/>
        <a:p>
          <a:endParaRPr lang="en-US"/>
        </a:p>
      </dgm:t>
    </dgm:pt>
    <dgm:pt modelId="{05C96701-55FC-4190-BA0D-B5344097C101}" type="sibTrans" cxnId="{41D608CA-ADCA-4D08-A82D-C04AB9256DD4}">
      <dgm:prSet/>
      <dgm:spPr/>
      <dgm:t>
        <a:bodyPr/>
        <a:lstStyle/>
        <a:p>
          <a:endParaRPr lang="en-US"/>
        </a:p>
      </dgm:t>
    </dgm:pt>
    <dgm:pt modelId="{A38D4686-FD95-4120-B6D8-C5354012EA59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Redundant links for reliability.</a:t>
          </a:r>
        </a:p>
      </dgm:t>
    </dgm:pt>
    <dgm:pt modelId="{C6709D1B-0AAE-403F-8B12-D88A736E2B33}" type="parTrans" cxnId="{16AA1A94-1EA0-481C-A8CD-F4FD6FF06AE5}">
      <dgm:prSet/>
      <dgm:spPr/>
      <dgm:t>
        <a:bodyPr/>
        <a:lstStyle/>
        <a:p>
          <a:endParaRPr lang="en-US"/>
        </a:p>
      </dgm:t>
    </dgm:pt>
    <dgm:pt modelId="{5E90830C-352A-4DBC-916C-F043DF3CA648}" type="sibTrans" cxnId="{16AA1A94-1EA0-481C-A8CD-F4FD6FF06AE5}">
      <dgm:prSet/>
      <dgm:spPr/>
      <dgm:t>
        <a:bodyPr/>
        <a:lstStyle/>
        <a:p>
          <a:endParaRPr lang="en-US"/>
        </a:p>
      </dgm:t>
    </dgm:pt>
    <dgm:pt modelId="{8FFD12AC-822E-4F2D-BA30-61D594EB75E4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Classroom</a:t>
          </a:r>
        </a:p>
      </dgm:t>
    </dgm:pt>
    <dgm:pt modelId="{7FF8EEAC-52AC-4EBA-B488-C555203725F8}" type="parTrans" cxnId="{2AC55928-3262-4DC4-BA08-65675AEEC71A}">
      <dgm:prSet/>
      <dgm:spPr/>
      <dgm:t>
        <a:bodyPr/>
        <a:lstStyle/>
        <a:p>
          <a:endParaRPr lang="en-US"/>
        </a:p>
      </dgm:t>
    </dgm:pt>
    <dgm:pt modelId="{05542288-B03C-458E-A330-FF06F0F7E92C}" type="sibTrans" cxnId="{2AC55928-3262-4DC4-BA08-65675AEEC71A}">
      <dgm:prSet/>
      <dgm:spPr/>
      <dgm:t>
        <a:bodyPr/>
        <a:lstStyle/>
        <a:p>
          <a:endParaRPr lang="en-US"/>
        </a:p>
      </dgm:t>
    </dgm:pt>
    <dgm:pt modelId="{0FB627D5-BDA4-43C5-9852-300DE0FA956E}" type="pres">
      <dgm:prSet presAssocID="{F06560BD-A577-4855-9C24-6D12039A9B33}" presName="linear" presStyleCnt="0">
        <dgm:presLayoutVars>
          <dgm:dir/>
          <dgm:animLvl val="lvl"/>
          <dgm:resizeHandles val="exact"/>
        </dgm:presLayoutVars>
      </dgm:prSet>
      <dgm:spPr/>
    </dgm:pt>
    <dgm:pt modelId="{1C72BDFE-5309-4222-B1E7-291678EF1A44}" type="pres">
      <dgm:prSet presAssocID="{E685F6AC-5660-42FD-A818-DB84679E6008}" presName="parentLin" presStyleCnt="0"/>
      <dgm:spPr/>
    </dgm:pt>
    <dgm:pt modelId="{73FC4E51-8BAE-4F17-BF6C-917F6CE1968F}" type="pres">
      <dgm:prSet presAssocID="{E685F6AC-5660-42FD-A818-DB84679E6008}" presName="parentLeftMargin" presStyleLbl="node1" presStyleIdx="0" presStyleCnt="2"/>
      <dgm:spPr/>
    </dgm:pt>
    <dgm:pt modelId="{07A1B70F-B05C-4D83-B73E-0CE1B763E254}" type="pres">
      <dgm:prSet presAssocID="{E685F6AC-5660-42FD-A818-DB84679E60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49E4F5-7786-4A5A-865F-3C44A94EC910}" type="pres">
      <dgm:prSet presAssocID="{E685F6AC-5660-42FD-A818-DB84679E6008}" presName="negativeSpace" presStyleCnt="0"/>
      <dgm:spPr/>
    </dgm:pt>
    <dgm:pt modelId="{33C91B1F-4A62-46E5-9EB5-0A5A497A79C8}" type="pres">
      <dgm:prSet presAssocID="{E685F6AC-5660-42FD-A818-DB84679E6008}" presName="childText" presStyleLbl="conFgAcc1" presStyleIdx="0" presStyleCnt="2">
        <dgm:presLayoutVars>
          <dgm:bulletEnabled val="1"/>
        </dgm:presLayoutVars>
      </dgm:prSet>
      <dgm:spPr/>
    </dgm:pt>
    <dgm:pt modelId="{A80B4390-CE09-4908-BA6E-AB6D4F1BE061}" type="pres">
      <dgm:prSet presAssocID="{92CEB8B9-0563-49A2-8695-8D849DF6BE18}" presName="spaceBetweenRectangles" presStyleCnt="0"/>
      <dgm:spPr/>
    </dgm:pt>
    <dgm:pt modelId="{BE497C52-C4E6-4A03-B45F-E0076A082AB6}" type="pres">
      <dgm:prSet presAssocID="{5E38CF01-3D20-40AF-A040-8757A3EDE40D}" presName="parentLin" presStyleCnt="0"/>
      <dgm:spPr/>
    </dgm:pt>
    <dgm:pt modelId="{420F31AB-CE6D-4F95-BE41-5386672D497B}" type="pres">
      <dgm:prSet presAssocID="{5E38CF01-3D20-40AF-A040-8757A3EDE40D}" presName="parentLeftMargin" presStyleLbl="node1" presStyleIdx="0" presStyleCnt="2"/>
      <dgm:spPr/>
    </dgm:pt>
    <dgm:pt modelId="{BFED343E-82B6-4D2E-BE52-590EDF5B7B64}" type="pres">
      <dgm:prSet presAssocID="{5E38CF01-3D20-40AF-A040-8757A3EDE40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E71734D-317B-4573-BAEC-5C7C27501ED6}" type="pres">
      <dgm:prSet presAssocID="{5E38CF01-3D20-40AF-A040-8757A3EDE40D}" presName="negativeSpace" presStyleCnt="0"/>
      <dgm:spPr/>
    </dgm:pt>
    <dgm:pt modelId="{5DED5AE7-AD29-4A87-8CEC-375F811B1635}" type="pres">
      <dgm:prSet presAssocID="{5E38CF01-3D20-40AF-A040-8757A3EDE40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0E79002-70BA-4033-A287-1CA44FCC04E5}" srcId="{5F31E0FC-FFC3-4951-AE48-8C029066F562}" destId="{6AAEF512-DEE1-4900-9610-46D7B26BB56F}" srcOrd="1" destOrd="0" parTransId="{A3129FB0-BDBF-4333-8F7F-3724B4F76C12}" sibTransId="{4B2AD272-CBEA-454A-ADE1-96F888BAE809}"/>
    <dgm:cxn modelId="{F49FA004-AF21-4A7A-BAD0-FAE811D69705}" type="presOf" srcId="{E35EC79A-54E8-41BA-801A-32D03BF4F5F3}" destId="{33C91B1F-4A62-46E5-9EB5-0A5A497A79C8}" srcOrd="0" destOrd="3" presId="urn:microsoft.com/office/officeart/2005/8/layout/list1"/>
    <dgm:cxn modelId="{1369360E-94B4-4E72-AE1C-BCC53B8E4CAB}" srcId="{F06560BD-A577-4855-9C24-6D12039A9B33}" destId="{E685F6AC-5660-42FD-A818-DB84679E6008}" srcOrd="0" destOrd="0" parTransId="{135244A0-8FF9-4858-911C-89FE26139E84}" sibTransId="{92CEB8B9-0563-49A2-8695-8D849DF6BE18}"/>
    <dgm:cxn modelId="{5A13B610-C437-4ED7-8ACA-29BEDFA4B0B7}" srcId="{5F31E0FC-FFC3-4951-AE48-8C029066F562}" destId="{2B579C51-ADFC-4273-A790-C73BE133DD83}" srcOrd="0" destOrd="0" parTransId="{B7FFE902-68AD-4A4C-96A3-5D67316A6A59}" sibTransId="{1C25E3A5-1393-4724-891A-DB4B86285C3F}"/>
    <dgm:cxn modelId="{79679823-EF51-476A-9BF2-74F7DA3F56CF}" srcId="{5F31E0FC-FFC3-4951-AE48-8C029066F562}" destId="{16883EB0-4BF3-4186-841A-BD6EA110AC70}" srcOrd="3" destOrd="0" parTransId="{38AC7429-A6F4-4D44-B2D7-7BBC0258DA5D}" sibTransId="{F7C6B69E-E3D4-4CE6-AE05-90350A8FD82C}"/>
    <dgm:cxn modelId="{2AC55928-3262-4DC4-BA08-65675AEEC71A}" srcId="{5F31E0FC-FFC3-4951-AE48-8C029066F562}" destId="{8FFD12AC-822E-4F2D-BA30-61D594EB75E4}" srcOrd="6" destOrd="0" parTransId="{7FF8EEAC-52AC-4EBA-B488-C555203725F8}" sibTransId="{05542288-B03C-458E-A330-FF06F0F7E92C}"/>
    <dgm:cxn modelId="{7ED23833-B24C-4234-B8B0-EE05459B6C8F}" type="presOf" srcId="{7295566B-817B-480E-AD80-7FAE604E8DD4}" destId="{33C91B1F-4A62-46E5-9EB5-0A5A497A79C8}" srcOrd="0" destOrd="8" presId="urn:microsoft.com/office/officeart/2005/8/layout/list1"/>
    <dgm:cxn modelId="{256A465F-4B95-4C4E-8F76-B1471D140118}" type="presOf" srcId="{232704F1-A693-4BA0-84B5-D0550CD7F255}" destId="{33C91B1F-4A62-46E5-9EB5-0A5A497A79C8}" srcOrd="0" destOrd="6" presId="urn:microsoft.com/office/officeart/2005/8/layout/list1"/>
    <dgm:cxn modelId="{7E30906A-955A-487D-8023-520830C90302}" srcId="{5F31E0FC-FFC3-4951-AE48-8C029066F562}" destId="{4083EFBD-EEB2-4CA2-A961-88A99FF8BE32}" srcOrd="4" destOrd="0" parTransId="{FCC958CF-7BE1-4D94-92BD-0545E625D6CD}" sibTransId="{52F27A7B-327D-4ACA-9676-AA2A3644863B}"/>
    <dgm:cxn modelId="{5E0B636B-2C88-416C-8326-8DC35111ACD2}" srcId="{F06560BD-A577-4855-9C24-6D12039A9B33}" destId="{5E38CF01-3D20-40AF-A040-8757A3EDE40D}" srcOrd="1" destOrd="0" parTransId="{1FCE00DB-ED31-4465-B4B0-D375F64B2188}" sibTransId="{4D0EBBC6-A3CF-40FC-83F9-457E90F668BB}"/>
    <dgm:cxn modelId="{2F0E8D6E-CE86-4F4B-98DC-FD8841407D20}" type="presOf" srcId="{6AAEF512-DEE1-4900-9610-46D7B26BB56F}" destId="{33C91B1F-4A62-46E5-9EB5-0A5A497A79C8}" srcOrd="0" destOrd="2" presId="urn:microsoft.com/office/officeart/2005/8/layout/list1"/>
    <dgm:cxn modelId="{469B986F-DAEA-4089-98F7-E9B4E8F29E71}" type="presOf" srcId="{E7D8D79E-92B1-4B04-B140-4EB0EE2A17A9}" destId="{5DED5AE7-AD29-4A87-8CEC-375F811B1635}" srcOrd="0" destOrd="0" presId="urn:microsoft.com/office/officeart/2005/8/layout/list1"/>
    <dgm:cxn modelId="{DCF60E79-496F-4D23-97DE-8B94F97F0758}" type="presOf" srcId="{16883EB0-4BF3-4186-841A-BD6EA110AC70}" destId="{33C91B1F-4A62-46E5-9EB5-0A5A497A79C8}" srcOrd="0" destOrd="4" presId="urn:microsoft.com/office/officeart/2005/8/layout/list1"/>
    <dgm:cxn modelId="{3BDA1079-6218-4789-9951-24E9AD87A3B9}" type="presOf" srcId="{5F31E0FC-FFC3-4951-AE48-8C029066F562}" destId="{33C91B1F-4A62-46E5-9EB5-0A5A497A79C8}" srcOrd="0" destOrd="0" presId="urn:microsoft.com/office/officeart/2005/8/layout/list1"/>
    <dgm:cxn modelId="{C6E0988C-5044-40BB-AE11-EDA34885AFA4}" srcId="{E685F6AC-5660-42FD-A818-DB84679E6008}" destId="{7295566B-817B-480E-AD80-7FAE604E8DD4}" srcOrd="1" destOrd="0" parTransId="{108F4940-F9A9-42FF-A980-A9B0DC440603}" sibTransId="{98468E61-C96A-47D3-9DD3-4769DDB2EDF0}"/>
    <dgm:cxn modelId="{1E706E8F-92AA-4876-9E74-A433F75911FE}" type="presOf" srcId="{E685F6AC-5660-42FD-A818-DB84679E6008}" destId="{07A1B70F-B05C-4D83-B73E-0CE1B763E254}" srcOrd="1" destOrd="0" presId="urn:microsoft.com/office/officeart/2005/8/layout/list1"/>
    <dgm:cxn modelId="{16AA1A94-1EA0-481C-A8CD-F4FD6FF06AE5}" srcId="{5E38CF01-3D20-40AF-A040-8757A3EDE40D}" destId="{A38D4686-FD95-4120-B6D8-C5354012EA59}" srcOrd="1" destOrd="0" parTransId="{C6709D1B-0AAE-403F-8B12-D88A736E2B33}" sibTransId="{5E90830C-352A-4DBC-916C-F043DF3CA648}"/>
    <dgm:cxn modelId="{CD3E689F-EE36-40CC-BF9B-80C1B7F458BC}" type="presOf" srcId="{8FFD12AC-822E-4F2D-BA30-61D594EB75E4}" destId="{33C91B1F-4A62-46E5-9EB5-0A5A497A79C8}" srcOrd="0" destOrd="7" presId="urn:microsoft.com/office/officeart/2005/8/layout/list1"/>
    <dgm:cxn modelId="{91DBC7A0-1114-48D1-A300-606DCFADEF32}" srcId="{5F31E0FC-FFC3-4951-AE48-8C029066F562}" destId="{E35EC79A-54E8-41BA-801A-32D03BF4F5F3}" srcOrd="2" destOrd="0" parTransId="{7DFA084A-D6AD-4657-AB6C-0500CBFC92A2}" sibTransId="{1258CDB1-44B1-4A80-BE7F-88E393722B49}"/>
    <dgm:cxn modelId="{89ABC3B4-1561-4BBC-8175-93CA902E1CBC}" type="presOf" srcId="{2B579C51-ADFC-4273-A790-C73BE133DD83}" destId="{33C91B1F-4A62-46E5-9EB5-0A5A497A79C8}" srcOrd="0" destOrd="1" presId="urn:microsoft.com/office/officeart/2005/8/layout/list1"/>
    <dgm:cxn modelId="{41D608CA-ADCA-4D08-A82D-C04AB9256DD4}" srcId="{5E38CF01-3D20-40AF-A040-8757A3EDE40D}" destId="{E7D8D79E-92B1-4B04-B140-4EB0EE2A17A9}" srcOrd="0" destOrd="0" parTransId="{A5E01A86-F462-4E97-B52F-85B3F6267350}" sibTransId="{05C96701-55FC-4190-BA0D-B5344097C101}"/>
    <dgm:cxn modelId="{7DE975CA-8A48-454E-832C-6114B3F23B90}" type="presOf" srcId="{E685F6AC-5660-42FD-A818-DB84679E6008}" destId="{73FC4E51-8BAE-4F17-BF6C-917F6CE1968F}" srcOrd="0" destOrd="0" presId="urn:microsoft.com/office/officeart/2005/8/layout/list1"/>
    <dgm:cxn modelId="{271EA4D2-461A-4317-AA40-FA76FE7E82B0}" srcId="{E685F6AC-5660-42FD-A818-DB84679E6008}" destId="{5F31E0FC-FFC3-4951-AE48-8C029066F562}" srcOrd="0" destOrd="0" parTransId="{144CFACD-7E25-4BEE-AD8D-A5BC90BBA5A1}" sibTransId="{6282A925-8808-4F4D-B2A8-6B6B19D3C532}"/>
    <dgm:cxn modelId="{DE141ED9-C0B6-4821-879C-97D4DDC711EC}" type="presOf" srcId="{5E38CF01-3D20-40AF-A040-8757A3EDE40D}" destId="{420F31AB-CE6D-4F95-BE41-5386672D497B}" srcOrd="0" destOrd="0" presId="urn:microsoft.com/office/officeart/2005/8/layout/list1"/>
    <dgm:cxn modelId="{3FB4C5E9-7FA3-4655-A1B0-3D9488A3782B}" type="presOf" srcId="{A38D4686-FD95-4120-B6D8-C5354012EA59}" destId="{5DED5AE7-AD29-4A87-8CEC-375F811B1635}" srcOrd="0" destOrd="1" presId="urn:microsoft.com/office/officeart/2005/8/layout/list1"/>
    <dgm:cxn modelId="{C778E4EA-2235-400F-889A-2550ACC44D3A}" srcId="{5F31E0FC-FFC3-4951-AE48-8C029066F562}" destId="{232704F1-A693-4BA0-84B5-D0550CD7F255}" srcOrd="5" destOrd="0" parTransId="{C0BF8DD3-13B7-4CD3-BB41-CCBD5522F239}" sibTransId="{2BAD3A5F-2BDB-4FAB-8173-3F9D522A3457}"/>
    <dgm:cxn modelId="{298C89EB-9886-4EE6-B693-B811DCDAB930}" type="presOf" srcId="{F06560BD-A577-4855-9C24-6D12039A9B33}" destId="{0FB627D5-BDA4-43C5-9852-300DE0FA956E}" srcOrd="0" destOrd="0" presId="urn:microsoft.com/office/officeart/2005/8/layout/list1"/>
    <dgm:cxn modelId="{B35EA4F6-F065-42DD-B8EE-86573F308884}" type="presOf" srcId="{5E38CF01-3D20-40AF-A040-8757A3EDE40D}" destId="{BFED343E-82B6-4D2E-BE52-590EDF5B7B64}" srcOrd="1" destOrd="0" presId="urn:microsoft.com/office/officeart/2005/8/layout/list1"/>
    <dgm:cxn modelId="{176389FE-7DFF-45A6-B5F1-80D64ACF3DEF}" type="presOf" srcId="{4083EFBD-EEB2-4CA2-A961-88A99FF8BE32}" destId="{33C91B1F-4A62-46E5-9EB5-0A5A497A79C8}" srcOrd="0" destOrd="5" presId="urn:microsoft.com/office/officeart/2005/8/layout/list1"/>
    <dgm:cxn modelId="{093BB78F-9E9D-4179-B68F-DBE9CD18BC45}" type="presParOf" srcId="{0FB627D5-BDA4-43C5-9852-300DE0FA956E}" destId="{1C72BDFE-5309-4222-B1E7-291678EF1A44}" srcOrd="0" destOrd="0" presId="urn:microsoft.com/office/officeart/2005/8/layout/list1"/>
    <dgm:cxn modelId="{C72F89B4-9BBE-4980-9DEC-8D51F7C71980}" type="presParOf" srcId="{1C72BDFE-5309-4222-B1E7-291678EF1A44}" destId="{73FC4E51-8BAE-4F17-BF6C-917F6CE1968F}" srcOrd="0" destOrd="0" presId="urn:microsoft.com/office/officeart/2005/8/layout/list1"/>
    <dgm:cxn modelId="{E99C0134-AAEB-4BE3-AA45-320CEC2E422B}" type="presParOf" srcId="{1C72BDFE-5309-4222-B1E7-291678EF1A44}" destId="{07A1B70F-B05C-4D83-B73E-0CE1B763E254}" srcOrd="1" destOrd="0" presId="urn:microsoft.com/office/officeart/2005/8/layout/list1"/>
    <dgm:cxn modelId="{CF4332F8-9AA0-4C02-A16B-95A02A607752}" type="presParOf" srcId="{0FB627D5-BDA4-43C5-9852-300DE0FA956E}" destId="{DB49E4F5-7786-4A5A-865F-3C44A94EC910}" srcOrd="1" destOrd="0" presId="urn:microsoft.com/office/officeart/2005/8/layout/list1"/>
    <dgm:cxn modelId="{ED039BFD-9BA4-402B-95AD-832A5F2066AF}" type="presParOf" srcId="{0FB627D5-BDA4-43C5-9852-300DE0FA956E}" destId="{33C91B1F-4A62-46E5-9EB5-0A5A497A79C8}" srcOrd="2" destOrd="0" presId="urn:microsoft.com/office/officeart/2005/8/layout/list1"/>
    <dgm:cxn modelId="{B586C238-B356-446F-83D2-260C8519B28F}" type="presParOf" srcId="{0FB627D5-BDA4-43C5-9852-300DE0FA956E}" destId="{A80B4390-CE09-4908-BA6E-AB6D4F1BE061}" srcOrd="3" destOrd="0" presId="urn:microsoft.com/office/officeart/2005/8/layout/list1"/>
    <dgm:cxn modelId="{FE426B1E-4C92-4D21-BB7F-2B1AD0163205}" type="presParOf" srcId="{0FB627D5-BDA4-43C5-9852-300DE0FA956E}" destId="{BE497C52-C4E6-4A03-B45F-E0076A082AB6}" srcOrd="4" destOrd="0" presId="urn:microsoft.com/office/officeart/2005/8/layout/list1"/>
    <dgm:cxn modelId="{AD59D822-229E-404C-AAD5-E16B7771A694}" type="presParOf" srcId="{BE497C52-C4E6-4A03-B45F-E0076A082AB6}" destId="{420F31AB-CE6D-4F95-BE41-5386672D497B}" srcOrd="0" destOrd="0" presId="urn:microsoft.com/office/officeart/2005/8/layout/list1"/>
    <dgm:cxn modelId="{D4BDB957-56D4-4DDB-B991-79F19ADF63C0}" type="presParOf" srcId="{BE497C52-C4E6-4A03-B45F-E0076A082AB6}" destId="{BFED343E-82B6-4D2E-BE52-590EDF5B7B64}" srcOrd="1" destOrd="0" presId="urn:microsoft.com/office/officeart/2005/8/layout/list1"/>
    <dgm:cxn modelId="{5F5BD44F-2BC4-47B7-9FDD-9A50AA840C7F}" type="presParOf" srcId="{0FB627D5-BDA4-43C5-9852-300DE0FA956E}" destId="{8E71734D-317B-4573-BAEC-5C7C27501ED6}" srcOrd="5" destOrd="0" presId="urn:microsoft.com/office/officeart/2005/8/layout/list1"/>
    <dgm:cxn modelId="{8DE386C5-04F4-461F-8D06-A5851F965A7E}" type="presParOf" srcId="{0FB627D5-BDA4-43C5-9852-300DE0FA956E}" destId="{5DED5AE7-AD29-4A87-8CEC-375F811B163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19D61-5B62-4EB5-86D4-4618ECC157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BB0E6-5F38-4871-8834-C8A3B3AD0EE3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Key Configurations: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F2D3DE-91E9-4B47-8CB4-5A7830EE94C6}" type="parTrans" cxnId="{CAEA9B3E-4831-4003-BEFD-9FE8A637B03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4715CF-3766-431B-8380-925339F78489}" type="sibTrans" cxnId="{CAEA9B3E-4831-4003-BEFD-9FE8A637B03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8DB8FB-55AA-4A71-8296-72238B874A1D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Routers: Configured for static/dynamic routing protocols.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1A6592-7136-4674-B4D8-AC04CA7BEA37}" type="parTrans" cxnId="{65F89E7F-73A3-4421-A945-280B5DE996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9F60B-6073-4C65-B42F-3376A569D9D8}" type="sibTrans" cxnId="{65F89E7F-73A3-4421-A945-280B5DE996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D9C81F-6D42-4E2D-B0AB-5B2D747C8855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Switches: VLANs for segmenting traffic.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35CD33-3AFB-4DE4-92E3-7F23D2E746FC}" type="parTrans" cxnId="{38830FC5-7B8E-499B-93D9-10BE58290B9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155447-26B9-4C09-AB77-44FFF7DC9B68}" type="sibTrans" cxnId="{38830FC5-7B8E-499B-93D9-10BE58290B9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0BD999-900C-48BB-8A5F-D6E4CA917E37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Servers: Centralized DHCP, DNS, and file-sharing services.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ABE78F-69D5-4E75-8D7A-955CC8BB8252}" type="parTrans" cxnId="{FA75C0D7-C7A8-4D26-80D2-B24B6315CA9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9D4EBC-BDBF-4639-9D57-442DF0A84BC0}" type="sibTrans" cxnId="{FA75C0D7-C7A8-4D26-80D2-B24B6315CA9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622240-CD91-4CDC-906E-19EACC700FD0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Example: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8C72A3-86CC-4AD6-8C13-A8796858019A}" type="parTrans" cxnId="{884F36CC-136D-4CD3-856D-DBF32E3D76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A7EED9-EC22-4597-8B89-BD66CC586A06}" type="sibTrans" cxnId="{884F36CC-136D-4CD3-856D-DBF32E3D76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27098D-2F8C-491C-968F-91DA1439B9BA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Library devices: IP range </a:t>
          </a:r>
          <a:r>
            <a:rPr lang="en-US" dirty="0"/>
            <a:t>192.168.1.14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96732F-81F8-4129-829B-93FC3EC41370}" type="parTrans" cxnId="{CAEBFA05-9929-4092-BA37-47236CF0441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D6B1AB-D454-457D-ACB5-88B8939D5085}" type="sibTrans" cxnId="{CAEBFA05-9929-4092-BA37-47236CF0441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A68794-13EE-4132-9D9E-BF6043D5D357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Default Gateway: 192.168.3.1 &amp; 192.168.1.1.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C92E55-BCD2-4EBE-B918-FC382A462117}" type="parTrans" cxnId="{929A82D4-B6F5-4C60-87B8-45F8B017D22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BE35D4-AC5B-4B25-AC0C-06D725E7D074}" type="sibTrans" cxnId="{929A82D4-B6F5-4C60-87B8-45F8B017D22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F01CB6-5C3D-46DE-B1A4-F6A8CDF46028}" type="pres">
      <dgm:prSet presAssocID="{DDA19D61-5B62-4EB5-86D4-4618ECC15718}" presName="Name0" presStyleCnt="0">
        <dgm:presLayoutVars>
          <dgm:dir/>
          <dgm:animLvl val="lvl"/>
          <dgm:resizeHandles val="exact"/>
        </dgm:presLayoutVars>
      </dgm:prSet>
      <dgm:spPr/>
    </dgm:pt>
    <dgm:pt modelId="{9EC8BC69-71D9-44C1-9B87-A64E977B5C3B}" type="pres">
      <dgm:prSet presAssocID="{A6CBB0E6-5F38-4871-8834-C8A3B3AD0EE3}" presName="linNode" presStyleCnt="0"/>
      <dgm:spPr/>
    </dgm:pt>
    <dgm:pt modelId="{A3FE9E11-ED42-40B6-A1A2-05E51BC0C6A2}" type="pres">
      <dgm:prSet presAssocID="{A6CBB0E6-5F38-4871-8834-C8A3B3AD0EE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3F3DBCC-266A-4F30-B0F8-DE199F99E417}" type="pres">
      <dgm:prSet presAssocID="{A6CBB0E6-5F38-4871-8834-C8A3B3AD0EE3}" presName="descendantText" presStyleLbl="alignAccFollowNode1" presStyleIdx="0" presStyleCnt="2">
        <dgm:presLayoutVars>
          <dgm:bulletEnabled val="1"/>
        </dgm:presLayoutVars>
      </dgm:prSet>
      <dgm:spPr/>
    </dgm:pt>
    <dgm:pt modelId="{CCAD9C23-1561-4477-8265-E412A7DAB4C6}" type="pres">
      <dgm:prSet presAssocID="{EE4715CF-3766-431B-8380-925339F78489}" presName="sp" presStyleCnt="0"/>
      <dgm:spPr/>
    </dgm:pt>
    <dgm:pt modelId="{26C05E17-837B-4A38-8766-871E4EBE213B}" type="pres">
      <dgm:prSet presAssocID="{BA622240-CD91-4CDC-906E-19EACC700FD0}" presName="linNode" presStyleCnt="0"/>
      <dgm:spPr/>
    </dgm:pt>
    <dgm:pt modelId="{284B605B-ECAB-478E-8089-914946B7ADA2}" type="pres">
      <dgm:prSet presAssocID="{BA622240-CD91-4CDC-906E-19EACC700FD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A63BBD3-6407-43EE-ACBB-3141F8A30E78}" type="pres">
      <dgm:prSet presAssocID="{BA622240-CD91-4CDC-906E-19EACC700FD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AEBFA05-9929-4092-BA37-47236CF04418}" srcId="{BA622240-CD91-4CDC-906E-19EACC700FD0}" destId="{5427098D-2F8C-491C-968F-91DA1439B9BA}" srcOrd="0" destOrd="0" parTransId="{EC96732F-81F8-4129-829B-93FC3EC41370}" sibTransId="{BCD6B1AB-D454-457D-ACB5-88B8939D5085}"/>
    <dgm:cxn modelId="{555CE10F-48B2-41D0-9ABC-345E6BD69AEB}" type="presOf" srcId="{A6CBB0E6-5F38-4871-8834-C8A3B3AD0EE3}" destId="{A3FE9E11-ED42-40B6-A1A2-05E51BC0C6A2}" srcOrd="0" destOrd="0" presId="urn:microsoft.com/office/officeart/2005/8/layout/vList5"/>
    <dgm:cxn modelId="{810F1913-EDC9-4124-8C6E-988F1E4BA95F}" type="presOf" srcId="{67A68794-13EE-4132-9D9E-BF6043D5D357}" destId="{BA63BBD3-6407-43EE-ACBB-3141F8A30E78}" srcOrd="0" destOrd="1" presId="urn:microsoft.com/office/officeart/2005/8/layout/vList5"/>
    <dgm:cxn modelId="{5FC1BA1D-B8A8-4C6C-9A1D-5937FC1C6961}" type="presOf" srcId="{748DB8FB-55AA-4A71-8296-72238B874A1D}" destId="{43F3DBCC-266A-4F30-B0F8-DE199F99E417}" srcOrd="0" destOrd="0" presId="urn:microsoft.com/office/officeart/2005/8/layout/vList5"/>
    <dgm:cxn modelId="{CAEA9B3E-4831-4003-BEFD-9FE8A637B034}" srcId="{DDA19D61-5B62-4EB5-86D4-4618ECC15718}" destId="{A6CBB0E6-5F38-4871-8834-C8A3B3AD0EE3}" srcOrd="0" destOrd="0" parTransId="{3CF2D3DE-91E9-4B47-8CB4-5A7830EE94C6}" sibTransId="{EE4715CF-3766-431B-8380-925339F78489}"/>
    <dgm:cxn modelId="{65F89E7F-73A3-4421-A945-280B5DE996A0}" srcId="{A6CBB0E6-5F38-4871-8834-C8A3B3AD0EE3}" destId="{748DB8FB-55AA-4A71-8296-72238B874A1D}" srcOrd="0" destOrd="0" parTransId="{431A6592-7136-4674-B4D8-AC04CA7BEA37}" sibTransId="{10C9F60B-6073-4C65-B42F-3376A569D9D8}"/>
    <dgm:cxn modelId="{38830FC5-7B8E-499B-93D9-10BE58290B9F}" srcId="{A6CBB0E6-5F38-4871-8834-C8A3B3AD0EE3}" destId="{8BD9C81F-6D42-4E2D-B0AB-5B2D747C8855}" srcOrd="1" destOrd="0" parTransId="{2635CD33-3AFB-4DE4-92E3-7F23D2E746FC}" sibTransId="{3A155447-26B9-4C09-AB77-44FFF7DC9B68}"/>
    <dgm:cxn modelId="{884F36CC-136D-4CD3-856D-DBF32E3D7652}" srcId="{DDA19D61-5B62-4EB5-86D4-4618ECC15718}" destId="{BA622240-CD91-4CDC-906E-19EACC700FD0}" srcOrd="1" destOrd="0" parTransId="{E58C72A3-86CC-4AD6-8C13-A8796858019A}" sibTransId="{A7A7EED9-EC22-4597-8B89-BD66CC586A06}"/>
    <dgm:cxn modelId="{929A82D4-B6F5-4C60-87B8-45F8B017D226}" srcId="{BA622240-CD91-4CDC-906E-19EACC700FD0}" destId="{67A68794-13EE-4132-9D9E-BF6043D5D357}" srcOrd="1" destOrd="0" parTransId="{FAC92E55-BCD2-4EBE-B918-FC382A462117}" sibTransId="{3ABE35D4-AC5B-4B25-AC0C-06D725E7D074}"/>
    <dgm:cxn modelId="{06B32AD7-BCA8-4558-88B2-32980F28C9C6}" type="presOf" srcId="{5427098D-2F8C-491C-968F-91DA1439B9BA}" destId="{BA63BBD3-6407-43EE-ACBB-3141F8A30E78}" srcOrd="0" destOrd="0" presId="urn:microsoft.com/office/officeart/2005/8/layout/vList5"/>
    <dgm:cxn modelId="{FA75C0D7-C7A8-4D26-80D2-B24B6315CA9E}" srcId="{A6CBB0E6-5F38-4871-8834-C8A3B3AD0EE3}" destId="{5D0BD999-900C-48BB-8A5F-D6E4CA917E37}" srcOrd="2" destOrd="0" parTransId="{59ABE78F-69D5-4E75-8D7A-955CC8BB8252}" sibTransId="{C09D4EBC-BDBF-4639-9D57-442DF0A84BC0}"/>
    <dgm:cxn modelId="{3D111FEE-AA18-4AE5-B2A4-A75220650FE3}" type="presOf" srcId="{5D0BD999-900C-48BB-8A5F-D6E4CA917E37}" destId="{43F3DBCC-266A-4F30-B0F8-DE199F99E417}" srcOrd="0" destOrd="2" presId="urn:microsoft.com/office/officeart/2005/8/layout/vList5"/>
    <dgm:cxn modelId="{99C33DEE-8897-459B-B676-0EB704049786}" type="presOf" srcId="{8BD9C81F-6D42-4E2D-B0AB-5B2D747C8855}" destId="{43F3DBCC-266A-4F30-B0F8-DE199F99E417}" srcOrd="0" destOrd="1" presId="urn:microsoft.com/office/officeart/2005/8/layout/vList5"/>
    <dgm:cxn modelId="{E9D8E2EF-838D-4DCB-BF7F-4B3091648D82}" type="presOf" srcId="{DDA19D61-5B62-4EB5-86D4-4618ECC15718}" destId="{EEF01CB6-5C3D-46DE-B1A4-F6A8CDF46028}" srcOrd="0" destOrd="0" presId="urn:microsoft.com/office/officeart/2005/8/layout/vList5"/>
    <dgm:cxn modelId="{1E24E2FA-BA12-4A98-96C4-86E1F2805E96}" type="presOf" srcId="{BA622240-CD91-4CDC-906E-19EACC700FD0}" destId="{284B605B-ECAB-478E-8089-914946B7ADA2}" srcOrd="0" destOrd="0" presId="urn:microsoft.com/office/officeart/2005/8/layout/vList5"/>
    <dgm:cxn modelId="{EB85E403-0173-449F-B731-93FC1AA0AB75}" type="presParOf" srcId="{EEF01CB6-5C3D-46DE-B1A4-F6A8CDF46028}" destId="{9EC8BC69-71D9-44C1-9B87-A64E977B5C3B}" srcOrd="0" destOrd="0" presId="urn:microsoft.com/office/officeart/2005/8/layout/vList5"/>
    <dgm:cxn modelId="{93A45902-71EC-4D5F-8478-4ABE696C0AAB}" type="presParOf" srcId="{9EC8BC69-71D9-44C1-9B87-A64E977B5C3B}" destId="{A3FE9E11-ED42-40B6-A1A2-05E51BC0C6A2}" srcOrd="0" destOrd="0" presId="urn:microsoft.com/office/officeart/2005/8/layout/vList5"/>
    <dgm:cxn modelId="{C673CCFC-3E40-4F48-9403-16C90F796711}" type="presParOf" srcId="{9EC8BC69-71D9-44C1-9B87-A64E977B5C3B}" destId="{43F3DBCC-266A-4F30-B0F8-DE199F99E417}" srcOrd="1" destOrd="0" presId="urn:microsoft.com/office/officeart/2005/8/layout/vList5"/>
    <dgm:cxn modelId="{468E41A5-D31F-47B4-9626-31954CCD9ED0}" type="presParOf" srcId="{EEF01CB6-5C3D-46DE-B1A4-F6A8CDF46028}" destId="{CCAD9C23-1561-4477-8265-E412A7DAB4C6}" srcOrd="1" destOrd="0" presId="urn:microsoft.com/office/officeart/2005/8/layout/vList5"/>
    <dgm:cxn modelId="{3393A145-288F-4824-A570-DA6961C18544}" type="presParOf" srcId="{EEF01CB6-5C3D-46DE-B1A4-F6A8CDF46028}" destId="{26C05E17-837B-4A38-8766-871E4EBE213B}" srcOrd="2" destOrd="0" presId="urn:microsoft.com/office/officeart/2005/8/layout/vList5"/>
    <dgm:cxn modelId="{78281B7A-F03D-43F7-9BF3-092A1879809D}" type="presParOf" srcId="{26C05E17-837B-4A38-8766-871E4EBE213B}" destId="{284B605B-ECAB-478E-8089-914946B7ADA2}" srcOrd="0" destOrd="0" presId="urn:microsoft.com/office/officeart/2005/8/layout/vList5"/>
    <dgm:cxn modelId="{FA69AA62-423B-446D-832A-985B17E618F5}" type="presParOf" srcId="{26C05E17-837B-4A38-8766-871E4EBE213B}" destId="{BA63BBD3-6407-43EE-ACBB-3141F8A30E78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E7CED5-BE4B-480E-8E91-6EC23A2B1A9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8F1918-9D33-4C58-89E8-796239E0A6BF}">
      <dgm:prSet custT="1"/>
      <dgm:spPr/>
      <dgm:t>
        <a:bodyPr/>
        <a:lstStyle/>
        <a:p>
          <a:r>
            <a:rPr lang="en-US" sz="1200" b="0" i="0">
              <a:latin typeface="Times New Roman" panose="02020603050405020304" pitchFamily="18" charset="0"/>
              <a:cs typeface="Times New Roman" panose="02020603050405020304" pitchFamily="18" charset="0"/>
            </a:rPr>
            <a:t>Testing Results: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8F841B-C198-436B-A336-23208232594B}" type="parTrans" cxnId="{A7941627-84CB-4A8A-85A6-903815252C8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AFE0AA-2468-4FB0-90D1-DD4DDC6827FC}" type="sibTrans" cxnId="{A7941627-84CB-4A8A-85A6-903815252C8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672CBC-DB64-45B4-AB8D-2CF42BBDD275}">
      <dgm:prSet custT="1"/>
      <dgm:spPr/>
      <dgm:t>
        <a:bodyPr/>
        <a:lstStyle/>
        <a:p>
          <a:r>
            <a:rPr lang="en-US" sz="1200" b="0" i="0">
              <a:latin typeface="Times New Roman" panose="02020603050405020304" pitchFamily="18" charset="0"/>
              <a:cs typeface="Times New Roman" panose="02020603050405020304" pitchFamily="18" charset="0"/>
            </a:rPr>
            <a:t>Ping Tests: Verified connectivity between all devices.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75E42-7E80-44BE-910D-0E8C4B981ED7}" type="parTrans" cxnId="{3B69F9BA-64D0-47A8-B619-66AE0BA2C978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AB3A64-B4CC-4133-8EC9-C32596FCCFAF}" type="sibTrans" cxnId="{3B69F9BA-64D0-47A8-B619-66AE0BA2C978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9B168B-2331-4D26-B9A3-73BE21D7B22B}">
      <dgm:prSet custT="1"/>
      <dgm:spPr/>
      <dgm:t>
        <a:bodyPr/>
        <a:lstStyle/>
        <a:p>
          <a:r>
            <a:rPr lang="en-US" sz="1200" b="0" i="0">
              <a:latin typeface="Times New Roman" panose="02020603050405020304" pitchFamily="18" charset="0"/>
              <a:cs typeface="Times New Roman" panose="02020603050405020304" pitchFamily="18" charset="0"/>
            </a:rPr>
            <a:t>Traceroute: Ensured proper routing paths.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4909C7-1168-4836-9F7B-340887058899}" type="parTrans" cxnId="{1ED41BA1-62C4-4BA0-AC50-7D58E335D7F4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D01AB8-A891-4AAE-964B-C7D5201964E8}" type="sibTrans" cxnId="{1ED41BA1-62C4-4BA0-AC50-7D58E335D7F4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BC3E6B-223A-4CD9-B202-7E6C9866FDAC}">
      <dgm:prSet custT="1"/>
      <dgm:spPr/>
      <dgm:t>
        <a:bodyPr/>
        <a:lstStyle/>
        <a:p>
          <a:r>
            <a:rPr lang="en-US" sz="1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Traffic Simulation: Measured latency and throughput under load.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EBEC2D-A0C5-4E3B-9176-D7BFA8DA5F1F}" type="parTrans" cxnId="{264C5FE0-EF48-47EC-81EF-3BCF2C4E149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C31592-0250-41A7-B048-2FF297AD9C44}" type="sibTrans" cxnId="{264C5FE0-EF48-47EC-81EF-3BCF2C4E149A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5798D0-0D4D-49F8-8A43-6C7527EF6F44}">
      <dgm:prSet custT="1"/>
      <dgm:spPr/>
      <dgm:t>
        <a:bodyPr/>
        <a:lstStyle/>
        <a:p>
          <a:r>
            <a:rPr lang="en-US" sz="1050" b="1" i="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Observations:</a:t>
          </a:r>
          <a:endParaRPr lang="en-US" sz="1050" b="1" dirty="0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2706BE-8AD6-470C-AB8E-D7056511EE0A}" type="parTrans" cxnId="{AFEF3CD3-9A44-4A46-A876-F6AE394ECB58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99846D-CE06-4D59-922C-41908D432796}" type="sibTrans" cxnId="{AFEF3CD3-9A44-4A46-A876-F6AE394ECB58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8D753E-5EDD-4900-BC4A-8E9217A37F95}">
      <dgm:prSet custT="1"/>
      <dgm:spPr/>
      <dgm:t>
        <a:bodyPr/>
        <a:lstStyle/>
        <a:p>
          <a:r>
            <a:rPr lang="en-US" sz="1200" b="0" i="0">
              <a:latin typeface="Times New Roman" panose="02020603050405020304" pitchFamily="18" charset="0"/>
              <a:cs typeface="Times New Roman" panose="02020603050405020304" pitchFamily="18" charset="0"/>
            </a:rPr>
            <a:t>All devices successfully communicated.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6963F-D453-4AC4-B25F-D08EDC3B6866}" type="parTrans" cxnId="{99706962-E849-403A-BBC7-41EB89A0424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1E5F63-D2C6-44F1-8F4D-42F9498A11ED}" type="sibTrans" cxnId="{99706962-E849-403A-BBC7-41EB89A0424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B2DF9B-0C87-484C-96C1-AC4E1A24B8A1}">
      <dgm:prSet custT="1"/>
      <dgm:spPr/>
      <dgm:t>
        <a:bodyPr/>
        <a:lstStyle/>
        <a:p>
          <a:r>
            <a:rPr lang="en-US" sz="1200" b="0" i="0">
              <a:latin typeface="Times New Roman" panose="02020603050405020304" pitchFamily="18" charset="0"/>
              <a:cs typeface="Times New Roman" panose="02020603050405020304" pitchFamily="18" charset="0"/>
            </a:rPr>
            <a:t>Efficient routing between subnets.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A744F-0A64-4719-BD1B-EE447E590DC2}" type="parTrans" cxnId="{36C7D6B5-724E-440E-861E-05B74EE8E8C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8AAA7B-2294-4EB6-BA73-1B148AA35B9F}" type="sibTrans" cxnId="{36C7D6B5-724E-440E-861E-05B74EE8E8C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C97CD-5367-47D1-AB3C-FBD05C1A2212}" type="pres">
      <dgm:prSet presAssocID="{56E7CED5-BE4B-480E-8E91-6EC23A2B1A94}" presName="Name0" presStyleCnt="0">
        <dgm:presLayoutVars>
          <dgm:chMax val="7"/>
          <dgm:chPref val="7"/>
          <dgm:dir/>
        </dgm:presLayoutVars>
      </dgm:prSet>
      <dgm:spPr/>
    </dgm:pt>
    <dgm:pt modelId="{C83B2837-3263-4C4F-89DA-A0ECCC14A41D}" type="pres">
      <dgm:prSet presAssocID="{56E7CED5-BE4B-480E-8E91-6EC23A2B1A94}" presName="Name1" presStyleCnt="0"/>
      <dgm:spPr/>
    </dgm:pt>
    <dgm:pt modelId="{237706EA-8100-4F65-AEAA-302D54379B5F}" type="pres">
      <dgm:prSet presAssocID="{56E7CED5-BE4B-480E-8E91-6EC23A2B1A94}" presName="cycle" presStyleCnt="0"/>
      <dgm:spPr/>
    </dgm:pt>
    <dgm:pt modelId="{2C168AF4-8BE2-4FA9-8D72-A78166468C43}" type="pres">
      <dgm:prSet presAssocID="{56E7CED5-BE4B-480E-8E91-6EC23A2B1A94}" presName="srcNode" presStyleLbl="node1" presStyleIdx="0" presStyleCnt="6"/>
      <dgm:spPr/>
    </dgm:pt>
    <dgm:pt modelId="{C7BE23F4-46FA-47E5-9055-58A310A8B79E}" type="pres">
      <dgm:prSet presAssocID="{56E7CED5-BE4B-480E-8E91-6EC23A2B1A94}" presName="conn" presStyleLbl="parChTrans1D2" presStyleIdx="0" presStyleCnt="1"/>
      <dgm:spPr/>
    </dgm:pt>
    <dgm:pt modelId="{0162E8F2-58B4-4658-8023-4E9243B88D3D}" type="pres">
      <dgm:prSet presAssocID="{56E7CED5-BE4B-480E-8E91-6EC23A2B1A94}" presName="extraNode" presStyleLbl="node1" presStyleIdx="0" presStyleCnt="6"/>
      <dgm:spPr/>
    </dgm:pt>
    <dgm:pt modelId="{EED3456E-E36D-4C83-8121-C1A79E2610EA}" type="pres">
      <dgm:prSet presAssocID="{56E7CED5-BE4B-480E-8E91-6EC23A2B1A94}" presName="dstNode" presStyleLbl="node1" presStyleIdx="0" presStyleCnt="6"/>
      <dgm:spPr/>
    </dgm:pt>
    <dgm:pt modelId="{BAAE0A30-2EC8-4AB1-9BEA-5DB12B3B6509}" type="pres">
      <dgm:prSet presAssocID="{8C8F1918-9D33-4C58-89E8-796239E0A6BF}" presName="text_1" presStyleLbl="node1" presStyleIdx="0" presStyleCnt="6">
        <dgm:presLayoutVars>
          <dgm:bulletEnabled val="1"/>
        </dgm:presLayoutVars>
      </dgm:prSet>
      <dgm:spPr/>
    </dgm:pt>
    <dgm:pt modelId="{99C32188-04E6-4343-B183-7878C7888AC0}" type="pres">
      <dgm:prSet presAssocID="{8C8F1918-9D33-4C58-89E8-796239E0A6BF}" presName="accent_1" presStyleCnt="0"/>
      <dgm:spPr/>
    </dgm:pt>
    <dgm:pt modelId="{14546527-C7A3-4FB6-BD1B-C7E4F388DAE2}" type="pres">
      <dgm:prSet presAssocID="{8C8F1918-9D33-4C58-89E8-796239E0A6BF}" presName="accentRepeatNode" presStyleLbl="solidFgAcc1" presStyleIdx="0" presStyleCnt="6"/>
      <dgm:spPr/>
    </dgm:pt>
    <dgm:pt modelId="{21529F5B-A366-4451-99EE-7169FBFE8E4A}" type="pres">
      <dgm:prSet presAssocID="{22672CBC-DB64-45B4-AB8D-2CF42BBDD275}" presName="text_2" presStyleLbl="node1" presStyleIdx="1" presStyleCnt="6">
        <dgm:presLayoutVars>
          <dgm:bulletEnabled val="1"/>
        </dgm:presLayoutVars>
      </dgm:prSet>
      <dgm:spPr/>
    </dgm:pt>
    <dgm:pt modelId="{09DA1C15-3C00-4D18-86DA-F42469B55743}" type="pres">
      <dgm:prSet presAssocID="{22672CBC-DB64-45B4-AB8D-2CF42BBDD275}" presName="accent_2" presStyleCnt="0"/>
      <dgm:spPr/>
    </dgm:pt>
    <dgm:pt modelId="{B2D0ACA5-1E8F-47F2-9A10-D51AD1922D72}" type="pres">
      <dgm:prSet presAssocID="{22672CBC-DB64-45B4-AB8D-2CF42BBDD275}" presName="accentRepeatNode" presStyleLbl="solidFgAcc1" presStyleIdx="1" presStyleCnt="6"/>
      <dgm:spPr/>
    </dgm:pt>
    <dgm:pt modelId="{482791B5-DA7E-4663-A964-DB73649F1E4C}" type="pres">
      <dgm:prSet presAssocID="{E19B168B-2331-4D26-B9A3-73BE21D7B22B}" presName="text_3" presStyleLbl="node1" presStyleIdx="2" presStyleCnt="6">
        <dgm:presLayoutVars>
          <dgm:bulletEnabled val="1"/>
        </dgm:presLayoutVars>
      </dgm:prSet>
      <dgm:spPr/>
    </dgm:pt>
    <dgm:pt modelId="{DF61AEFC-9BCA-40AE-85F0-456F441E5B89}" type="pres">
      <dgm:prSet presAssocID="{E19B168B-2331-4D26-B9A3-73BE21D7B22B}" presName="accent_3" presStyleCnt="0"/>
      <dgm:spPr/>
    </dgm:pt>
    <dgm:pt modelId="{F94311B9-5D1A-4D12-8D29-1CCF0CB173A7}" type="pres">
      <dgm:prSet presAssocID="{E19B168B-2331-4D26-B9A3-73BE21D7B22B}" presName="accentRepeatNode" presStyleLbl="solidFgAcc1" presStyleIdx="2" presStyleCnt="6"/>
      <dgm:spPr/>
    </dgm:pt>
    <dgm:pt modelId="{4D8F2D23-23C2-49E4-8F3C-C2967AE0BDA6}" type="pres">
      <dgm:prSet presAssocID="{43BC3E6B-223A-4CD9-B202-7E6C9866FDAC}" presName="text_4" presStyleLbl="node1" presStyleIdx="3" presStyleCnt="6">
        <dgm:presLayoutVars>
          <dgm:bulletEnabled val="1"/>
        </dgm:presLayoutVars>
      </dgm:prSet>
      <dgm:spPr/>
    </dgm:pt>
    <dgm:pt modelId="{1293BF9B-175F-4529-A609-049F4FF7CF62}" type="pres">
      <dgm:prSet presAssocID="{43BC3E6B-223A-4CD9-B202-7E6C9866FDAC}" presName="accent_4" presStyleCnt="0"/>
      <dgm:spPr/>
    </dgm:pt>
    <dgm:pt modelId="{4E9FCF45-2582-4297-BA3A-B68BD570D321}" type="pres">
      <dgm:prSet presAssocID="{43BC3E6B-223A-4CD9-B202-7E6C9866FDAC}" presName="accentRepeatNode" presStyleLbl="solidFgAcc1" presStyleIdx="3" presStyleCnt="6"/>
      <dgm:spPr/>
    </dgm:pt>
    <dgm:pt modelId="{2209FF51-DE52-499E-A2D9-B1D17A82F1AF}" type="pres">
      <dgm:prSet presAssocID="{818D753E-5EDD-4900-BC4A-8E9217A37F95}" presName="text_5" presStyleLbl="node1" presStyleIdx="4" presStyleCnt="6">
        <dgm:presLayoutVars>
          <dgm:bulletEnabled val="1"/>
        </dgm:presLayoutVars>
      </dgm:prSet>
      <dgm:spPr/>
    </dgm:pt>
    <dgm:pt modelId="{2EDC0DF6-D625-4A39-893C-C0C5CF0AAC9A}" type="pres">
      <dgm:prSet presAssocID="{818D753E-5EDD-4900-BC4A-8E9217A37F95}" presName="accent_5" presStyleCnt="0"/>
      <dgm:spPr/>
    </dgm:pt>
    <dgm:pt modelId="{3201C6FB-BE2D-4FD9-B18F-C4BB0AD4E50F}" type="pres">
      <dgm:prSet presAssocID="{818D753E-5EDD-4900-BC4A-8E9217A37F95}" presName="accentRepeatNode" presStyleLbl="solidFgAcc1" presStyleIdx="4" presStyleCnt="6"/>
      <dgm:spPr/>
    </dgm:pt>
    <dgm:pt modelId="{E6228502-A956-4164-AF98-56EE50E3571F}" type="pres">
      <dgm:prSet presAssocID="{64B2DF9B-0C87-484C-96C1-AC4E1A24B8A1}" presName="text_6" presStyleLbl="node1" presStyleIdx="5" presStyleCnt="6">
        <dgm:presLayoutVars>
          <dgm:bulletEnabled val="1"/>
        </dgm:presLayoutVars>
      </dgm:prSet>
      <dgm:spPr/>
    </dgm:pt>
    <dgm:pt modelId="{CB951090-EDBF-4817-9E12-4E818394BC44}" type="pres">
      <dgm:prSet presAssocID="{64B2DF9B-0C87-484C-96C1-AC4E1A24B8A1}" presName="accent_6" presStyleCnt="0"/>
      <dgm:spPr/>
    </dgm:pt>
    <dgm:pt modelId="{C43F11A9-D272-4926-AA66-11802243373E}" type="pres">
      <dgm:prSet presAssocID="{64B2DF9B-0C87-484C-96C1-AC4E1A24B8A1}" presName="accentRepeatNode" presStyleLbl="solidFgAcc1" presStyleIdx="5" presStyleCnt="6"/>
      <dgm:spPr/>
    </dgm:pt>
  </dgm:ptLst>
  <dgm:cxnLst>
    <dgm:cxn modelId="{93929F03-3BF6-4720-8BFC-717F2D14B7E3}" type="presOf" srcId="{64B2DF9B-0C87-484C-96C1-AC4E1A24B8A1}" destId="{E6228502-A956-4164-AF98-56EE50E3571F}" srcOrd="0" destOrd="0" presId="urn:microsoft.com/office/officeart/2008/layout/VerticalCurvedList"/>
    <dgm:cxn modelId="{A7941627-84CB-4A8A-85A6-903815252C87}" srcId="{56E7CED5-BE4B-480E-8E91-6EC23A2B1A94}" destId="{8C8F1918-9D33-4C58-89E8-796239E0A6BF}" srcOrd="0" destOrd="0" parTransId="{768F841B-C198-436B-A336-23208232594B}" sibTransId="{E9AFE0AA-2468-4FB0-90D1-DD4DDC6827FC}"/>
    <dgm:cxn modelId="{FAF3232A-CCEB-4E71-9016-097EB27C347D}" type="presOf" srcId="{E19B168B-2331-4D26-B9A3-73BE21D7B22B}" destId="{482791B5-DA7E-4663-A964-DB73649F1E4C}" srcOrd="0" destOrd="0" presId="urn:microsoft.com/office/officeart/2008/layout/VerticalCurvedList"/>
    <dgm:cxn modelId="{3EE56D5B-0DA8-4D29-B9F5-A52FAD5F784D}" type="presOf" srcId="{56E7CED5-BE4B-480E-8E91-6EC23A2B1A94}" destId="{361C97CD-5367-47D1-AB3C-FBD05C1A2212}" srcOrd="0" destOrd="0" presId="urn:microsoft.com/office/officeart/2008/layout/VerticalCurvedList"/>
    <dgm:cxn modelId="{99706962-E849-403A-BBC7-41EB89A04249}" srcId="{56E7CED5-BE4B-480E-8E91-6EC23A2B1A94}" destId="{818D753E-5EDD-4900-BC4A-8E9217A37F95}" srcOrd="4" destOrd="0" parTransId="{E0F6963F-D453-4AC4-B25F-D08EDC3B6866}" sibTransId="{511E5F63-D2C6-44F1-8F4D-42F9498A11ED}"/>
    <dgm:cxn modelId="{80C63C98-F0FC-490E-B334-402237718869}" type="presOf" srcId="{8C8F1918-9D33-4C58-89E8-796239E0A6BF}" destId="{BAAE0A30-2EC8-4AB1-9BEA-5DB12B3B6509}" srcOrd="0" destOrd="0" presId="urn:microsoft.com/office/officeart/2008/layout/VerticalCurvedList"/>
    <dgm:cxn modelId="{0D22BEA0-98F7-4247-8642-E46B656978FD}" type="presOf" srcId="{E9AFE0AA-2468-4FB0-90D1-DD4DDC6827FC}" destId="{C7BE23F4-46FA-47E5-9055-58A310A8B79E}" srcOrd="0" destOrd="0" presId="urn:microsoft.com/office/officeart/2008/layout/VerticalCurvedList"/>
    <dgm:cxn modelId="{1ED41BA1-62C4-4BA0-AC50-7D58E335D7F4}" srcId="{56E7CED5-BE4B-480E-8E91-6EC23A2B1A94}" destId="{E19B168B-2331-4D26-B9A3-73BE21D7B22B}" srcOrd="2" destOrd="0" parTransId="{A44909C7-1168-4836-9F7B-340887058899}" sibTransId="{CED01AB8-A891-4AAE-964B-C7D5201964E8}"/>
    <dgm:cxn modelId="{36C7D6B5-724E-440E-861E-05B74EE8E8C9}" srcId="{56E7CED5-BE4B-480E-8E91-6EC23A2B1A94}" destId="{64B2DF9B-0C87-484C-96C1-AC4E1A24B8A1}" srcOrd="5" destOrd="0" parTransId="{63FA744F-0A64-4719-BD1B-EE447E590DC2}" sibTransId="{088AAA7B-2294-4EB6-BA73-1B148AA35B9F}"/>
    <dgm:cxn modelId="{74C3CCB7-360F-4C6E-9975-A6F70F366B29}" type="presOf" srcId="{818D753E-5EDD-4900-BC4A-8E9217A37F95}" destId="{2209FF51-DE52-499E-A2D9-B1D17A82F1AF}" srcOrd="0" destOrd="0" presId="urn:microsoft.com/office/officeart/2008/layout/VerticalCurvedList"/>
    <dgm:cxn modelId="{3B69F9BA-64D0-47A8-B619-66AE0BA2C978}" srcId="{56E7CED5-BE4B-480E-8E91-6EC23A2B1A94}" destId="{22672CBC-DB64-45B4-AB8D-2CF42BBDD275}" srcOrd="1" destOrd="0" parTransId="{B4175E42-7E80-44BE-910D-0E8C4B981ED7}" sibTransId="{F3AB3A64-B4CC-4133-8EC9-C32596FCCFAF}"/>
    <dgm:cxn modelId="{481EA8BE-5A32-4898-9C92-63C2E060F94E}" type="presOf" srcId="{8F5798D0-0D4D-49F8-8A43-6C7527EF6F44}" destId="{4D8F2D23-23C2-49E4-8F3C-C2967AE0BDA6}" srcOrd="0" destOrd="1" presId="urn:microsoft.com/office/officeart/2008/layout/VerticalCurvedList"/>
    <dgm:cxn modelId="{055825C8-F207-4C27-8075-1D706F98BBBD}" type="presOf" srcId="{22672CBC-DB64-45B4-AB8D-2CF42BBDD275}" destId="{21529F5B-A366-4451-99EE-7169FBFE8E4A}" srcOrd="0" destOrd="0" presId="urn:microsoft.com/office/officeart/2008/layout/VerticalCurvedList"/>
    <dgm:cxn modelId="{AFEF3CD3-9A44-4A46-A876-F6AE394ECB58}" srcId="{43BC3E6B-223A-4CD9-B202-7E6C9866FDAC}" destId="{8F5798D0-0D4D-49F8-8A43-6C7527EF6F44}" srcOrd="0" destOrd="0" parTransId="{212706BE-8AD6-470C-AB8E-D7056511EE0A}" sibTransId="{1B99846D-CE06-4D59-922C-41908D432796}"/>
    <dgm:cxn modelId="{264C5FE0-EF48-47EC-81EF-3BCF2C4E149A}" srcId="{56E7CED5-BE4B-480E-8E91-6EC23A2B1A94}" destId="{43BC3E6B-223A-4CD9-B202-7E6C9866FDAC}" srcOrd="3" destOrd="0" parTransId="{D7EBEC2D-A0C5-4E3B-9176-D7BFA8DA5F1F}" sibTransId="{6AC31592-0250-41A7-B048-2FF297AD9C44}"/>
    <dgm:cxn modelId="{24D925E2-BF89-48A6-ADDE-FCDC9CF3E079}" type="presOf" srcId="{43BC3E6B-223A-4CD9-B202-7E6C9866FDAC}" destId="{4D8F2D23-23C2-49E4-8F3C-C2967AE0BDA6}" srcOrd="0" destOrd="0" presId="urn:microsoft.com/office/officeart/2008/layout/VerticalCurvedList"/>
    <dgm:cxn modelId="{BE54B6D0-D51E-4F41-80FB-E212C992653A}" type="presParOf" srcId="{361C97CD-5367-47D1-AB3C-FBD05C1A2212}" destId="{C83B2837-3263-4C4F-89DA-A0ECCC14A41D}" srcOrd="0" destOrd="0" presId="urn:microsoft.com/office/officeart/2008/layout/VerticalCurvedList"/>
    <dgm:cxn modelId="{B7F7B2C4-A633-4280-AD2F-198DABF2DA09}" type="presParOf" srcId="{C83B2837-3263-4C4F-89DA-A0ECCC14A41D}" destId="{237706EA-8100-4F65-AEAA-302D54379B5F}" srcOrd="0" destOrd="0" presId="urn:microsoft.com/office/officeart/2008/layout/VerticalCurvedList"/>
    <dgm:cxn modelId="{ED1920B3-DF09-4CA1-AB81-190519CF08A2}" type="presParOf" srcId="{237706EA-8100-4F65-AEAA-302D54379B5F}" destId="{2C168AF4-8BE2-4FA9-8D72-A78166468C43}" srcOrd="0" destOrd="0" presId="urn:microsoft.com/office/officeart/2008/layout/VerticalCurvedList"/>
    <dgm:cxn modelId="{CA5A2CB9-E227-4FA9-AE33-0D26EA3ED760}" type="presParOf" srcId="{237706EA-8100-4F65-AEAA-302D54379B5F}" destId="{C7BE23F4-46FA-47E5-9055-58A310A8B79E}" srcOrd="1" destOrd="0" presId="urn:microsoft.com/office/officeart/2008/layout/VerticalCurvedList"/>
    <dgm:cxn modelId="{22BE0825-D71B-420C-84A1-415CEBF19B8D}" type="presParOf" srcId="{237706EA-8100-4F65-AEAA-302D54379B5F}" destId="{0162E8F2-58B4-4658-8023-4E9243B88D3D}" srcOrd="2" destOrd="0" presId="urn:microsoft.com/office/officeart/2008/layout/VerticalCurvedList"/>
    <dgm:cxn modelId="{DA30D958-D82A-458A-B0B1-47E3652F1B61}" type="presParOf" srcId="{237706EA-8100-4F65-AEAA-302D54379B5F}" destId="{EED3456E-E36D-4C83-8121-C1A79E2610EA}" srcOrd="3" destOrd="0" presId="urn:microsoft.com/office/officeart/2008/layout/VerticalCurvedList"/>
    <dgm:cxn modelId="{5D1B2220-944B-4BF4-8AFB-FE2AC2C4161D}" type="presParOf" srcId="{C83B2837-3263-4C4F-89DA-A0ECCC14A41D}" destId="{BAAE0A30-2EC8-4AB1-9BEA-5DB12B3B6509}" srcOrd="1" destOrd="0" presId="urn:microsoft.com/office/officeart/2008/layout/VerticalCurvedList"/>
    <dgm:cxn modelId="{F2F4DE65-8D98-4042-97B5-1E8F1B102393}" type="presParOf" srcId="{C83B2837-3263-4C4F-89DA-A0ECCC14A41D}" destId="{99C32188-04E6-4343-B183-7878C7888AC0}" srcOrd="2" destOrd="0" presId="urn:microsoft.com/office/officeart/2008/layout/VerticalCurvedList"/>
    <dgm:cxn modelId="{9AF2950B-2D80-4720-9DD0-E197BF259175}" type="presParOf" srcId="{99C32188-04E6-4343-B183-7878C7888AC0}" destId="{14546527-C7A3-4FB6-BD1B-C7E4F388DAE2}" srcOrd="0" destOrd="0" presId="urn:microsoft.com/office/officeart/2008/layout/VerticalCurvedList"/>
    <dgm:cxn modelId="{A7E44574-20C0-4A28-9860-AEAB6EEB5A12}" type="presParOf" srcId="{C83B2837-3263-4C4F-89DA-A0ECCC14A41D}" destId="{21529F5B-A366-4451-99EE-7169FBFE8E4A}" srcOrd="3" destOrd="0" presId="urn:microsoft.com/office/officeart/2008/layout/VerticalCurvedList"/>
    <dgm:cxn modelId="{5C26727D-2E1C-4A19-B5B7-C676CFABC1D8}" type="presParOf" srcId="{C83B2837-3263-4C4F-89DA-A0ECCC14A41D}" destId="{09DA1C15-3C00-4D18-86DA-F42469B55743}" srcOrd="4" destOrd="0" presId="urn:microsoft.com/office/officeart/2008/layout/VerticalCurvedList"/>
    <dgm:cxn modelId="{39C575D1-B0CB-4766-8CE2-E53A8F951E73}" type="presParOf" srcId="{09DA1C15-3C00-4D18-86DA-F42469B55743}" destId="{B2D0ACA5-1E8F-47F2-9A10-D51AD1922D72}" srcOrd="0" destOrd="0" presId="urn:microsoft.com/office/officeart/2008/layout/VerticalCurvedList"/>
    <dgm:cxn modelId="{89F9C964-E72C-443A-B48D-836EB617580A}" type="presParOf" srcId="{C83B2837-3263-4C4F-89DA-A0ECCC14A41D}" destId="{482791B5-DA7E-4663-A964-DB73649F1E4C}" srcOrd="5" destOrd="0" presId="urn:microsoft.com/office/officeart/2008/layout/VerticalCurvedList"/>
    <dgm:cxn modelId="{5A749BB5-A866-4E21-A9F5-DF478676BB43}" type="presParOf" srcId="{C83B2837-3263-4C4F-89DA-A0ECCC14A41D}" destId="{DF61AEFC-9BCA-40AE-85F0-456F441E5B89}" srcOrd="6" destOrd="0" presId="urn:microsoft.com/office/officeart/2008/layout/VerticalCurvedList"/>
    <dgm:cxn modelId="{C8769E06-7797-4B7F-8C01-CE2872BE5D69}" type="presParOf" srcId="{DF61AEFC-9BCA-40AE-85F0-456F441E5B89}" destId="{F94311B9-5D1A-4D12-8D29-1CCF0CB173A7}" srcOrd="0" destOrd="0" presId="urn:microsoft.com/office/officeart/2008/layout/VerticalCurvedList"/>
    <dgm:cxn modelId="{E427C86F-D06E-4656-856E-8383B47F5831}" type="presParOf" srcId="{C83B2837-3263-4C4F-89DA-A0ECCC14A41D}" destId="{4D8F2D23-23C2-49E4-8F3C-C2967AE0BDA6}" srcOrd="7" destOrd="0" presId="urn:microsoft.com/office/officeart/2008/layout/VerticalCurvedList"/>
    <dgm:cxn modelId="{8962A002-9DB1-4A53-827B-3E9449625F03}" type="presParOf" srcId="{C83B2837-3263-4C4F-89DA-A0ECCC14A41D}" destId="{1293BF9B-175F-4529-A609-049F4FF7CF62}" srcOrd="8" destOrd="0" presId="urn:microsoft.com/office/officeart/2008/layout/VerticalCurvedList"/>
    <dgm:cxn modelId="{2983F147-DE0A-4508-ADDF-853AD8192C43}" type="presParOf" srcId="{1293BF9B-175F-4529-A609-049F4FF7CF62}" destId="{4E9FCF45-2582-4297-BA3A-B68BD570D321}" srcOrd="0" destOrd="0" presId="urn:microsoft.com/office/officeart/2008/layout/VerticalCurvedList"/>
    <dgm:cxn modelId="{EB163D9A-6FCE-4530-8A2F-177181263218}" type="presParOf" srcId="{C83B2837-3263-4C4F-89DA-A0ECCC14A41D}" destId="{2209FF51-DE52-499E-A2D9-B1D17A82F1AF}" srcOrd="9" destOrd="0" presId="urn:microsoft.com/office/officeart/2008/layout/VerticalCurvedList"/>
    <dgm:cxn modelId="{DC838322-AD29-4B2A-93CE-E834838C6737}" type="presParOf" srcId="{C83B2837-3263-4C4F-89DA-A0ECCC14A41D}" destId="{2EDC0DF6-D625-4A39-893C-C0C5CF0AAC9A}" srcOrd="10" destOrd="0" presId="urn:microsoft.com/office/officeart/2008/layout/VerticalCurvedList"/>
    <dgm:cxn modelId="{6D95DC57-1E40-4DD3-92EF-03E48CF6D897}" type="presParOf" srcId="{2EDC0DF6-D625-4A39-893C-C0C5CF0AAC9A}" destId="{3201C6FB-BE2D-4FD9-B18F-C4BB0AD4E50F}" srcOrd="0" destOrd="0" presId="urn:microsoft.com/office/officeart/2008/layout/VerticalCurvedList"/>
    <dgm:cxn modelId="{4D55F1E4-DC2F-4AE1-AA69-B94A589229B0}" type="presParOf" srcId="{C83B2837-3263-4C4F-89DA-A0ECCC14A41D}" destId="{E6228502-A956-4164-AF98-56EE50E3571F}" srcOrd="11" destOrd="0" presId="urn:microsoft.com/office/officeart/2008/layout/VerticalCurvedList"/>
    <dgm:cxn modelId="{E9F0ED45-24D4-4CE8-B98D-EA53433AB1BD}" type="presParOf" srcId="{C83B2837-3263-4C4F-89DA-A0ECCC14A41D}" destId="{CB951090-EDBF-4817-9E12-4E818394BC44}" srcOrd="12" destOrd="0" presId="urn:microsoft.com/office/officeart/2008/layout/VerticalCurvedList"/>
    <dgm:cxn modelId="{753398DA-3260-4914-B34E-69C5BD686453}" type="presParOf" srcId="{CB951090-EDBF-4817-9E12-4E818394BC44}" destId="{C43F11A9-D272-4926-AA66-1180224337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5D81D6-D208-42B0-A55C-8D7A7A8AD604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F25B69-8540-40E0-A551-7E4241CFE906}">
      <dgm:prSet custT="1"/>
      <dgm:spPr/>
      <dgm:t>
        <a:bodyPr/>
        <a:lstStyle/>
        <a:p>
          <a:r>
            <a:rPr lang="en-US" sz="1300" b="0" i="0">
              <a:latin typeface="Times New Roman" panose="02020603050405020304" pitchFamily="18" charset="0"/>
              <a:cs typeface="Times New Roman" panose="02020603050405020304" pitchFamily="18" charset="0"/>
            </a:rPr>
            <a:t>Challenges Faced:</a:t>
          </a:r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B74AC8-E126-438D-AA5A-EBB5209A8F3D}" type="parTrans" cxnId="{77C33853-4E6B-4C79-A7D8-04ADFAC5FBC4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39558-3E5E-4C73-BB64-222F954F90AD}" type="sibTrans" cxnId="{77C33853-4E6B-4C79-A7D8-04ADFAC5FBC4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F737E8-BE09-4DB9-956A-B44EB9BB079B}">
      <dgm:prSet custT="1"/>
      <dgm:spPr/>
      <dgm:t>
        <a:bodyPr/>
        <a:lstStyle/>
        <a:p>
          <a:r>
            <a:rPr lang="en-US" sz="1300" b="0" i="0">
              <a:latin typeface="Times New Roman" panose="02020603050405020304" pitchFamily="18" charset="0"/>
              <a:cs typeface="Times New Roman" panose="02020603050405020304" pitchFamily="18" charset="0"/>
            </a:rPr>
            <a:t>Misconfigured routing tables.</a:t>
          </a:r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B9CB0D-EF0D-4184-BDA0-CFFFBAF96A33}" type="parTrans" cxnId="{870BD06B-27E9-47B1-B35A-9111A7E46C5C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70EAC-CE8C-4A8C-A60E-922FC115F622}" type="sibTrans" cxnId="{870BD06B-27E9-47B1-B35A-9111A7E46C5C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1F877F-BA6C-4F30-BADB-E0F24A920583}">
      <dgm:prSet custT="1"/>
      <dgm:spPr/>
      <dgm:t>
        <a:bodyPr/>
        <a:lstStyle/>
        <a:p>
          <a:r>
            <a:rPr lang="en-US" sz="1300" b="0" i="0">
              <a:latin typeface="Times New Roman" panose="02020603050405020304" pitchFamily="18" charset="0"/>
              <a:cs typeface="Times New Roman" panose="02020603050405020304" pitchFamily="18" charset="0"/>
            </a:rPr>
            <a:t>VLAN misalignment on switches.</a:t>
          </a:r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4C4560-153D-4CC5-8E87-5A51608DC1CD}" type="parTrans" cxnId="{5D96B0CB-AA39-4C5F-AC0A-48CC39C7A2E1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BBF0CF-AAA6-4957-96E7-8E55E12A9A9E}" type="sibTrans" cxnId="{5D96B0CB-AA39-4C5F-AC0A-48CC39C7A2E1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5D8958-8D0A-40CD-A8CC-319BE8901004}">
      <dgm:prSet custT="1"/>
      <dgm:spPr/>
      <dgm:t>
        <a:bodyPr/>
        <a:lstStyle/>
        <a:p>
          <a:r>
            <a:rPr lang="en-US" sz="1300" b="0" i="0">
              <a:latin typeface="Times New Roman" panose="02020603050405020304" pitchFamily="18" charset="0"/>
              <a:cs typeface="Times New Roman" panose="02020603050405020304" pitchFamily="18" charset="0"/>
            </a:rPr>
            <a:t>One inactive link (red line).</a:t>
          </a:r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595A3C-A367-497E-B6A2-EDC76F7B8675}" type="parTrans" cxnId="{94A283A8-E838-4E08-B3D1-19C677AE219A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01C852-203E-4F7A-9E79-E94606F32115}" type="sibTrans" cxnId="{94A283A8-E838-4E08-B3D1-19C677AE219A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A2A61-EE3D-47A9-BE6E-3A3F5A11282F}">
      <dgm:prSet custT="1"/>
      <dgm:spPr/>
      <dgm:t>
        <a:bodyPr/>
        <a:lstStyle/>
        <a:p>
          <a:r>
            <a:rPr lang="en-US" sz="1300" b="0" i="0">
              <a:latin typeface="Times New Roman" panose="02020603050405020304" pitchFamily="18" charset="0"/>
              <a:cs typeface="Times New Roman" panose="02020603050405020304" pitchFamily="18" charset="0"/>
            </a:rPr>
            <a:t>Solutions Implemented:</a:t>
          </a:r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D73807-A507-40F2-88AB-E7D324A98878}" type="parTrans" cxnId="{129EDC66-198E-4A2F-9E9F-1ACB9A386596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EB7D48-A138-4F43-9E54-3228414D4046}" type="sibTrans" cxnId="{129EDC66-198E-4A2F-9E9F-1ACB9A386596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ABF86D-FD7B-480A-ADC8-08577A26E348}">
      <dgm:prSet custT="1"/>
      <dgm:spPr/>
      <dgm:t>
        <a:bodyPr/>
        <a:lstStyle/>
        <a:p>
          <a:r>
            <a:rPr lang="en-US" sz="13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Conducted thorough troubleshooting.</a:t>
          </a: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6AAD9C-DBB9-4162-B6ED-E77EE39ADC36}" type="parTrans" cxnId="{6F62CF04-C935-4D13-A129-F7B21763EB42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8D32CE-C8F0-49A9-BA58-24364EB9F93F}" type="sibTrans" cxnId="{6F62CF04-C935-4D13-A129-F7B21763EB42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D8E43D-A9D2-4387-8028-36480B311CC7}">
      <dgm:prSet custT="1"/>
      <dgm:spPr/>
      <dgm:t>
        <a:bodyPr/>
        <a:lstStyle/>
        <a:p>
          <a:r>
            <a:rPr lang="en-US" sz="1300" b="0" i="0">
              <a:latin typeface="Times New Roman" panose="02020603050405020304" pitchFamily="18" charset="0"/>
              <a:cs typeface="Times New Roman" panose="02020603050405020304" pitchFamily="18" charset="0"/>
            </a:rPr>
            <a:t>Corrected VLAN and routing configurations.</a:t>
          </a:r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E68133-9A8D-4F07-99A5-94584FFB8E52}" type="parTrans" cxnId="{59A0B492-5EFE-4CA0-A53E-6CE1452D73DB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8CA7C4-D5D2-442C-9BD9-E1160D898565}" type="sibTrans" cxnId="{59A0B492-5EFE-4CA0-A53E-6CE1452D73DB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3F9441-D330-4DD6-9EEA-22EC7B07729D}">
      <dgm:prSet custT="1"/>
      <dgm:spPr/>
      <dgm:t>
        <a:bodyPr/>
        <a:lstStyle/>
        <a:p>
          <a:r>
            <a:rPr lang="en-US" sz="1300" b="0" i="0">
              <a:latin typeface="Times New Roman" panose="02020603050405020304" pitchFamily="18" charset="0"/>
              <a:cs typeface="Times New Roman" panose="02020603050405020304" pitchFamily="18" charset="0"/>
            </a:rPr>
            <a:t>Ensured all links were active and functional.</a:t>
          </a:r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CAF799-1758-491C-A268-A55115A357F7}" type="parTrans" cxnId="{D3DC7F51-E0D6-4C45-A18D-F12908D91245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C39857-B589-44CD-B4A0-767A904BBB13}" type="sibTrans" cxnId="{D3DC7F51-E0D6-4C45-A18D-F12908D91245}">
      <dgm:prSet/>
      <dgm:spPr/>
      <dgm:t>
        <a:bodyPr/>
        <a:lstStyle/>
        <a:p>
          <a:endParaRPr lang="en-US" sz="13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22F1A-4A77-4515-8359-D7CC80CA683A}" type="pres">
      <dgm:prSet presAssocID="{F35D81D6-D208-42B0-A55C-8D7A7A8AD604}" presName="Name0" presStyleCnt="0">
        <dgm:presLayoutVars>
          <dgm:chMax/>
          <dgm:chPref/>
          <dgm:dir/>
        </dgm:presLayoutVars>
      </dgm:prSet>
      <dgm:spPr/>
    </dgm:pt>
    <dgm:pt modelId="{27153E94-B4C3-4E44-BA8A-183C949FBE6A}" type="pres">
      <dgm:prSet presAssocID="{79F25B69-8540-40E0-A551-7E4241CFE906}" presName="parenttextcomposite" presStyleCnt="0"/>
      <dgm:spPr/>
    </dgm:pt>
    <dgm:pt modelId="{D27B213F-74A9-46C6-990E-3CB2E17345E3}" type="pres">
      <dgm:prSet presAssocID="{79F25B69-8540-40E0-A551-7E4241CFE906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13730E3E-54D7-4E43-BDF5-E01576CE1816}" type="pres">
      <dgm:prSet presAssocID="{79F25B69-8540-40E0-A551-7E4241CFE906}" presName="composite" presStyleCnt="0"/>
      <dgm:spPr/>
    </dgm:pt>
    <dgm:pt modelId="{B2A2730C-06A4-42FE-BED7-814ECDB6F436}" type="pres">
      <dgm:prSet presAssocID="{79F25B69-8540-40E0-A551-7E4241CFE906}" presName="chevron1" presStyleLbl="alignNode1" presStyleIdx="0" presStyleCnt="14"/>
      <dgm:spPr/>
    </dgm:pt>
    <dgm:pt modelId="{13AA8286-D6E2-4C22-A234-28037B7FF782}" type="pres">
      <dgm:prSet presAssocID="{79F25B69-8540-40E0-A551-7E4241CFE906}" presName="chevron2" presStyleLbl="alignNode1" presStyleIdx="1" presStyleCnt="14"/>
      <dgm:spPr/>
    </dgm:pt>
    <dgm:pt modelId="{9B4B59C1-B067-4C61-9899-21957A4BAC87}" type="pres">
      <dgm:prSet presAssocID="{79F25B69-8540-40E0-A551-7E4241CFE906}" presName="chevron3" presStyleLbl="alignNode1" presStyleIdx="2" presStyleCnt="14"/>
      <dgm:spPr/>
    </dgm:pt>
    <dgm:pt modelId="{5299F2E6-9492-4404-83BE-66A2EF92DA91}" type="pres">
      <dgm:prSet presAssocID="{79F25B69-8540-40E0-A551-7E4241CFE906}" presName="chevron4" presStyleLbl="alignNode1" presStyleIdx="3" presStyleCnt="14"/>
      <dgm:spPr/>
    </dgm:pt>
    <dgm:pt modelId="{F6653B0D-B0F4-4EEC-A49D-844AFC0841C0}" type="pres">
      <dgm:prSet presAssocID="{79F25B69-8540-40E0-A551-7E4241CFE906}" presName="chevron5" presStyleLbl="alignNode1" presStyleIdx="4" presStyleCnt="14"/>
      <dgm:spPr/>
    </dgm:pt>
    <dgm:pt modelId="{655CD1F9-9509-4EAD-8D25-CB05BE1FB07C}" type="pres">
      <dgm:prSet presAssocID="{79F25B69-8540-40E0-A551-7E4241CFE906}" presName="chevron6" presStyleLbl="alignNode1" presStyleIdx="5" presStyleCnt="14"/>
      <dgm:spPr/>
    </dgm:pt>
    <dgm:pt modelId="{4FC2267C-5BAA-4665-B687-D90E47FAC0F3}" type="pres">
      <dgm:prSet presAssocID="{79F25B69-8540-40E0-A551-7E4241CFE906}" presName="chevron7" presStyleLbl="alignNode1" presStyleIdx="6" presStyleCnt="14"/>
      <dgm:spPr/>
    </dgm:pt>
    <dgm:pt modelId="{E00380C1-7462-434A-AE4D-58D2E8E8C09D}" type="pres">
      <dgm:prSet presAssocID="{79F25B69-8540-40E0-A551-7E4241CFE906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66BDE9F2-AD1B-48B7-B8DD-8578D51FBE1B}" type="pres">
      <dgm:prSet presAssocID="{9F039558-3E5E-4C73-BB64-222F954F90AD}" presName="sibTrans" presStyleCnt="0"/>
      <dgm:spPr/>
    </dgm:pt>
    <dgm:pt modelId="{3F6D7439-1B49-48E0-B02C-87205C628D17}" type="pres">
      <dgm:prSet presAssocID="{B41A2A61-EE3D-47A9-BE6E-3A3F5A11282F}" presName="parenttextcomposite" presStyleCnt="0"/>
      <dgm:spPr/>
    </dgm:pt>
    <dgm:pt modelId="{E6EF476E-EC78-4285-90BE-E44455805565}" type="pres">
      <dgm:prSet presAssocID="{B41A2A61-EE3D-47A9-BE6E-3A3F5A11282F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CED084B5-EAA0-4AA4-A9B7-30B5744D10B8}" type="pres">
      <dgm:prSet presAssocID="{B41A2A61-EE3D-47A9-BE6E-3A3F5A11282F}" presName="composite" presStyleCnt="0"/>
      <dgm:spPr/>
    </dgm:pt>
    <dgm:pt modelId="{F36A7280-C48F-40F8-B8C5-DC901BA0479F}" type="pres">
      <dgm:prSet presAssocID="{B41A2A61-EE3D-47A9-BE6E-3A3F5A11282F}" presName="chevron1" presStyleLbl="alignNode1" presStyleIdx="7" presStyleCnt="14"/>
      <dgm:spPr/>
    </dgm:pt>
    <dgm:pt modelId="{89507E69-1E33-4B58-A6D3-767E2E1390FE}" type="pres">
      <dgm:prSet presAssocID="{B41A2A61-EE3D-47A9-BE6E-3A3F5A11282F}" presName="chevron2" presStyleLbl="alignNode1" presStyleIdx="8" presStyleCnt="14"/>
      <dgm:spPr/>
    </dgm:pt>
    <dgm:pt modelId="{622DAB68-6FC4-4054-A3E8-6C9D28AEECDE}" type="pres">
      <dgm:prSet presAssocID="{B41A2A61-EE3D-47A9-BE6E-3A3F5A11282F}" presName="chevron3" presStyleLbl="alignNode1" presStyleIdx="9" presStyleCnt="14"/>
      <dgm:spPr/>
    </dgm:pt>
    <dgm:pt modelId="{C3FA81B5-BAC8-4401-9DB2-FA66E8230DA6}" type="pres">
      <dgm:prSet presAssocID="{B41A2A61-EE3D-47A9-BE6E-3A3F5A11282F}" presName="chevron4" presStyleLbl="alignNode1" presStyleIdx="10" presStyleCnt="14"/>
      <dgm:spPr/>
    </dgm:pt>
    <dgm:pt modelId="{8CB838A5-1ADF-42C1-9A17-061507849ED8}" type="pres">
      <dgm:prSet presAssocID="{B41A2A61-EE3D-47A9-BE6E-3A3F5A11282F}" presName="chevron5" presStyleLbl="alignNode1" presStyleIdx="11" presStyleCnt="14"/>
      <dgm:spPr/>
    </dgm:pt>
    <dgm:pt modelId="{D8B781E5-2D2F-4636-A539-1D2DE941F361}" type="pres">
      <dgm:prSet presAssocID="{B41A2A61-EE3D-47A9-BE6E-3A3F5A11282F}" presName="chevron6" presStyleLbl="alignNode1" presStyleIdx="12" presStyleCnt="14"/>
      <dgm:spPr/>
    </dgm:pt>
    <dgm:pt modelId="{C08D4833-12BE-47FF-AF05-4A8041BEA922}" type="pres">
      <dgm:prSet presAssocID="{B41A2A61-EE3D-47A9-BE6E-3A3F5A11282F}" presName="chevron7" presStyleLbl="alignNode1" presStyleIdx="13" presStyleCnt="14"/>
      <dgm:spPr/>
    </dgm:pt>
    <dgm:pt modelId="{E2048D02-FC6C-440B-99D7-25623472BBA6}" type="pres">
      <dgm:prSet presAssocID="{B41A2A61-EE3D-47A9-BE6E-3A3F5A11282F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6F62CF04-C935-4D13-A129-F7B21763EB42}" srcId="{B41A2A61-EE3D-47A9-BE6E-3A3F5A11282F}" destId="{BEABF86D-FD7B-480A-ADC8-08577A26E348}" srcOrd="0" destOrd="0" parTransId="{026AAD9C-DBB9-4162-B6ED-E77EE39ADC36}" sibTransId="{558D32CE-C8F0-49A9-BA58-24364EB9F93F}"/>
    <dgm:cxn modelId="{7BD16F05-6BB2-43B6-85D4-00ED25764114}" type="presOf" srcId="{A33F9441-D330-4DD6-9EEA-22EC7B07729D}" destId="{E2048D02-FC6C-440B-99D7-25623472BBA6}" srcOrd="0" destOrd="2" presId="urn:microsoft.com/office/officeart/2008/layout/VerticalAccentList"/>
    <dgm:cxn modelId="{F25A150B-A59D-4319-BDEC-1D1DE49EFB84}" type="presOf" srcId="{B41A2A61-EE3D-47A9-BE6E-3A3F5A11282F}" destId="{E6EF476E-EC78-4285-90BE-E44455805565}" srcOrd="0" destOrd="0" presId="urn:microsoft.com/office/officeart/2008/layout/VerticalAccentList"/>
    <dgm:cxn modelId="{9156BD37-ED18-4164-A0E1-88B6AEFA278C}" type="presOf" srcId="{115D8958-8D0A-40CD-A8CC-319BE8901004}" destId="{E00380C1-7462-434A-AE4D-58D2E8E8C09D}" srcOrd="0" destOrd="2" presId="urn:microsoft.com/office/officeart/2008/layout/VerticalAccentList"/>
    <dgm:cxn modelId="{129EDC66-198E-4A2F-9E9F-1ACB9A386596}" srcId="{F35D81D6-D208-42B0-A55C-8D7A7A8AD604}" destId="{B41A2A61-EE3D-47A9-BE6E-3A3F5A11282F}" srcOrd="1" destOrd="0" parTransId="{29D73807-A507-40F2-88AB-E7D324A98878}" sibTransId="{16EB7D48-A138-4F43-9E54-3228414D4046}"/>
    <dgm:cxn modelId="{870BD06B-27E9-47B1-B35A-9111A7E46C5C}" srcId="{79F25B69-8540-40E0-A551-7E4241CFE906}" destId="{D0F737E8-BE09-4DB9-956A-B44EB9BB079B}" srcOrd="0" destOrd="0" parTransId="{97B9CB0D-EF0D-4184-BDA0-CFFFBAF96A33}" sibTransId="{D5570EAC-CE8C-4A8C-A60E-922FC115F622}"/>
    <dgm:cxn modelId="{D3DC7F51-E0D6-4C45-A18D-F12908D91245}" srcId="{B41A2A61-EE3D-47A9-BE6E-3A3F5A11282F}" destId="{A33F9441-D330-4DD6-9EEA-22EC7B07729D}" srcOrd="2" destOrd="0" parTransId="{DDCAF799-1758-491C-A268-A55115A357F7}" sibTransId="{50C39857-B589-44CD-B4A0-767A904BBB13}"/>
    <dgm:cxn modelId="{77C33853-4E6B-4C79-A7D8-04ADFAC5FBC4}" srcId="{F35D81D6-D208-42B0-A55C-8D7A7A8AD604}" destId="{79F25B69-8540-40E0-A551-7E4241CFE906}" srcOrd="0" destOrd="0" parTransId="{38B74AC8-E126-438D-AA5A-EBB5209A8F3D}" sibTransId="{9F039558-3E5E-4C73-BB64-222F954F90AD}"/>
    <dgm:cxn modelId="{4D6C7577-5CE8-4351-A589-32162A1AB006}" type="presOf" srcId="{691F877F-BA6C-4F30-BADB-E0F24A920583}" destId="{E00380C1-7462-434A-AE4D-58D2E8E8C09D}" srcOrd="0" destOrd="1" presId="urn:microsoft.com/office/officeart/2008/layout/VerticalAccentList"/>
    <dgm:cxn modelId="{EB1B1582-CC7A-4E55-8512-1C4DCD0A8447}" type="presOf" srcId="{BEABF86D-FD7B-480A-ADC8-08577A26E348}" destId="{E2048D02-FC6C-440B-99D7-25623472BBA6}" srcOrd="0" destOrd="0" presId="urn:microsoft.com/office/officeart/2008/layout/VerticalAccentList"/>
    <dgm:cxn modelId="{59A0B492-5EFE-4CA0-A53E-6CE1452D73DB}" srcId="{B41A2A61-EE3D-47A9-BE6E-3A3F5A11282F}" destId="{B6D8E43D-A9D2-4387-8028-36480B311CC7}" srcOrd="1" destOrd="0" parTransId="{B0E68133-9A8D-4F07-99A5-94584FFB8E52}" sibTransId="{8C8CA7C4-D5D2-442C-9BD9-E1160D898565}"/>
    <dgm:cxn modelId="{D750FF93-97C9-4F1B-B53F-E7DAF6F81A8F}" type="presOf" srcId="{F35D81D6-D208-42B0-A55C-8D7A7A8AD604}" destId="{32622F1A-4A77-4515-8359-D7CC80CA683A}" srcOrd="0" destOrd="0" presId="urn:microsoft.com/office/officeart/2008/layout/VerticalAccentList"/>
    <dgm:cxn modelId="{94A283A8-E838-4E08-B3D1-19C677AE219A}" srcId="{79F25B69-8540-40E0-A551-7E4241CFE906}" destId="{115D8958-8D0A-40CD-A8CC-319BE8901004}" srcOrd="2" destOrd="0" parTransId="{0C595A3C-A367-497E-B6A2-EDC76F7B8675}" sibTransId="{7901C852-203E-4F7A-9E79-E94606F32115}"/>
    <dgm:cxn modelId="{FA3748AD-D682-4DB3-A084-83BC410F3754}" type="presOf" srcId="{79F25B69-8540-40E0-A551-7E4241CFE906}" destId="{D27B213F-74A9-46C6-990E-3CB2E17345E3}" srcOrd="0" destOrd="0" presId="urn:microsoft.com/office/officeart/2008/layout/VerticalAccentList"/>
    <dgm:cxn modelId="{5D96B0CB-AA39-4C5F-AC0A-48CC39C7A2E1}" srcId="{79F25B69-8540-40E0-A551-7E4241CFE906}" destId="{691F877F-BA6C-4F30-BADB-E0F24A920583}" srcOrd="1" destOrd="0" parTransId="{524C4560-153D-4CC5-8E87-5A51608DC1CD}" sibTransId="{5EBBF0CF-AAA6-4957-96E7-8E55E12A9A9E}"/>
    <dgm:cxn modelId="{E11C50ED-7C09-416B-ABB2-2C8B56012E66}" type="presOf" srcId="{B6D8E43D-A9D2-4387-8028-36480B311CC7}" destId="{E2048D02-FC6C-440B-99D7-25623472BBA6}" srcOrd="0" destOrd="1" presId="urn:microsoft.com/office/officeart/2008/layout/VerticalAccentList"/>
    <dgm:cxn modelId="{69CF89FE-3D44-477F-A5DC-2A871DA68054}" type="presOf" srcId="{D0F737E8-BE09-4DB9-956A-B44EB9BB079B}" destId="{E00380C1-7462-434A-AE4D-58D2E8E8C09D}" srcOrd="0" destOrd="0" presId="urn:microsoft.com/office/officeart/2008/layout/VerticalAccentList"/>
    <dgm:cxn modelId="{D3737C34-ED36-4C77-8103-96CA5363F6E4}" type="presParOf" srcId="{32622F1A-4A77-4515-8359-D7CC80CA683A}" destId="{27153E94-B4C3-4E44-BA8A-183C949FBE6A}" srcOrd="0" destOrd="0" presId="urn:microsoft.com/office/officeart/2008/layout/VerticalAccentList"/>
    <dgm:cxn modelId="{9CA7C0F5-2944-4F72-AF65-5B07EF1212B9}" type="presParOf" srcId="{27153E94-B4C3-4E44-BA8A-183C949FBE6A}" destId="{D27B213F-74A9-46C6-990E-3CB2E17345E3}" srcOrd="0" destOrd="0" presId="urn:microsoft.com/office/officeart/2008/layout/VerticalAccentList"/>
    <dgm:cxn modelId="{1963131B-E8C1-41B9-9A47-B542AA730796}" type="presParOf" srcId="{32622F1A-4A77-4515-8359-D7CC80CA683A}" destId="{13730E3E-54D7-4E43-BDF5-E01576CE1816}" srcOrd="1" destOrd="0" presId="urn:microsoft.com/office/officeart/2008/layout/VerticalAccentList"/>
    <dgm:cxn modelId="{1574510C-822A-4C0B-BE12-951F18BEBDE5}" type="presParOf" srcId="{13730E3E-54D7-4E43-BDF5-E01576CE1816}" destId="{B2A2730C-06A4-42FE-BED7-814ECDB6F436}" srcOrd="0" destOrd="0" presId="urn:microsoft.com/office/officeart/2008/layout/VerticalAccentList"/>
    <dgm:cxn modelId="{C325946C-A722-426E-90D9-ABF7F4F738C9}" type="presParOf" srcId="{13730E3E-54D7-4E43-BDF5-E01576CE1816}" destId="{13AA8286-D6E2-4C22-A234-28037B7FF782}" srcOrd="1" destOrd="0" presId="urn:microsoft.com/office/officeart/2008/layout/VerticalAccentList"/>
    <dgm:cxn modelId="{CC971C1E-CBBB-48D3-A4D7-1F44E5005662}" type="presParOf" srcId="{13730E3E-54D7-4E43-BDF5-E01576CE1816}" destId="{9B4B59C1-B067-4C61-9899-21957A4BAC87}" srcOrd="2" destOrd="0" presId="urn:microsoft.com/office/officeart/2008/layout/VerticalAccentList"/>
    <dgm:cxn modelId="{56A4F425-BE4B-4469-93D5-6EE087327584}" type="presParOf" srcId="{13730E3E-54D7-4E43-BDF5-E01576CE1816}" destId="{5299F2E6-9492-4404-83BE-66A2EF92DA91}" srcOrd="3" destOrd="0" presId="urn:microsoft.com/office/officeart/2008/layout/VerticalAccentList"/>
    <dgm:cxn modelId="{2C5358D5-8E3E-49AE-88BA-1A06F8AF4B33}" type="presParOf" srcId="{13730E3E-54D7-4E43-BDF5-E01576CE1816}" destId="{F6653B0D-B0F4-4EEC-A49D-844AFC0841C0}" srcOrd="4" destOrd="0" presId="urn:microsoft.com/office/officeart/2008/layout/VerticalAccentList"/>
    <dgm:cxn modelId="{BA146B95-2A29-47FE-AA15-1A2132C8B02C}" type="presParOf" srcId="{13730E3E-54D7-4E43-BDF5-E01576CE1816}" destId="{655CD1F9-9509-4EAD-8D25-CB05BE1FB07C}" srcOrd="5" destOrd="0" presId="urn:microsoft.com/office/officeart/2008/layout/VerticalAccentList"/>
    <dgm:cxn modelId="{DBFDC389-EBD4-43A5-A5EB-F96B33ECF9D5}" type="presParOf" srcId="{13730E3E-54D7-4E43-BDF5-E01576CE1816}" destId="{4FC2267C-5BAA-4665-B687-D90E47FAC0F3}" srcOrd="6" destOrd="0" presId="urn:microsoft.com/office/officeart/2008/layout/VerticalAccentList"/>
    <dgm:cxn modelId="{D3A7BA13-CEE9-4636-87A9-F7164D1E8137}" type="presParOf" srcId="{13730E3E-54D7-4E43-BDF5-E01576CE1816}" destId="{E00380C1-7462-434A-AE4D-58D2E8E8C09D}" srcOrd="7" destOrd="0" presId="urn:microsoft.com/office/officeart/2008/layout/VerticalAccentList"/>
    <dgm:cxn modelId="{86619092-8265-49C3-9D0B-F6FD89B8122D}" type="presParOf" srcId="{32622F1A-4A77-4515-8359-D7CC80CA683A}" destId="{66BDE9F2-AD1B-48B7-B8DD-8578D51FBE1B}" srcOrd="2" destOrd="0" presId="urn:microsoft.com/office/officeart/2008/layout/VerticalAccentList"/>
    <dgm:cxn modelId="{4141AA13-B4BD-4211-ABD7-431E5B489E6A}" type="presParOf" srcId="{32622F1A-4A77-4515-8359-D7CC80CA683A}" destId="{3F6D7439-1B49-48E0-B02C-87205C628D17}" srcOrd="3" destOrd="0" presId="urn:microsoft.com/office/officeart/2008/layout/VerticalAccentList"/>
    <dgm:cxn modelId="{309DF883-50FD-4D2E-907E-8E394B9E9774}" type="presParOf" srcId="{3F6D7439-1B49-48E0-B02C-87205C628D17}" destId="{E6EF476E-EC78-4285-90BE-E44455805565}" srcOrd="0" destOrd="0" presId="urn:microsoft.com/office/officeart/2008/layout/VerticalAccentList"/>
    <dgm:cxn modelId="{A769B1FA-DCAA-46AA-8563-B35319452738}" type="presParOf" srcId="{32622F1A-4A77-4515-8359-D7CC80CA683A}" destId="{CED084B5-EAA0-4AA4-A9B7-30B5744D10B8}" srcOrd="4" destOrd="0" presId="urn:microsoft.com/office/officeart/2008/layout/VerticalAccentList"/>
    <dgm:cxn modelId="{E6633DF3-1304-45A8-800D-2690417F6B88}" type="presParOf" srcId="{CED084B5-EAA0-4AA4-A9B7-30B5744D10B8}" destId="{F36A7280-C48F-40F8-B8C5-DC901BA0479F}" srcOrd="0" destOrd="0" presId="urn:microsoft.com/office/officeart/2008/layout/VerticalAccentList"/>
    <dgm:cxn modelId="{80CB9B01-C2F8-4396-BDDD-397A4A3AE155}" type="presParOf" srcId="{CED084B5-EAA0-4AA4-A9B7-30B5744D10B8}" destId="{89507E69-1E33-4B58-A6D3-767E2E1390FE}" srcOrd="1" destOrd="0" presId="urn:microsoft.com/office/officeart/2008/layout/VerticalAccentList"/>
    <dgm:cxn modelId="{B5F2B61B-8711-4288-8F44-BDA59FE18F39}" type="presParOf" srcId="{CED084B5-EAA0-4AA4-A9B7-30B5744D10B8}" destId="{622DAB68-6FC4-4054-A3E8-6C9D28AEECDE}" srcOrd="2" destOrd="0" presId="urn:microsoft.com/office/officeart/2008/layout/VerticalAccentList"/>
    <dgm:cxn modelId="{666E2CE1-2DE5-4997-9B7E-CF4409883C99}" type="presParOf" srcId="{CED084B5-EAA0-4AA4-A9B7-30B5744D10B8}" destId="{C3FA81B5-BAC8-4401-9DB2-FA66E8230DA6}" srcOrd="3" destOrd="0" presId="urn:microsoft.com/office/officeart/2008/layout/VerticalAccentList"/>
    <dgm:cxn modelId="{EFDEC3D7-7A68-4355-8660-03FF6EDB8EF3}" type="presParOf" srcId="{CED084B5-EAA0-4AA4-A9B7-30B5744D10B8}" destId="{8CB838A5-1ADF-42C1-9A17-061507849ED8}" srcOrd="4" destOrd="0" presId="urn:microsoft.com/office/officeart/2008/layout/VerticalAccentList"/>
    <dgm:cxn modelId="{5431AA44-FC31-4BF2-9E0C-CBD3235E83F9}" type="presParOf" srcId="{CED084B5-EAA0-4AA4-A9B7-30B5744D10B8}" destId="{D8B781E5-2D2F-4636-A539-1D2DE941F361}" srcOrd="5" destOrd="0" presId="urn:microsoft.com/office/officeart/2008/layout/VerticalAccentList"/>
    <dgm:cxn modelId="{BCB26EA0-30F4-4D11-9FAA-05C7B78C0FB3}" type="presParOf" srcId="{CED084B5-EAA0-4AA4-A9B7-30B5744D10B8}" destId="{C08D4833-12BE-47FF-AF05-4A8041BEA922}" srcOrd="6" destOrd="0" presId="urn:microsoft.com/office/officeart/2008/layout/VerticalAccentList"/>
    <dgm:cxn modelId="{79C46F22-EA46-4BB0-A049-388D44D027EE}" type="presParOf" srcId="{CED084B5-EAA0-4AA4-A9B7-30B5744D10B8}" destId="{E2048D02-FC6C-440B-99D7-25623472BBA6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B43E0C-ABE4-4D2D-A712-3F818DCED2A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C3CBC5-73E1-4DAE-8667-A62C180282CB}">
      <dgm:prSet custT="1"/>
      <dgm:spPr/>
      <dgm:t>
        <a:bodyPr/>
        <a:lstStyle/>
        <a:p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D6FED8-8912-4B48-864E-069DA90AA365}" type="parTrans" cxnId="{C4DB71BB-DB24-45CB-86D1-BEAA4519476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C0EDB9-3DEB-4761-B906-4F90F5F24FF4}" type="sibTrans" cxnId="{C4DB71BB-DB24-45CB-86D1-BEAA4519476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19AEC5-DF15-4279-A9FE-BB892911135E}">
      <dgm:prSet custT="1"/>
      <dgm:spPr/>
      <dgm:t>
        <a:bodyPr/>
        <a:lstStyle/>
        <a:p>
          <a:r>
            <a:rPr lang="en-US" sz="2000" b="0" i="0">
              <a:latin typeface="Times New Roman" panose="02020603050405020304" pitchFamily="18" charset="0"/>
              <a:cs typeface="Times New Roman" panose="02020603050405020304" pitchFamily="18" charset="0"/>
            </a:rPr>
            <a:t>Successfully designed a scalable and efficient CAN.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659AF6-CD97-4A84-9430-C27E4BFBB4E3}" type="parTrans" cxnId="{D23B35BE-9AD6-4AD4-B262-4ABBB42D0C6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51C74F-DFD4-4F0D-9303-1544C88FB02C}" type="sibTrans" cxnId="{D23B35BE-9AD6-4AD4-B262-4ABBB42D0C6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28F956-2CC6-44C9-AB70-BEAC8773F65B}">
      <dgm:prSet custT="1"/>
      <dgm:spPr/>
      <dgm:t>
        <a:bodyPr/>
        <a:lstStyle/>
        <a:p>
          <a:r>
            <a:rPr lang="en-US" sz="2000" b="0" i="0">
              <a:latin typeface="Times New Roman" panose="02020603050405020304" pitchFamily="18" charset="0"/>
              <a:cs typeface="Times New Roman" panose="02020603050405020304" pitchFamily="18" charset="0"/>
            </a:rPr>
            <a:t>Network supports essential services and departmental operations.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9EF2EA-C03A-4E78-936F-CAC3574EBC77}" type="parTrans" cxnId="{B8A82734-534C-4F54-BC5E-793EBA90357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A73E90-4633-4552-9A67-CF4A16008E09}" type="sibTrans" cxnId="{B8A82734-534C-4F54-BC5E-793EBA90357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C6AD3C-D1B8-45E5-99A2-B36AEFF3CEAA}">
      <dgm:prSet custT="1"/>
      <dgm:spPr/>
      <dgm:t>
        <a:bodyPr/>
        <a:lstStyle/>
        <a:p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Future Enhancements: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D2569A-D649-4BA1-9577-69D2E23D347E}" type="parTrans" cxnId="{060C8D6C-9C51-40D6-92C4-69512C39656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368775-9973-4DB0-9084-DBA54766FB3B}" type="sibTrans" cxnId="{060C8D6C-9C51-40D6-92C4-69512C39656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62B2D6-2374-436D-9023-80900B18F92C}">
      <dgm:prSet custT="1"/>
      <dgm:spPr/>
      <dgm:t>
        <a:bodyPr/>
        <a:lstStyle/>
        <a:p>
          <a:r>
            <a:rPr lang="en-US" sz="2000" b="0" i="0">
              <a:latin typeface="Times New Roman" panose="02020603050405020304" pitchFamily="18" charset="0"/>
              <a:cs typeface="Times New Roman" panose="02020603050405020304" pitchFamily="18" charset="0"/>
            </a:rPr>
            <a:t>Integrate wireless access points for mobility.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3E8774-4716-4A38-A295-7CA1F09165CE}" type="parTrans" cxnId="{9B181635-9651-4ECD-A7D9-70D9DD9542E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EB76BC-E6A4-4100-BD8D-6E4ECF15DBD6}" type="sibTrans" cxnId="{9B181635-9651-4ECD-A7D9-70D9DD9542E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5DBFEA-6C99-48D6-9383-2A41F024202C}">
      <dgm:prSet custT="1"/>
      <dgm:spPr/>
      <dgm:t>
        <a:bodyPr/>
        <a:lstStyle/>
        <a:p>
          <a:r>
            <a:rPr lang="en-US" sz="2000" b="0" i="0">
              <a:latin typeface="Times New Roman" panose="02020603050405020304" pitchFamily="18" charset="0"/>
              <a:cs typeface="Times New Roman" panose="02020603050405020304" pitchFamily="18" charset="0"/>
            </a:rPr>
            <a:t>Implement advanced security measures (e.g., firewalls, intrusion detection).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010D29-73E2-48AE-83A9-421F95D741FC}" type="parTrans" cxnId="{70B6E572-66C9-46DC-B840-C2A26B22338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581855-973D-460A-A7A9-0C7B0070AB25}" type="sibTrans" cxnId="{70B6E572-66C9-46DC-B840-C2A26B22338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832947-8609-413B-8AFC-00989839DA0D}">
      <dgm:prSet custT="1"/>
      <dgm:spPr/>
      <dgm:t>
        <a:bodyPr/>
        <a:lstStyle/>
        <a:p>
          <a:r>
            <a:rPr lang="en-US" sz="2000" b="0" i="0">
              <a:latin typeface="Times New Roman" panose="02020603050405020304" pitchFamily="18" charset="0"/>
              <a:cs typeface="Times New Roman" panose="02020603050405020304" pitchFamily="18" charset="0"/>
            </a:rPr>
            <a:t>Expand IoT device support.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B07639-EC88-430C-983C-F5CF3527BBB9}" type="parTrans" cxnId="{0B548C2A-650E-4E44-BF24-5B17E240F1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12A3DD-6C59-465E-BD17-F888DEE1675C}" type="sibTrans" cxnId="{0B548C2A-650E-4E44-BF24-5B17E240F1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DB18B8-2161-4DC3-BC1F-A3969C20D1BD}" type="pres">
      <dgm:prSet presAssocID="{C6B43E0C-ABE4-4D2D-A712-3F818DCED2A0}" presName="Name0" presStyleCnt="0">
        <dgm:presLayoutVars>
          <dgm:dir/>
          <dgm:animLvl val="lvl"/>
          <dgm:resizeHandles val="exact"/>
        </dgm:presLayoutVars>
      </dgm:prSet>
      <dgm:spPr/>
    </dgm:pt>
    <dgm:pt modelId="{3A7C06E8-877A-4FF9-AC61-730DC75ED046}" type="pres">
      <dgm:prSet presAssocID="{3EC3CBC5-73E1-4DAE-8667-A62C180282CB}" presName="composite" presStyleCnt="0"/>
      <dgm:spPr/>
    </dgm:pt>
    <dgm:pt modelId="{53AF1672-33E8-4CC7-81AA-8E81CDEC42E6}" type="pres">
      <dgm:prSet presAssocID="{3EC3CBC5-73E1-4DAE-8667-A62C180282C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26E7E4E-B4CA-4437-AD28-3CC09BE86D55}" type="pres">
      <dgm:prSet presAssocID="{3EC3CBC5-73E1-4DAE-8667-A62C180282CB}" presName="desTx" presStyleLbl="alignAccFollowNode1" presStyleIdx="0" presStyleCnt="2">
        <dgm:presLayoutVars>
          <dgm:bulletEnabled val="1"/>
        </dgm:presLayoutVars>
      </dgm:prSet>
      <dgm:spPr/>
    </dgm:pt>
    <dgm:pt modelId="{79ECF7F8-349C-4FCB-84FC-ECB142BB72A1}" type="pres">
      <dgm:prSet presAssocID="{14C0EDB9-3DEB-4761-B906-4F90F5F24FF4}" presName="space" presStyleCnt="0"/>
      <dgm:spPr/>
    </dgm:pt>
    <dgm:pt modelId="{F76EF4FA-810C-48B2-9EED-8453E6009069}" type="pres">
      <dgm:prSet presAssocID="{4DC6AD3C-D1B8-45E5-99A2-B36AEFF3CEAA}" presName="composite" presStyleCnt="0"/>
      <dgm:spPr/>
    </dgm:pt>
    <dgm:pt modelId="{D9EDBF2A-65AA-4168-ACE5-3A6DD514CC6C}" type="pres">
      <dgm:prSet presAssocID="{4DC6AD3C-D1B8-45E5-99A2-B36AEFF3CEA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89A52A4-5C36-458D-B1F2-B9FADB7FCD85}" type="pres">
      <dgm:prSet presAssocID="{4DC6AD3C-D1B8-45E5-99A2-B36AEFF3CEA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8D92C05-0723-448A-88C9-A8221796D225}" type="presOf" srcId="{2128F956-2CC6-44C9-AB70-BEAC8773F65B}" destId="{126E7E4E-B4CA-4437-AD28-3CC09BE86D55}" srcOrd="0" destOrd="1" presId="urn:microsoft.com/office/officeart/2005/8/layout/hList1"/>
    <dgm:cxn modelId="{277C1506-6F5B-400C-8A7E-77F16C1D69CF}" type="presOf" srcId="{C6B43E0C-ABE4-4D2D-A712-3F818DCED2A0}" destId="{5ADB18B8-2161-4DC3-BC1F-A3969C20D1BD}" srcOrd="0" destOrd="0" presId="urn:microsoft.com/office/officeart/2005/8/layout/hList1"/>
    <dgm:cxn modelId="{C1D43918-78BE-442A-BC82-A16FA0585DE4}" type="presOf" srcId="{3EC3CBC5-73E1-4DAE-8667-A62C180282CB}" destId="{53AF1672-33E8-4CC7-81AA-8E81CDEC42E6}" srcOrd="0" destOrd="0" presId="urn:microsoft.com/office/officeart/2005/8/layout/hList1"/>
    <dgm:cxn modelId="{9206D718-AD31-467B-A1CE-77D1668F28BD}" type="presOf" srcId="{415DBFEA-6C99-48D6-9383-2A41F024202C}" destId="{189A52A4-5C36-458D-B1F2-B9FADB7FCD85}" srcOrd="0" destOrd="1" presId="urn:microsoft.com/office/officeart/2005/8/layout/hList1"/>
    <dgm:cxn modelId="{0B548C2A-650E-4E44-BF24-5B17E240F1ED}" srcId="{4DC6AD3C-D1B8-45E5-99A2-B36AEFF3CEAA}" destId="{7C832947-8609-413B-8AFC-00989839DA0D}" srcOrd="2" destOrd="0" parTransId="{67B07639-EC88-430C-983C-F5CF3527BBB9}" sibTransId="{BA12A3DD-6C59-465E-BD17-F888DEE1675C}"/>
    <dgm:cxn modelId="{B8A82734-534C-4F54-BC5E-793EBA90357B}" srcId="{3EC3CBC5-73E1-4DAE-8667-A62C180282CB}" destId="{2128F956-2CC6-44C9-AB70-BEAC8773F65B}" srcOrd="1" destOrd="0" parTransId="{209EF2EA-C03A-4E78-936F-CAC3574EBC77}" sibTransId="{82A73E90-4633-4552-9A67-CF4A16008E09}"/>
    <dgm:cxn modelId="{9B181635-9651-4ECD-A7D9-70D9DD9542E9}" srcId="{4DC6AD3C-D1B8-45E5-99A2-B36AEFF3CEAA}" destId="{AE62B2D6-2374-436D-9023-80900B18F92C}" srcOrd="0" destOrd="0" parTransId="{163E8774-4716-4A38-A295-7CA1F09165CE}" sibTransId="{8AEB76BC-E6A4-4100-BD8D-6E4ECF15DBD6}"/>
    <dgm:cxn modelId="{AA3DC53F-4FCB-4C3F-B7E8-8151B7F1AA75}" type="presOf" srcId="{7C832947-8609-413B-8AFC-00989839DA0D}" destId="{189A52A4-5C36-458D-B1F2-B9FADB7FCD85}" srcOrd="0" destOrd="2" presId="urn:microsoft.com/office/officeart/2005/8/layout/hList1"/>
    <dgm:cxn modelId="{9B5FBB4A-50C5-4B7F-9C5A-0B6625C4A2BA}" type="presOf" srcId="{4DC6AD3C-D1B8-45E5-99A2-B36AEFF3CEAA}" destId="{D9EDBF2A-65AA-4168-ACE5-3A6DD514CC6C}" srcOrd="0" destOrd="0" presId="urn:microsoft.com/office/officeart/2005/8/layout/hList1"/>
    <dgm:cxn modelId="{060C8D6C-9C51-40D6-92C4-69512C396567}" srcId="{C6B43E0C-ABE4-4D2D-A712-3F818DCED2A0}" destId="{4DC6AD3C-D1B8-45E5-99A2-B36AEFF3CEAA}" srcOrd="1" destOrd="0" parTransId="{F5D2569A-D649-4BA1-9577-69D2E23D347E}" sibTransId="{74368775-9973-4DB0-9084-DBA54766FB3B}"/>
    <dgm:cxn modelId="{70B6E572-66C9-46DC-B840-C2A26B22338E}" srcId="{4DC6AD3C-D1B8-45E5-99A2-B36AEFF3CEAA}" destId="{415DBFEA-6C99-48D6-9383-2A41F024202C}" srcOrd="1" destOrd="0" parTransId="{3A010D29-73E2-48AE-83A9-421F95D741FC}" sibTransId="{16581855-973D-460A-A7A9-0C7B0070AB25}"/>
    <dgm:cxn modelId="{D58A637B-77DD-48EA-AB20-442A1AA28407}" type="presOf" srcId="{AE62B2D6-2374-436D-9023-80900B18F92C}" destId="{189A52A4-5C36-458D-B1F2-B9FADB7FCD85}" srcOrd="0" destOrd="0" presId="urn:microsoft.com/office/officeart/2005/8/layout/hList1"/>
    <dgm:cxn modelId="{C4DB71BB-DB24-45CB-86D1-BEAA4519476C}" srcId="{C6B43E0C-ABE4-4D2D-A712-3F818DCED2A0}" destId="{3EC3CBC5-73E1-4DAE-8667-A62C180282CB}" srcOrd="0" destOrd="0" parTransId="{81D6FED8-8912-4B48-864E-069DA90AA365}" sibTransId="{14C0EDB9-3DEB-4761-B906-4F90F5F24FF4}"/>
    <dgm:cxn modelId="{D23B35BE-9AD6-4AD4-B262-4ABBB42D0C6B}" srcId="{3EC3CBC5-73E1-4DAE-8667-A62C180282CB}" destId="{1519AEC5-DF15-4279-A9FE-BB892911135E}" srcOrd="0" destOrd="0" parTransId="{E3659AF6-CD97-4A84-9430-C27E4BFBB4E3}" sibTransId="{DE51C74F-DFD4-4F0D-9303-1544C88FB02C}"/>
    <dgm:cxn modelId="{CFCB6BC7-1D95-4CD8-9E4F-9857001C256B}" type="presOf" srcId="{1519AEC5-DF15-4279-A9FE-BB892911135E}" destId="{126E7E4E-B4CA-4437-AD28-3CC09BE86D55}" srcOrd="0" destOrd="0" presId="urn:microsoft.com/office/officeart/2005/8/layout/hList1"/>
    <dgm:cxn modelId="{FA66E6F0-66D8-41D8-B94E-7E036288E6FC}" type="presParOf" srcId="{5ADB18B8-2161-4DC3-BC1F-A3969C20D1BD}" destId="{3A7C06E8-877A-4FF9-AC61-730DC75ED046}" srcOrd="0" destOrd="0" presId="urn:microsoft.com/office/officeart/2005/8/layout/hList1"/>
    <dgm:cxn modelId="{996EAC91-CB89-41C3-ACBD-F928B5B26CC5}" type="presParOf" srcId="{3A7C06E8-877A-4FF9-AC61-730DC75ED046}" destId="{53AF1672-33E8-4CC7-81AA-8E81CDEC42E6}" srcOrd="0" destOrd="0" presId="urn:microsoft.com/office/officeart/2005/8/layout/hList1"/>
    <dgm:cxn modelId="{65234DFD-501E-4AAA-A6F9-D0E128389AFE}" type="presParOf" srcId="{3A7C06E8-877A-4FF9-AC61-730DC75ED046}" destId="{126E7E4E-B4CA-4437-AD28-3CC09BE86D55}" srcOrd="1" destOrd="0" presId="urn:microsoft.com/office/officeart/2005/8/layout/hList1"/>
    <dgm:cxn modelId="{ECB0AC27-088B-4816-AD15-063941447D92}" type="presParOf" srcId="{5ADB18B8-2161-4DC3-BC1F-A3969C20D1BD}" destId="{79ECF7F8-349C-4FCB-84FC-ECB142BB72A1}" srcOrd="1" destOrd="0" presId="urn:microsoft.com/office/officeart/2005/8/layout/hList1"/>
    <dgm:cxn modelId="{83F71826-637F-4D42-B116-508142841656}" type="presParOf" srcId="{5ADB18B8-2161-4DC3-BC1F-A3969C20D1BD}" destId="{F76EF4FA-810C-48B2-9EED-8453E6009069}" srcOrd="2" destOrd="0" presId="urn:microsoft.com/office/officeart/2005/8/layout/hList1"/>
    <dgm:cxn modelId="{F1E2FD84-77B8-4C4F-A0D7-426443AAFE8B}" type="presParOf" srcId="{F76EF4FA-810C-48B2-9EED-8453E6009069}" destId="{D9EDBF2A-65AA-4168-ACE5-3A6DD514CC6C}" srcOrd="0" destOrd="0" presId="urn:microsoft.com/office/officeart/2005/8/layout/hList1"/>
    <dgm:cxn modelId="{E3AAB1A5-A712-4761-B765-38C0EE2E517F}" type="presParOf" srcId="{F76EF4FA-810C-48B2-9EED-8453E6009069}" destId="{189A52A4-5C36-458D-B1F2-B9FADB7FCD8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5D7FE-2B20-434A-8EF9-16EEA589DDA2}">
      <dsp:nvSpPr>
        <dsp:cNvPr id="0" name=""/>
        <dsp:cNvSpPr/>
      </dsp:nvSpPr>
      <dsp:spPr>
        <a:xfrm>
          <a:off x="0" y="48224"/>
          <a:ext cx="6207223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846" y="71070"/>
        <a:ext cx="6161531" cy="422308"/>
      </dsp:txXfrm>
    </dsp:sp>
    <dsp:sp modelId="{E0A1D5F7-AEFE-4487-A5C5-D307C7806309}">
      <dsp:nvSpPr>
        <dsp:cNvPr id="0" name=""/>
        <dsp:cNvSpPr/>
      </dsp:nvSpPr>
      <dsp:spPr>
        <a:xfrm>
          <a:off x="0" y="516224"/>
          <a:ext cx="620722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079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design and simulate a functional Campus Area Network (CAN) that ensures seamless connectivity, efficient routing, and robust performance for various departments.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16224"/>
        <a:ext cx="6207223" cy="414000"/>
      </dsp:txXfrm>
    </dsp:sp>
    <dsp:sp modelId="{F492C38E-DD84-43DE-963A-3633713E6D22}">
      <dsp:nvSpPr>
        <dsp:cNvPr id="0" name=""/>
        <dsp:cNvSpPr/>
      </dsp:nvSpPr>
      <dsp:spPr>
        <a:xfrm>
          <a:off x="0" y="930224"/>
          <a:ext cx="6207223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Key Goals: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846" y="953070"/>
        <a:ext cx="6161531" cy="422308"/>
      </dsp:txXfrm>
    </dsp:sp>
    <dsp:sp modelId="{2A232F74-A9BD-4C6B-A7EE-27BF3EF8AB79}">
      <dsp:nvSpPr>
        <dsp:cNvPr id="0" name=""/>
        <dsp:cNvSpPr/>
      </dsp:nvSpPr>
      <dsp:spPr>
        <a:xfrm>
          <a:off x="0" y="1470224"/>
          <a:ext cx="6207223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Enable communication between departments.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846" y="1493070"/>
        <a:ext cx="6161531" cy="422308"/>
      </dsp:txXfrm>
    </dsp:sp>
    <dsp:sp modelId="{F4952AF0-2D58-4036-8B1C-94010DB315B4}">
      <dsp:nvSpPr>
        <dsp:cNvPr id="0" name=""/>
        <dsp:cNvSpPr/>
      </dsp:nvSpPr>
      <dsp:spPr>
        <a:xfrm>
          <a:off x="0" y="2010225"/>
          <a:ext cx="6207223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centralized services (e.g., DHCP, DNS, file sharing).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846" y="2033071"/>
        <a:ext cx="6161531" cy="422308"/>
      </dsp:txXfrm>
    </dsp:sp>
    <dsp:sp modelId="{D2C6B52F-8C54-4FEE-9103-87675F5FCA4F}">
      <dsp:nvSpPr>
        <dsp:cNvPr id="0" name=""/>
        <dsp:cNvSpPr/>
      </dsp:nvSpPr>
      <dsp:spPr>
        <a:xfrm>
          <a:off x="0" y="2550225"/>
          <a:ext cx="6207223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Ensure scalability and manageability.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846" y="2573071"/>
        <a:ext cx="6161531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91B1F-4A62-46E5-9EB5-0A5A497A79C8}">
      <dsp:nvSpPr>
        <dsp:cNvPr id="0" name=""/>
        <dsp:cNvSpPr/>
      </dsp:nvSpPr>
      <dsp:spPr>
        <a:xfrm>
          <a:off x="0" y="243876"/>
          <a:ext cx="4073749" cy="1638000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168" tIns="208280" rIns="31616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The network is divided into six sections: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Server Center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Library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Admission Office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Office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Admin Building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Multi-Purpose Area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Classroom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Core devices: 3 routers and multiple switches.</a:t>
          </a:r>
        </a:p>
      </dsp:txBody>
      <dsp:txXfrm>
        <a:off x="0" y="243876"/>
        <a:ext cx="4073749" cy="1638000"/>
      </dsp:txXfrm>
    </dsp:sp>
    <dsp:sp modelId="{07A1B70F-B05C-4D83-B73E-0CE1B763E254}">
      <dsp:nvSpPr>
        <dsp:cNvPr id="0" name=""/>
        <dsp:cNvSpPr/>
      </dsp:nvSpPr>
      <dsp:spPr>
        <a:xfrm>
          <a:off x="203687" y="96276"/>
          <a:ext cx="2851624" cy="29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85" tIns="0" rIns="10778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Diagram Overview:</a:t>
          </a:r>
        </a:p>
      </dsp:txBody>
      <dsp:txXfrm>
        <a:off x="218097" y="110686"/>
        <a:ext cx="2822804" cy="266380"/>
      </dsp:txXfrm>
    </dsp:sp>
    <dsp:sp modelId="{5DED5AE7-AD29-4A87-8CEC-375F811B1635}">
      <dsp:nvSpPr>
        <dsp:cNvPr id="0" name=""/>
        <dsp:cNvSpPr/>
      </dsp:nvSpPr>
      <dsp:spPr>
        <a:xfrm>
          <a:off x="0" y="2083476"/>
          <a:ext cx="4073749" cy="567000"/>
        </a:xfrm>
        <a:prstGeom prst="rect">
          <a:avLst/>
        </a:prstGeom>
        <a:solidFill>
          <a:schemeClr val="tx2">
            <a:lumMod val="40000"/>
            <a:lumOff val="60000"/>
            <a:alpha val="9000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168" tIns="208280" rIns="31616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Hierarchical topology with modular sections.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Redundant links for reliability.</a:t>
          </a:r>
        </a:p>
      </dsp:txBody>
      <dsp:txXfrm>
        <a:off x="0" y="2083476"/>
        <a:ext cx="4073749" cy="567000"/>
      </dsp:txXfrm>
    </dsp:sp>
    <dsp:sp modelId="{BFED343E-82B6-4D2E-BE52-590EDF5B7B64}">
      <dsp:nvSpPr>
        <dsp:cNvPr id="0" name=""/>
        <dsp:cNvSpPr/>
      </dsp:nvSpPr>
      <dsp:spPr>
        <a:xfrm>
          <a:off x="203687" y="1935876"/>
          <a:ext cx="2851624" cy="29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85" tIns="0" rIns="107785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Highlights:</a:t>
          </a:r>
        </a:p>
      </dsp:txBody>
      <dsp:txXfrm>
        <a:off x="218097" y="1950286"/>
        <a:ext cx="2822804" cy="266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3DBCC-266A-4F30-B0F8-DE199F99E417}">
      <dsp:nvSpPr>
        <dsp:cNvPr id="0" name=""/>
        <dsp:cNvSpPr/>
      </dsp:nvSpPr>
      <dsp:spPr>
        <a:xfrm rot="5400000">
          <a:off x="2105464" y="-523059"/>
          <a:ext cx="1200161" cy="25463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Routers: Configured for static/dynamic routing protocols.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Switches: VLANs for segmenting traffic.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Servers: Centralized DHCP, DNS, and file-sharing services.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32348" y="208644"/>
        <a:ext cx="2487808" cy="1082987"/>
      </dsp:txXfrm>
    </dsp:sp>
    <dsp:sp modelId="{A3FE9E11-ED42-40B6-A1A2-05E51BC0C6A2}">
      <dsp:nvSpPr>
        <dsp:cNvPr id="0" name=""/>
        <dsp:cNvSpPr/>
      </dsp:nvSpPr>
      <dsp:spPr>
        <a:xfrm>
          <a:off x="0" y="37"/>
          <a:ext cx="1432347" cy="150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Key Configurations: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21" y="69958"/>
        <a:ext cx="1292505" cy="1360360"/>
      </dsp:txXfrm>
    </dsp:sp>
    <dsp:sp modelId="{BA63BBD3-6407-43EE-ACBB-3141F8A30E78}">
      <dsp:nvSpPr>
        <dsp:cNvPr id="0" name=""/>
        <dsp:cNvSpPr/>
      </dsp:nvSpPr>
      <dsp:spPr>
        <a:xfrm rot="5400000">
          <a:off x="2105464" y="1052153"/>
          <a:ext cx="1200161" cy="25463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Library devices: IP range </a:t>
          </a:r>
          <a:r>
            <a:rPr lang="en-US" sz="1200" kern="1200" dirty="0"/>
            <a:t>192.168.1.14</a:t>
          </a: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Default Gateway: 192.168.3.1 &amp; 192.168.1.1. 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32348" y="1783857"/>
        <a:ext cx="2487808" cy="1082987"/>
      </dsp:txXfrm>
    </dsp:sp>
    <dsp:sp modelId="{284B605B-ECAB-478E-8089-914946B7ADA2}">
      <dsp:nvSpPr>
        <dsp:cNvPr id="0" name=""/>
        <dsp:cNvSpPr/>
      </dsp:nvSpPr>
      <dsp:spPr>
        <a:xfrm>
          <a:off x="0" y="1575250"/>
          <a:ext cx="1432347" cy="150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Example: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921" y="1645171"/>
        <a:ext cx="1292505" cy="1360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E23F4-46FA-47E5-9055-58A310A8B79E}">
      <dsp:nvSpPr>
        <dsp:cNvPr id="0" name=""/>
        <dsp:cNvSpPr/>
      </dsp:nvSpPr>
      <dsp:spPr>
        <a:xfrm>
          <a:off x="-3861652" y="-593020"/>
          <a:ext cx="4602441" cy="4602441"/>
        </a:xfrm>
        <a:prstGeom prst="blockArc">
          <a:avLst>
            <a:gd name="adj1" fmla="val 18900000"/>
            <a:gd name="adj2" fmla="val 2700000"/>
            <a:gd name="adj3" fmla="val 469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E0A30-2EC8-4AB1-9BEA-5DB12B3B6509}">
      <dsp:nvSpPr>
        <dsp:cNvPr id="0" name=""/>
        <dsp:cNvSpPr/>
      </dsp:nvSpPr>
      <dsp:spPr>
        <a:xfrm>
          <a:off x="277208" y="179907"/>
          <a:ext cx="7381833" cy="359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Testing Results: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208" y="179907"/>
        <a:ext cx="7381833" cy="359678"/>
      </dsp:txXfrm>
    </dsp:sp>
    <dsp:sp modelId="{14546527-C7A3-4FB6-BD1B-C7E4F388DAE2}">
      <dsp:nvSpPr>
        <dsp:cNvPr id="0" name=""/>
        <dsp:cNvSpPr/>
      </dsp:nvSpPr>
      <dsp:spPr>
        <a:xfrm>
          <a:off x="52408" y="134947"/>
          <a:ext cx="449598" cy="449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29F5B-A366-4451-99EE-7169FBFE8E4A}">
      <dsp:nvSpPr>
        <dsp:cNvPr id="0" name=""/>
        <dsp:cNvSpPr/>
      </dsp:nvSpPr>
      <dsp:spPr>
        <a:xfrm>
          <a:off x="573068" y="719357"/>
          <a:ext cx="7085973" cy="359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Ping Tests: Verified connectivity between all devices.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068" y="719357"/>
        <a:ext cx="7085973" cy="359678"/>
      </dsp:txXfrm>
    </dsp:sp>
    <dsp:sp modelId="{B2D0ACA5-1E8F-47F2-9A10-D51AD1922D72}">
      <dsp:nvSpPr>
        <dsp:cNvPr id="0" name=""/>
        <dsp:cNvSpPr/>
      </dsp:nvSpPr>
      <dsp:spPr>
        <a:xfrm>
          <a:off x="348269" y="674397"/>
          <a:ext cx="449598" cy="449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791B5-DA7E-4663-A964-DB73649F1E4C}">
      <dsp:nvSpPr>
        <dsp:cNvPr id="0" name=""/>
        <dsp:cNvSpPr/>
      </dsp:nvSpPr>
      <dsp:spPr>
        <a:xfrm>
          <a:off x="708357" y="1258806"/>
          <a:ext cx="6950683" cy="359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Traceroute: Ensured proper routing paths.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8357" y="1258806"/>
        <a:ext cx="6950683" cy="359678"/>
      </dsp:txXfrm>
    </dsp:sp>
    <dsp:sp modelId="{F94311B9-5D1A-4D12-8D29-1CCF0CB173A7}">
      <dsp:nvSpPr>
        <dsp:cNvPr id="0" name=""/>
        <dsp:cNvSpPr/>
      </dsp:nvSpPr>
      <dsp:spPr>
        <a:xfrm>
          <a:off x="483558" y="1213846"/>
          <a:ext cx="449598" cy="449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F2D23-23C2-49E4-8F3C-C2967AE0BDA6}">
      <dsp:nvSpPr>
        <dsp:cNvPr id="0" name=""/>
        <dsp:cNvSpPr/>
      </dsp:nvSpPr>
      <dsp:spPr>
        <a:xfrm>
          <a:off x="708357" y="1797914"/>
          <a:ext cx="6950683" cy="359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95" tIns="30480" rIns="30480" bIns="3048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Traffic Simulation: Measured latency and throughput under load.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1" i="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Observations:</a:t>
          </a:r>
          <a:endParaRPr lang="en-US" sz="1050" b="1" kern="1200" dirty="0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8357" y="1797914"/>
        <a:ext cx="6950683" cy="359678"/>
      </dsp:txXfrm>
    </dsp:sp>
    <dsp:sp modelId="{4E9FCF45-2582-4297-BA3A-B68BD570D321}">
      <dsp:nvSpPr>
        <dsp:cNvPr id="0" name=""/>
        <dsp:cNvSpPr/>
      </dsp:nvSpPr>
      <dsp:spPr>
        <a:xfrm>
          <a:off x="483558" y="1752954"/>
          <a:ext cx="449598" cy="449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9FF51-DE52-499E-A2D9-B1D17A82F1AF}">
      <dsp:nvSpPr>
        <dsp:cNvPr id="0" name=""/>
        <dsp:cNvSpPr/>
      </dsp:nvSpPr>
      <dsp:spPr>
        <a:xfrm>
          <a:off x="573068" y="2337364"/>
          <a:ext cx="7085973" cy="359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All devices successfully communicated.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3068" y="2337364"/>
        <a:ext cx="7085973" cy="359678"/>
      </dsp:txXfrm>
    </dsp:sp>
    <dsp:sp modelId="{3201C6FB-BE2D-4FD9-B18F-C4BB0AD4E50F}">
      <dsp:nvSpPr>
        <dsp:cNvPr id="0" name=""/>
        <dsp:cNvSpPr/>
      </dsp:nvSpPr>
      <dsp:spPr>
        <a:xfrm>
          <a:off x="348269" y="2292404"/>
          <a:ext cx="449598" cy="449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28502-A956-4164-AF98-56EE50E3571F}">
      <dsp:nvSpPr>
        <dsp:cNvPr id="0" name=""/>
        <dsp:cNvSpPr/>
      </dsp:nvSpPr>
      <dsp:spPr>
        <a:xfrm>
          <a:off x="277208" y="2876813"/>
          <a:ext cx="7381833" cy="359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9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Efficient routing between subnets.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7208" y="2876813"/>
        <a:ext cx="7381833" cy="359678"/>
      </dsp:txXfrm>
    </dsp:sp>
    <dsp:sp modelId="{C43F11A9-D272-4926-AA66-11802243373E}">
      <dsp:nvSpPr>
        <dsp:cNvPr id="0" name=""/>
        <dsp:cNvSpPr/>
      </dsp:nvSpPr>
      <dsp:spPr>
        <a:xfrm>
          <a:off x="52408" y="2831853"/>
          <a:ext cx="449598" cy="449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B213F-74A9-46C6-990E-3CB2E17345E3}">
      <dsp:nvSpPr>
        <dsp:cNvPr id="0" name=""/>
        <dsp:cNvSpPr/>
      </dsp:nvSpPr>
      <dsp:spPr>
        <a:xfrm>
          <a:off x="1155765" y="1880"/>
          <a:ext cx="5003838" cy="45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Challenges Faced: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55765" y="1880"/>
        <a:ext cx="5003838" cy="454894"/>
      </dsp:txXfrm>
    </dsp:sp>
    <dsp:sp modelId="{B2A2730C-06A4-42FE-BED7-814ECDB6F436}">
      <dsp:nvSpPr>
        <dsp:cNvPr id="0" name=""/>
        <dsp:cNvSpPr/>
      </dsp:nvSpPr>
      <dsp:spPr>
        <a:xfrm>
          <a:off x="1155765" y="456775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AA8286-D6E2-4C22-A234-28037B7FF782}">
      <dsp:nvSpPr>
        <dsp:cNvPr id="0" name=""/>
        <dsp:cNvSpPr/>
      </dsp:nvSpPr>
      <dsp:spPr>
        <a:xfrm>
          <a:off x="1859082" y="456775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4B59C1-B067-4C61-9899-21957A4BAC87}">
      <dsp:nvSpPr>
        <dsp:cNvPr id="0" name=""/>
        <dsp:cNvSpPr/>
      </dsp:nvSpPr>
      <dsp:spPr>
        <a:xfrm>
          <a:off x="2562955" y="456775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299F2E6-9492-4404-83BE-66A2EF92DA91}">
      <dsp:nvSpPr>
        <dsp:cNvPr id="0" name=""/>
        <dsp:cNvSpPr/>
      </dsp:nvSpPr>
      <dsp:spPr>
        <a:xfrm>
          <a:off x="3266272" y="456775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653B0D-B0F4-4EEC-A49D-844AFC0841C0}">
      <dsp:nvSpPr>
        <dsp:cNvPr id="0" name=""/>
        <dsp:cNvSpPr/>
      </dsp:nvSpPr>
      <dsp:spPr>
        <a:xfrm>
          <a:off x="3970146" y="456775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5CD1F9-9509-4EAD-8D25-CB05BE1FB07C}">
      <dsp:nvSpPr>
        <dsp:cNvPr id="0" name=""/>
        <dsp:cNvSpPr/>
      </dsp:nvSpPr>
      <dsp:spPr>
        <a:xfrm>
          <a:off x="4673463" y="456775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C2267C-5BAA-4665-B687-D90E47FAC0F3}">
      <dsp:nvSpPr>
        <dsp:cNvPr id="0" name=""/>
        <dsp:cNvSpPr/>
      </dsp:nvSpPr>
      <dsp:spPr>
        <a:xfrm>
          <a:off x="5377336" y="456775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0380C1-7462-434A-AE4D-58D2E8E8C09D}">
      <dsp:nvSpPr>
        <dsp:cNvPr id="0" name=""/>
        <dsp:cNvSpPr/>
      </dsp:nvSpPr>
      <dsp:spPr>
        <a:xfrm>
          <a:off x="1155765" y="549438"/>
          <a:ext cx="5068888" cy="7413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Misconfigured routing tables.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VLAN misalignment on switches.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One inactive link (red line).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55765" y="549438"/>
        <a:ext cx="5068888" cy="741309"/>
      </dsp:txXfrm>
    </dsp:sp>
    <dsp:sp modelId="{E6EF476E-EC78-4285-90BE-E44455805565}">
      <dsp:nvSpPr>
        <dsp:cNvPr id="0" name=""/>
        <dsp:cNvSpPr/>
      </dsp:nvSpPr>
      <dsp:spPr>
        <a:xfrm>
          <a:off x="1155765" y="1423932"/>
          <a:ext cx="5003838" cy="45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Solutions Implemented: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55765" y="1423932"/>
        <a:ext cx="5003838" cy="454894"/>
      </dsp:txXfrm>
    </dsp:sp>
    <dsp:sp modelId="{F36A7280-C48F-40F8-B8C5-DC901BA0479F}">
      <dsp:nvSpPr>
        <dsp:cNvPr id="0" name=""/>
        <dsp:cNvSpPr/>
      </dsp:nvSpPr>
      <dsp:spPr>
        <a:xfrm>
          <a:off x="1155765" y="1878826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507E69-1E33-4B58-A6D3-767E2E1390FE}">
      <dsp:nvSpPr>
        <dsp:cNvPr id="0" name=""/>
        <dsp:cNvSpPr/>
      </dsp:nvSpPr>
      <dsp:spPr>
        <a:xfrm>
          <a:off x="1859082" y="1878826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2DAB68-6FC4-4054-A3E8-6C9D28AEECDE}">
      <dsp:nvSpPr>
        <dsp:cNvPr id="0" name=""/>
        <dsp:cNvSpPr/>
      </dsp:nvSpPr>
      <dsp:spPr>
        <a:xfrm>
          <a:off x="2562955" y="1878826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3FA81B5-BAC8-4401-9DB2-FA66E8230DA6}">
      <dsp:nvSpPr>
        <dsp:cNvPr id="0" name=""/>
        <dsp:cNvSpPr/>
      </dsp:nvSpPr>
      <dsp:spPr>
        <a:xfrm>
          <a:off x="3266272" y="1878826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B838A5-1ADF-42C1-9A17-061507849ED8}">
      <dsp:nvSpPr>
        <dsp:cNvPr id="0" name=""/>
        <dsp:cNvSpPr/>
      </dsp:nvSpPr>
      <dsp:spPr>
        <a:xfrm>
          <a:off x="3970146" y="1878826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B781E5-2D2F-4636-A539-1D2DE941F361}">
      <dsp:nvSpPr>
        <dsp:cNvPr id="0" name=""/>
        <dsp:cNvSpPr/>
      </dsp:nvSpPr>
      <dsp:spPr>
        <a:xfrm>
          <a:off x="4673463" y="1878826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8D4833-12BE-47FF-AF05-4A8041BEA922}">
      <dsp:nvSpPr>
        <dsp:cNvPr id="0" name=""/>
        <dsp:cNvSpPr/>
      </dsp:nvSpPr>
      <dsp:spPr>
        <a:xfrm>
          <a:off x="5377336" y="1878826"/>
          <a:ext cx="1170898" cy="926636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2048D02-FC6C-440B-99D7-25623472BBA6}">
      <dsp:nvSpPr>
        <dsp:cNvPr id="0" name=""/>
        <dsp:cNvSpPr/>
      </dsp:nvSpPr>
      <dsp:spPr>
        <a:xfrm>
          <a:off x="1155765" y="1971490"/>
          <a:ext cx="5068888" cy="74130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Conducted thorough troubleshooting.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Corrected VLAN and routing configurations.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Ensured all links were active and functional.</a:t>
          </a:r>
          <a:endParaRPr lang="en-US" sz="1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55765" y="1971490"/>
        <a:ext cx="5068888" cy="7413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F1672-33E8-4CC7-81AA-8E81CDEC42E6}">
      <dsp:nvSpPr>
        <dsp:cNvPr id="0" name=""/>
        <dsp:cNvSpPr/>
      </dsp:nvSpPr>
      <dsp:spPr>
        <a:xfrm>
          <a:off x="36" y="24197"/>
          <a:ext cx="3504673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" y="24197"/>
        <a:ext cx="3504673" cy="1267200"/>
      </dsp:txXfrm>
    </dsp:sp>
    <dsp:sp modelId="{126E7E4E-B4CA-4437-AD28-3CC09BE86D55}">
      <dsp:nvSpPr>
        <dsp:cNvPr id="0" name=""/>
        <dsp:cNvSpPr/>
      </dsp:nvSpPr>
      <dsp:spPr>
        <a:xfrm>
          <a:off x="36" y="1291397"/>
          <a:ext cx="3504673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Successfully designed a scalable and efficient CAN.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Network supports essential services and departmental operations.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" y="1291397"/>
        <a:ext cx="3504673" cy="1932480"/>
      </dsp:txXfrm>
    </dsp:sp>
    <dsp:sp modelId="{D9EDBF2A-65AA-4168-ACE5-3A6DD514CC6C}">
      <dsp:nvSpPr>
        <dsp:cNvPr id="0" name=""/>
        <dsp:cNvSpPr/>
      </dsp:nvSpPr>
      <dsp:spPr>
        <a:xfrm>
          <a:off x="3995364" y="24197"/>
          <a:ext cx="3504673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Enhancements: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5364" y="24197"/>
        <a:ext cx="3504673" cy="1267200"/>
      </dsp:txXfrm>
    </dsp:sp>
    <dsp:sp modelId="{189A52A4-5C36-458D-B1F2-B9FADB7FCD85}">
      <dsp:nvSpPr>
        <dsp:cNvPr id="0" name=""/>
        <dsp:cNvSpPr/>
      </dsp:nvSpPr>
      <dsp:spPr>
        <a:xfrm>
          <a:off x="3995364" y="1291397"/>
          <a:ext cx="3504673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Integrate wireless access points for mobility.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 advanced security measures (e.g., firewalls, intrusion detection).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Expand IoT device support.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5364" y="1291397"/>
        <a:ext cx="3504673" cy="193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df7c832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df7c832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a81a1191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a81a1191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a81a1191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a81a1191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3a81a1191a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3a81a1191a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3a81a1191a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3a81a1191a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ctrTitle"/>
          </p:nvPr>
        </p:nvSpPr>
        <p:spPr>
          <a:xfrm>
            <a:off x="1225400" y="649438"/>
            <a:ext cx="28362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225400" y="1623838"/>
            <a:ext cx="2836200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1225400" y="3479463"/>
            <a:ext cx="283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1" name="Google Shape;161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1419" extrusionOk="0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774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6365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2" name="Google Shape;172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151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2"/>
          </p:nvPr>
        </p:nvSpPr>
        <p:spPr>
          <a:xfrm>
            <a:off x="7151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3"/>
          </p:nvPr>
        </p:nvSpPr>
        <p:spPr>
          <a:xfrm>
            <a:off x="3328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4"/>
          </p:nvPr>
        </p:nvSpPr>
        <p:spPr>
          <a:xfrm>
            <a:off x="3328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5"/>
          </p:nvPr>
        </p:nvSpPr>
        <p:spPr>
          <a:xfrm>
            <a:off x="5942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6"/>
          </p:nvPr>
        </p:nvSpPr>
        <p:spPr>
          <a:xfrm>
            <a:off x="5942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7151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2"/>
          </p:nvPr>
        </p:nvSpPr>
        <p:spPr>
          <a:xfrm>
            <a:off x="7151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3"/>
          </p:nvPr>
        </p:nvSpPr>
        <p:spPr>
          <a:xfrm>
            <a:off x="7151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4"/>
          </p:nvPr>
        </p:nvSpPr>
        <p:spPr>
          <a:xfrm>
            <a:off x="7151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5"/>
          </p:nvPr>
        </p:nvSpPr>
        <p:spPr>
          <a:xfrm>
            <a:off x="332895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6"/>
          </p:nvPr>
        </p:nvSpPr>
        <p:spPr>
          <a:xfrm>
            <a:off x="332895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7"/>
          </p:nvPr>
        </p:nvSpPr>
        <p:spPr>
          <a:xfrm>
            <a:off x="332895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8"/>
          </p:nvPr>
        </p:nvSpPr>
        <p:spPr>
          <a:xfrm>
            <a:off x="332895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9"/>
          </p:nvPr>
        </p:nvSpPr>
        <p:spPr>
          <a:xfrm>
            <a:off x="59428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3"/>
          </p:nvPr>
        </p:nvSpPr>
        <p:spPr>
          <a:xfrm>
            <a:off x="59428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4"/>
          </p:nvPr>
        </p:nvSpPr>
        <p:spPr>
          <a:xfrm>
            <a:off x="59428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15"/>
          </p:nvPr>
        </p:nvSpPr>
        <p:spPr>
          <a:xfrm>
            <a:off x="59428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name="adj" fmla="val 6806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accent3">
                <a:alpha val="10000"/>
              </a:schemeClr>
            </a:gs>
            <a:gs pos="100000">
              <a:schemeClr val="accent2">
                <a:alpha val="10000"/>
              </a:schemeClr>
            </a:gs>
          </a:gsLst>
          <a:lin ang="2698631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sz="3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60" r:id="rId7"/>
    <p:sldLayoutId id="2147483662" r:id="rId8"/>
    <p:sldLayoutId id="2147483665" r:id="rId9"/>
    <p:sldLayoutId id="2147483666" r:id="rId10"/>
    <p:sldLayoutId id="214748366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6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188" name="Google Shape;188;p26"/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6"/>
          <p:cNvSpPr/>
          <p:nvPr/>
        </p:nvSpPr>
        <p:spPr>
          <a:xfrm>
            <a:off x="5138850" y="1617975"/>
            <a:ext cx="554700" cy="554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623361" y="966023"/>
            <a:ext cx="3468900" cy="2236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Campus Area Network(CAN)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4942875" y="3780724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"/>
          <p:cNvSpPr/>
          <p:nvPr/>
        </p:nvSpPr>
        <p:spPr>
          <a:xfrm>
            <a:off x="7900100" y="230110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7851050" y="24878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6029650" y="3534425"/>
            <a:ext cx="105900" cy="1059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5623475" y="17345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7655900" y="11232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45E7F-B243-00D8-9D90-29ADD0995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58" y="1842518"/>
            <a:ext cx="4438077" cy="19382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 txBox="1">
            <a:spLocks noGrp="1"/>
          </p:cNvSpPr>
          <p:nvPr>
            <p:ph type="title"/>
          </p:nvPr>
        </p:nvSpPr>
        <p:spPr>
          <a:xfrm>
            <a:off x="659215" y="1979438"/>
            <a:ext cx="3590200" cy="1163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So Much !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Google Shape;682;p45">
            <a:extLst>
              <a:ext uri="{FF2B5EF4-FFF2-40B4-BE49-F238E27FC236}">
                <a16:creationId xmlns:a16="http://schemas.microsoft.com/office/drawing/2014/main" id="{4FF664EF-4996-4B12-A64A-4B893B7F20CD}"/>
              </a:ext>
            </a:extLst>
          </p:cNvPr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85" name="Google Shape;683;p45">
              <a:extLst>
                <a:ext uri="{FF2B5EF4-FFF2-40B4-BE49-F238E27FC236}">
                  <a16:creationId xmlns:a16="http://schemas.microsoft.com/office/drawing/2014/main" id="{5941DC1E-0855-48F1-BDEF-E88AE7AC29E1}"/>
                </a:ext>
              </a:extLst>
            </p:cNvPr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4;p45">
              <a:extLst>
                <a:ext uri="{FF2B5EF4-FFF2-40B4-BE49-F238E27FC236}">
                  <a16:creationId xmlns:a16="http://schemas.microsoft.com/office/drawing/2014/main" id="{22CCEDEF-EF82-4CE6-BB75-C225C1EEE3CD}"/>
                </a:ext>
              </a:extLst>
            </p:cNvPr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5;p45">
              <a:extLst>
                <a:ext uri="{FF2B5EF4-FFF2-40B4-BE49-F238E27FC236}">
                  <a16:creationId xmlns:a16="http://schemas.microsoft.com/office/drawing/2014/main" id="{1B4BA6BF-3734-4E46-B9F0-8A170627FAB9}"/>
                </a:ext>
              </a:extLst>
            </p:cNvPr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702;p45">
            <a:extLst>
              <a:ext uri="{FF2B5EF4-FFF2-40B4-BE49-F238E27FC236}">
                <a16:creationId xmlns:a16="http://schemas.microsoft.com/office/drawing/2014/main" id="{723A8FE8-7912-4639-9743-DBCC118A82F5}"/>
              </a:ext>
            </a:extLst>
          </p:cNvPr>
          <p:cNvGrpSpPr/>
          <p:nvPr/>
        </p:nvGrpSpPr>
        <p:grpSpPr>
          <a:xfrm>
            <a:off x="5330743" y="2188704"/>
            <a:ext cx="2001014" cy="1106717"/>
            <a:chOff x="6879411" y="2843985"/>
            <a:chExt cx="1404319" cy="776643"/>
          </a:xfrm>
        </p:grpSpPr>
        <p:grpSp>
          <p:nvGrpSpPr>
            <p:cNvPr id="89" name="Google Shape;703;p45">
              <a:extLst>
                <a:ext uri="{FF2B5EF4-FFF2-40B4-BE49-F238E27FC236}">
                  <a16:creationId xmlns:a16="http://schemas.microsoft.com/office/drawing/2014/main" id="{14E14A9C-7505-45C9-AF3B-CFF6641CE94D}"/>
                </a:ext>
              </a:extLst>
            </p:cNvPr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96" name="Google Shape;704;p45">
                <a:extLst>
                  <a:ext uri="{FF2B5EF4-FFF2-40B4-BE49-F238E27FC236}">
                    <a16:creationId xmlns:a16="http://schemas.microsoft.com/office/drawing/2014/main" id="{8EF5C9E3-1A46-4DC8-BE82-4873F2E1F968}"/>
                  </a:ext>
                </a:extLst>
              </p:cNvPr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11958" extrusionOk="0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05;p45">
                <a:extLst>
                  <a:ext uri="{FF2B5EF4-FFF2-40B4-BE49-F238E27FC236}">
                    <a16:creationId xmlns:a16="http://schemas.microsoft.com/office/drawing/2014/main" id="{2CEDBF68-82FB-421D-A630-43EC80D038F4}"/>
                  </a:ext>
                </a:extLst>
              </p:cNvPr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61955" extrusionOk="0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06;p45">
                <a:extLst>
                  <a:ext uri="{FF2B5EF4-FFF2-40B4-BE49-F238E27FC236}">
                    <a16:creationId xmlns:a16="http://schemas.microsoft.com/office/drawing/2014/main" id="{65444CC9-3E4D-46A9-8416-ACD5F609D60F}"/>
                  </a:ext>
                </a:extLst>
              </p:cNvPr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07;p45">
                <a:extLst>
                  <a:ext uri="{FF2B5EF4-FFF2-40B4-BE49-F238E27FC236}">
                    <a16:creationId xmlns:a16="http://schemas.microsoft.com/office/drawing/2014/main" id="{C4B03254-B602-4F8D-B14D-3A097EAB6E2D}"/>
                  </a:ext>
                </a:extLst>
              </p:cNvPr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708;p45">
                <a:extLst>
                  <a:ext uri="{FF2B5EF4-FFF2-40B4-BE49-F238E27FC236}">
                    <a16:creationId xmlns:a16="http://schemas.microsoft.com/office/drawing/2014/main" id="{BF81CBFD-E12C-4EFA-A25E-7666FF4D6EF2}"/>
                  </a:ext>
                </a:extLst>
              </p:cNvPr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8" extrusionOk="0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709;p45">
              <a:extLst>
                <a:ext uri="{FF2B5EF4-FFF2-40B4-BE49-F238E27FC236}">
                  <a16:creationId xmlns:a16="http://schemas.microsoft.com/office/drawing/2014/main" id="{084F3C35-A0EC-42BF-9B00-3B1E93E5581C}"/>
                </a:ext>
              </a:extLst>
            </p:cNvPr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93" name="Google Shape;710;p45">
                <a:extLst>
                  <a:ext uri="{FF2B5EF4-FFF2-40B4-BE49-F238E27FC236}">
                    <a16:creationId xmlns:a16="http://schemas.microsoft.com/office/drawing/2014/main" id="{18D6DB05-62FB-4D4A-98EB-EF44D203B710}"/>
                  </a:ext>
                </a:extLst>
              </p:cNvPr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4" name="Google Shape;711;p45">
                <a:extLst>
                  <a:ext uri="{FF2B5EF4-FFF2-40B4-BE49-F238E27FC236}">
                    <a16:creationId xmlns:a16="http://schemas.microsoft.com/office/drawing/2014/main" id="{B08978FD-D0CD-407B-9512-DFAB9C27B592}"/>
                  </a:ext>
                </a:extLst>
              </p:cNvPr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5" name="Google Shape;712;p45">
                <a:extLst>
                  <a:ext uri="{FF2B5EF4-FFF2-40B4-BE49-F238E27FC236}">
                    <a16:creationId xmlns:a16="http://schemas.microsoft.com/office/drawing/2014/main" id="{10049FD6-9A16-43FE-AE0D-F85CF78FDB81}"/>
                  </a:ext>
                </a:extLst>
              </p:cNvPr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91" name="Google Shape;713;p45">
              <a:extLst>
                <a:ext uri="{FF2B5EF4-FFF2-40B4-BE49-F238E27FC236}">
                  <a16:creationId xmlns:a16="http://schemas.microsoft.com/office/drawing/2014/main" id="{240147A8-6733-4C2E-B6D5-AF6A8E411EE1}"/>
                </a:ext>
              </a:extLst>
            </p:cNvPr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714;p45">
              <a:extLst>
                <a:ext uri="{FF2B5EF4-FFF2-40B4-BE49-F238E27FC236}">
                  <a16:creationId xmlns:a16="http://schemas.microsoft.com/office/drawing/2014/main" id="{ABB53204-F2E0-4118-A46F-59B9342A28E3}"/>
                </a:ext>
              </a:extLst>
            </p:cNvPr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name="adj" fmla="val 1727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715;p45">
            <a:extLst>
              <a:ext uri="{FF2B5EF4-FFF2-40B4-BE49-F238E27FC236}">
                <a16:creationId xmlns:a16="http://schemas.microsoft.com/office/drawing/2014/main" id="{9C4CCAB6-90DD-4766-AAAA-799A6EFBDFBF}"/>
              </a:ext>
            </a:extLst>
          </p:cNvPr>
          <p:cNvGrpSpPr/>
          <p:nvPr/>
        </p:nvGrpSpPr>
        <p:grpSpPr>
          <a:xfrm>
            <a:off x="6343074" y="1848076"/>
            <a:ext cx="1326801" cy="733850"/>
            <a:chOff x="6879411" y="2843985"/>
            <a:chExt cx="1404319" cy="776643"/>
          </a:xfrm>
        </p:grpSpPr>
        <p:grpSp>
          <p:nvGrpSpPr>
            <p:cNvPr id="102" name="Google Shape;716;p45">
              <a:extLst>
                <a:ext uri="{FF2B5EF4-FFF2-40B4-BE49-F238E27FC236}">
                  <a16:creationId xmlns:a16="http://schemas.microsoft.com/office/drawing/2014/main" id="{4F88E604-482C-4B7D-AB99-71474346180F}"/>
                </a:ext>
              </a:extLst>
            </p:cNvPr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109" name="Google Shape;717;p45">
                <a:extLst>
                  <a:ext uri="{FF2B5EF4-FFF2-40B4-BE49-F238E27FC236}">
                    <a16:creationId xmlns:a16="http://schemas.microsoft.com/office/drawing/2014/main" id="{E0E4288F-BF61-4BBA-981E-A654743F5004}"/>
                  </a:ext>
                </a:extLst>
              </p:cNvPr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11958" extrusionOk="0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18;p45">
                <a:extLst>
                  <a:ext uri="{FF2B5EF4-FFF2-40B4-BE49-F238E27FC236}">
                    <a16:creationId xmlns:a16="http://schemas.microsoft.com/office/drawing/2014/main" id="{4809AC93-4D22-4C9B-99BC-231F695B66BC}"/>
                  </a:ext>
                </a:extLst>
              </p:cNvPr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avLst/>
                <a:gdLst/>
                <a:ahLst/>
                <a:cxnLst/>
                <a:rect l="l" t="t" r="r" b="b"/>
                <a:pathLst>
                  <a:path w="133649" h="61955" extrusionOk="0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19;p45">
                <a:extLst>
                  <a:ext uri="{FF2B5EF4-FFF2-40B4-BE49-F238E27FC236}">
                    <a16:creationId xmlns:a16="http://schemas.microsoft.com/office/drawing/2014/main" id="{6754C28D-0153-41C4-AB6E-2D919A1D3434}"/>
                  </a:ext>
                </a:extLst>
              </p:cNvPr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20;p45">
                <a:extLst>
                  <a:ext uri="{FF2B5EF4-FFF2-40B4-BE49-F238E27FC236}">
                    <a16:creationId xmlns:a16="http://schemas.microsoft.com/office/drawing/2014/main" id="{87B53B16-A83F-4C14-B5CD-DDE413054A43}"/>
                  </a:ext>
                </a:extLst>
              </p:cNvPr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68" extrusionOk="0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21;p45">
                <a:extLst>
                  <a:ext uri="{FF2B5EF4-FFF2-40B4-BE49-F238E27FC236}">
                    <a16:creationId xmlns:a16="http://schemas.microsoft.com/office/drawing/2014/main" id="{C5B0C066-80BF-444B-B88A-E44678D38522}"/>
                  </a:ext>
                </a:extLst>
              </p:cNvPr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3768" extrusionOk="0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722;p45">
              <a:extLst>
                <a:ext uri="{FF2B5EF4-FFF2-40B4-BE49-F238E27FC236}">
                  <a16:creationId xmlns:a16="http://schemas.microsoft.com/office/drawing/2014/main" id="{332140F0-85C5-4456-B5F0-D685C418F791}"/>
                </a:ext>
              </a:extLst>
            </p:cNvPr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106" name="Google Shape;723;p45">
                <a:extLst>
                  <a:ext uri="{FF2B5EF4-FFF2-40B4-BE49-F238E27FC236}">
                    <a16:creationId xmlns:a16="http://schemas.microsoft.com/office/drawing/2014/main" id="{B544F4B3-F9C7-4530-A708-D7B751D6C8BD}"/>
                  </a:ext>
                </a:extLst>
              </p:cNvPr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8231" extrusionOk="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7" name="Google Shape;724;p45">
                <a:extLst>
                  <a:ext uri="{FF2B5EF4-FFF2-40B4-BE49-F238E27FC236}">
                    <a16:creationId xmlns:a16="http://schemas.microsoft.com/office/drawing/2014/main" id="{9DF5B8E4-6E09-4DE0-9DC7-0147EAB5A8F4}"/>
                  </a:ext>
                </a:extLst>
              </p:cNvPr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570" extrusionOk="0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" name="Google Shape;725;p45">
                <a:extLst>
                  <a:ext uri="{FF2B5EF4-FFF2-40B4-BE49-F238E27FC236}">
                    <a16:creationId xmlns:a16="http://schemas.microsoft.com/office/drawing/2014/main" id="{BEBC4979-36F9-45C6-8C1B-86A9E59F8750}"/>
                  </a:ext>
                </a:extLst>
              </p:cNvPr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12913" extrusionOk="0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04" name="Google Shape;726;p45">
              <a:extLst>
                <a:ext uri="{FF2B5EF4-FFF2-40B4-BE49-F238E27FC236}">
                  <a16:creationId xmlns:a16="http://schemas.microsoft.com/office/drawing/2014/main" id="{B0270155-4F47-4C01-9CDC-D94B535CEE34}"/>
                </a:ext>
              </a:extLst>
            </p:cNvPr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27;p45">
              <a:extLst>
                <a:ext uri="{FF2B5EF4-FFF2-40B4-BE49-F238E27FC236}">
                  <a16:creationId xmlns:a16="http://schemas.microsoft.com/office/drawing/2014/main" id="{21AB498B-939A-42E1-AD12-3EF335C48B47}"/>
                </a:ext>
              </a:extLst>
            </p:cNvPr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name="adj" fmla="val 1727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728;p45">
            <a:extLst>
              <a:ext uri="{FF2B5EF4-FFF2-40B4-BE49-F238E27FC236}">
                <a16:creationId xmlns:a16="http://schemas.microsoft.com/office/drawing/2014/main" id="{4EB8E0DD-C20B-4D8D-8AA3-639722364A35}"/>
              </a:ext>
            </a:extLst>
          </p:cNvPr>
          <p:cNvGrpSpPr/>
          <p:nvPr/>
        </p:nvGrpSpPr>
        <p:grpSpPr>
          <a:xfrm>
            <a:off x="7127022" y="2927041"/>
            <a:ext cx="835711" cy="835711"/>
            <a:chOff x="4818747" y="4959641"/>
            <a:chExt cx="835711" cy="835711"/>
          </a:xfrm>
        </p:grpSpPr>
        <p:grpSp>
          <p:nvGrpSpPr>
            <p:cNvPr id="115" name="Google Shape;729;p45">
              <a:extLst>
                <a:ext uri="{FF2B5EF4-FFF2-40B4-BE49-F238E27FC236}">
                  <a16:creationId xmlns:a16="http://schemas.microsoft.com/office/drawing/2014/main" id="{5AD716E9-610A-4C2D-B44D-4C1BB18217B4}"/>
                </a:ext>
              </a:extLst>
            </p:cNvPr>
            <p:cNvGrpSpPr/>
            <p:nvPr/>
          </p:nvGrpSpPr>
          <p:grpSpPr>
            <a:xfrm>
              <a:off x="4818747" y="4959641"/>
              <a:ext cx="835711" cy="835711"/>
              <a:chOff x="4818747" y="4959641"/>
              <a:chExt cx="835711" cy="835711"/>
            </a:xfrm>
          </p:grpSpPr>
          <p:sp>
            <p:nvSpPr>
              <p:cNvPr id="123" name="Google Shape;730;p45">
                <a:extLst>
                  <a:ext uri="{FF2B5EF4-FFF2-40B4-BE49-F238E27FC236}">
                    <a16:creationId xmlns:a16="http://schemas.microsoft.com/office/drawing/2014/main" id="{B994AD6B-400A-4D07-912D-456ADC4C4E7B}"/>
                  </a:ext>
                </a:extLst>
              </p:cNvPr>
              <p:cNvSpPr/>
              <p:nvPr/>
            </p:nvSpPr>
            <p:spPr>
              <a:xfrm>
                <a:off x="4818747" y="4959641"/>
                <a:ext cx="835711" cy="835711"/>
              </a:xfrm>
              <a:prstGeom prst="ellipse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31;p45">
                <a:extLst>
                  <a:ext uri="{FF2B5EF4-FFF2-40B4-BE49-F238E27FC236}">
                    <a16:creationId xmlns:a16="http://schemas.microsoft.com/office/drawing/2014/main" id="{46EF39CA-9278-4544-B8A9-0011DC863583}"/>
                  </a:ext>
                </a:extLst>
              </p:cNvPr>
              <p:cNvSpPr/>
              <p:nvPr/>
            </p:nvSpPr>
            <p:spPr>
              <a:xfrm>
                <a:off x="4919765" y="5060655"/>
                <a:ext cx="633676" cy="633676"/>
              </a:xfrm>
              <a:prstGeom prst="ellipse">
                <a:avLst/>
              </a:pr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732;p45">
              <a:extLst>
                <a:ext uri="{FF2B5EF4-FFF2-40B4-BE49-F238E27FC236}">
                  <a16:creationId xmlns:a16="http://schemas.microsoft.com/office/drawing/2014/main" id="{B171C81D-79A0-40C7-991C-035A742792A0}"/>
                </a:ext>
              </a:extLst>
            </p:cNvPr>
            <p:cNvGrpSpPr/>
            <p:nvPr/>
          </p:nvGrpSpPr>
          <p:grpSpPr>
            <a:xfrm>
              <a:off x="5112076" y="5184686"/>
              <a:ext cx="249059" cy="385628"/>
              <a:chOff x="-47839250" y="3569100"/>
              <a:chExt cx="193775" cy="300100"/>
            </a:xfrm>
          </p:grpSpPr>
          <p:sp>
            <p:nvSpPr>
              <p:cNvPr id="117" name="Google Shape;733;p45">
                <a:extLst>
                  <a:ext uri="{FF2B5EF4-FFF2-40B4-BE49-F238E27FC236}">
                    <a16:creationId xmlns:a16="http://schemas.microsoft.com/office/drawing/2014/main" id="{62B9A90D-6221-470C-B0A0-F63DD0B49B73}"/>
                  </a:ext>
                </a:extLst>
              </p:cNvPr>
              <p:cNvSpPr/>
              <p:nvPr/>
            </p:nvSpPr>
            <p:spPr>
              <a:xfrm>
                <a:off x="-47786475" y="3657325"/>
                <a:ext cx="512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8" extrusionOk="0">
                    <a:moveTo>
                      <a:pt x="1072" y="0"/>
                    </a:moveTo>
                    <a:cubicBezTo>
                      <a:pt x="473" y="0"/>
                      <a:pt x="1" y="473"/>
                      <a:pt x="1" y="1071"/>
                    </a:cubicBezTo>
                    <a:cubicBezTo>
                      <a:pt x="1" y="1544"/>
                      <a:pt x="284" y="1890"/>
                      <a:pt x="725" y="2048"/>
                    </a:cubicBezTo>
                    <a:lnTo>
                      <a:pt x="725" y="1071"/>
                    </a:lnTo>
                    <a:cubicBezTo>
                      <a:pt x="725" y="882"/>
                      <a:pt x="883" y="725"/>
                      <a:pt x="1072" y="725"/>
                    </a:cubicBezTo>
                    <a:lnTo>
                      <a:pt x="2048" y="725"/>
                    </a:lnTo>
                    <a:cubicBezTo>
                      <a:pt x="1891" y="315"/>
                      <a:pt x="1513" y="0"/>
                      <a:pt x="1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734;p45">
                <a:extLst>
                  <a:ext uri="{FF2B5EF4-FFF2-40B4-BE49-F238E27FC236}">
                    <a16:creationId xmlns:a16="http://schemas.microsoft.com/office/drawing/2014/main" id="{B2238B30-8C99-4691-A2C8-AE7317C31A70}"/>
                  </a:ext>
                </a:extLst>
              </p:cNvPr>
              <p:cNvSpPr/>
              <p:nvPr/>
            </p:nvSpPr>
            <p:spPr>
              <a:xfrm>
                <a:off x="-47751025" y="3692750"/>
                <a:ext cx="157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31" extrusionOk="0">
                    <a:moveTo>
                      <a:pt x="0" y="1"/>
                    </a:moveTo>
                    <a:lnTo>
                      <a:pt x="0" y="631"/>
                    </a:lnTo>
                    <a:cubicBezTo>
                      <a:pt x="315" y="536"/>
                      <a:pt x="504" y="284"/>
                      <a:pt x="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735;p45">
                <a:extLst>
                  <a:ext uri="{FF2B5EF4-FFF2-40B4-BE49-F238E27FC236}">
                    <a16:creationId xmlns:a16="http://schemas.microsoft.com/office/drawing/2014/main" id="{CF23474B-36BF-4966-A5AE-D2865FCA0660}"/>
                  </a:ext>
                </a:extLst>
              </p:cNvPr>
              <p:cNvSpPr/>
              <p:nvPr/>
            </p:nvSpPr>
            <p:spPr>
              <a:xfrm>
                <a:off x="-47838450" y="3569100"/>
                <a:ext cx="192975" cy="35475"/>
              </a:xfrm>
              <a:custGeom>
                <a:avLst/>
                <a:gdLst/>
                <a:ahLst/>
                <a:cxnLst/>
                <a:rect l="l" t="t" r="r" b="b"/>
                <a:pathLst>
                  <a:path w="7719" h="1419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418"/>
                    </a:lnTo>
                    <a:lnTo>
                      <a:pt x="7719" y="1418"/>
                    </a:lnTo>
                    <a:lnTo>
                      <a:pt x="7719" y="347"/>
                    </a:lnTo>
                    <a:cubicBezTo>
                      <a:pt x="7719" y="158"/>
                      <a:pt x="7561" y="1"/>
                      <a:pt x="73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736;p45">
                <a:extLst>
                  <a:ext uri="{FF2B5EF4-FFF2-40B4-BE49-F238E27FC236}">
                    <a16:creationId xmlns:a16="http://schemas.microsoft.com/office/drawing/2014/main" id="{2730B981-0E7B-4447-9504-D9154881C23A}"/>
                  </a:ext>
                </a:extLst>
              </p:cNvPr>
              <p:cNvSpPr/>
              <p:nvPr/>
            </p:nvSpPr>
            <p:spPr>
              <a:xfrm>
                <a:off x="-47751025" y="3691975"/>
                <a:ext cx="53575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43" extrusionOk="0">
                    <a:moveTo>
                      <a:pt x="1386" y="0"/>
                    </a:moveTo>
                    <a:cubicBezTo>
                      <a:pt x="1229" y="662"/>
                      <a:pt x="725" y="1229"/>
                      <a:pt x="0" y="1387"/>
                    </a:cubicBezTo>
                    <a:lnTo>
                      <a:pt x="0" y="2143"/>
                    </a:lnTo>
                    <a:lnTo>
                      <a:pt x="2143" y="2143"/>
                    </a:lnTo>
                    <a:lnTo>
                      <a:pt x="214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737;p45">
                <a:extLst>
                  <a:ext uri="{FF2B5EF4-FFF2-40B4-BE49-F238E27FC236}">
                    <a16:creationId xmlns:a16="http://schemas.microsoft.com/office/drawing/2014/main" id="{4600BFF2-2E8D-4749-827A-BE1FBA379852}"/>
                  </a:ext>
                </a:extLst>
              </p:cNvPr>
              <p:cNvSpPr/>
              <p:nvPr/>
            </p:nvSpPr>
            <p:spPr>
              <a:xfrm>
                <a:off x="-47839250" y="3621875"/>
                <a:ext cx="1930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365" extrusionOk="0">
                    <a:moveTo>
                      <a:pt x="3183" y="725"/>
                    </a:moveTo>
                    <a:cubicBezTo>
                      <a:pt x="4033" y="725"/>
                      <a:pt x="4758" y="1324"/>
                      <a:pt x="4915" y="2143"/>
                    </a:cubicBezTo>
                    <a:lnTo>
                      <a:pt x="6018" y="2143"/>
                    </a:lnTo>
                    <a:cubicBezTo>
                      <a:pt x="6207" y="2143"/>
                      <a:pt x="6365" y="2300"/>
                      <a:pt x="6365" y="2489"/>
                    </a:cubicBezTo>
                    <a:lnTo>
                      <a:pt x="6365" y="5293"/>
                    </a:lnTo>
                    <a:cubicBezTo>
                      <a:pt x="6365" y="5482"/>
                      <a:pt x="6207" y="5640"/>
                      <a:pt x="6018" y="5640"/>
                    </a:cubicBezTo>
                    <a:lnTo>
                      <a:pt x="3214" y="5640"/>
                    </a:lnTo>
                    <a:cubicBezTo>
                      <a:pt x="3025" y="5640"/>
                      <a:pt x="2868" y="5482"/>
                      <a:pt x="2868" y="5293"/>
                    </a:cubicBezTo>
                    <a:lnTo>
                      <a:pt x="2868" y="4191"/>
                    </a:lnTo>
                    <a:cubicBezTo>
                      <a:pt x="2080" y="4033"/>
                      <a:pt x="1450" y="3308"/>
                      <a:pt x="1450" y="2458"/>
                    </a:cubicBezTo>
                    <a:cubicBezTo>
                      <a:pt x="1418" y="1513"/>
                      <a:pt x="2206" y="725"/>
                      <a:pt x="3183" y="725"/>
                    </a:cubicBezTo>
                    <a:close/>
                    <a:moveTo>
                      <a:pt x="1" y="0"/>
                    </a:moveTo>
                    <a:lnTo>
                      <a:pt x="1" y="6364"/>
                    </a:lnTo>
                    <a:lnTo>
                      <a:pt x="7719" y="6364"/>
                    </a:lnTo>
                    <a:lnTo>
                      <a:pt x="77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738;p45">
                <a:extLst>
                  <a:ext uri="{FF2B5EF4-FFF2-40B4-BE49-F238E27FC236}">
                    <a16:creationId xmlns:a16="http://schemas.microsoft.com/office/drawing/2014/main" id="{E8FC8729-90CC-49F5-BAE0-83D04CE7CAE9}"/>
                  </a:ext>
                </a:extLst>
              </p:cNvPr>
              <p:cNvSpPr/>
              <p:nvPr/>
            </p:nvSpPr>
            <p:spPr>
              <a:xfrm>
                <a:off x="-47839250" y="3799075"/>
                <a:ext cx="193000" cy="70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2805" extrusionOk="0">
                    <a:moveTo>
                      <a:pt x="4600" y="663"/>
                    </a:moveTo>
                    <a:cubicBezTo>
                      <a:pt x="4789" y="663"/>
                      <a:pt x="4947" y="820"/>
                      <a:pt x="4947" y="1041"/>
                    </a:cubicBezTo>
                    <a:cubicBezTo>
                      <a:pt x="4947" y="1230"/>
                      <a:pt x="4789" y="1387"/>
                      <a:pt x="4600" y="1387"/>
                    </a:cubicBezTo>
                    <a:lnTo>
                      <a:pt x="3183" y="1387"/>
                    </a:lnTo>
                    <a:cubicBezTo>
                      <a:pt x="2994" y="1387"/>
                      <a:pt x="2836" y="1230"/>
                      <a:pt x="2836" y="1041"/>
                    </a:cubicBezTo>
                    <a:cubicBezTo>
                      <a:pt x="2836" y="852"/>
                      <a:pt x="2994" y="663"/>
                      <a:pt x="3183" y="663"/>
                    </a:cubicBezTo>
                    <a:close/>
                    <a:moveTo>
                      <a:pt x="1" y="1"/>
                    </a:moveTo>
                    <a:lnTo>
                      <a:pt x="1" y="2458"/>
                    </a:lnTo>
                    <a:cubicBezTo>
                      <a:pt x="1" y="2647"/>
                      <a:pt x="158" y="2805"/>
                      <a:pt x="347" y="2805"/>
                    </a:cubicBezTo>
                    <a:lnTo>
                      <a:pt x="7341" y="2805"/>
                    </a:lnTo>
                    <a:cubicBezTo>
                      <a:pt x="7562" y="2805"/>
                      <a:pt x="7719" y="2647"/>
                      <a:pt x="7719" y="2458"/>
                    </a:cubicBezTo>
                    <a:lnTo>
                      <a:pt x="77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739;p45">
            <a:extLst>
              <a:ext uri="{FF2B5EF4-FFF2-40B4-BE49-F238E27FC236}">
                <a16:creationId xmlns:a16="http://schemas.microsoft.com/office/drawing/2014/main" id="{F1B299B8-23C1-4274-8F9A-4E82AD9B19F4}"/>
              </a:ext>
            </a:extLst>
          </p:cNvPr>
          <p:cNvSpPr/>
          <p:nvPr/>
        </p:nvSpPr>
        <p:spPr>
          <a:xfrm>
            <a:off x="5622113" y="31855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740;p45">
            <a:extLst>
              <a:ext uri="{FF2B5EF4-FFF2-40B4-BE49-F238E27FC236}">
                <a16:creationId xmlns:a16="http://schemas.microsoft.com/office/drawing/2014/main" id="{A53B1896-7010-4779-9139-A07F4C70369F}"/>
              </a:ext>
            </a:extLst>
          </p:cNvPr>
          <p:cNvSpPr/>
          <p:nvPr/>
        </p:nvSpPr>
        <p:spPr>
          <a:xfrm>
            <a:off x="5809013" y="33527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741;p45">
            <a:extLst>
              <a:ext uri="{FF2B5EF4-FFF2-40B4-BE49-F238E27FC236}">
                <a16:creationId xmlns:a16="http://schemas.microsoft.com/office/drawing/2014/main" id="{6DA80D16-B48F-4FC5-BA63-AF107E2C813E}"/>
              </a:ext>
            </a:extLst>
          </p:cNvPr>
          <p:cNvSpPr/>
          <p:nvPr/>
        </p:nvSpPr>
        <p:spPr>
          <a:xfrm>
            <a:off x="6972288" y="1623850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742;p45">
            <a:extLst>
              <a:ext uri="{FF2B5EF4-FFF2-40B4-BE49-F238E27FC236}">
                <a16:creationId xmlns:a16="http://schemas.microsoft.com/office/drawing/2014/main" id="{FB8491F0-77A8-48AA-9214-BF4D0E7CB9AC}"/>
              </a:ext>
            </a:extLst>
          </p:cNvPr>
          <p:cNvSpPr/>
          <p:nvPr/>
        </p:nvSpPr>
        <p:spPr>
          <a:xfrm>
            <a:off x="4894575" y="10908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743;p45">
            <a:extLst>
              <a:ext uri="{FF2B5EF4-FFF2-40B4-BE49-F238E27FC236}">
                <a16:creationId xmlns:a16="http://schemas.microsoft.com/office/drawing/2014/main" id="{849C4A24-6532-4192-968B-E7129FD8CE5E}"/>
              </a:ext>
            </a:extLst>
          </p:cNvPr>
          <p:cNvSpPr/>
          <p:nvPr/>
        </p:nvSpPr>
        <p:spPr>
          <a:xfrm>
            <a:off x="7589250" y="39435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BF1125CA-E3D8-43B7-83BF-6F9713340CD5}"/>
              </a:ext>
            </a:extLst>
          </p:cNvPr>
          <p:cNvSpPr txBox="1"/>
          <p:nvPr/>
        </p:nvSpPr>
        <p:spPr>
          <a:xfrm>
            <a:off x="1620749" y="360842"/>
            <a:ext cx="590250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Green University of Bangladesh</a:t>
            </a:r>
            <a:endParaRPr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Department of Computer Science and Engineering</a:t>
            </a:r>
            <a:endParaRPr sz="18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Semester: </a:t>
            </a: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Fall</a:t>
            </a:r>
            <a:r>
              <a:rPr lang="en" sz="18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2024, BSc in CSE(DAY)</a:t>
            </a:r>
            <a:endParaRPr sz="18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lang="en" sz="18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Section:221-D10</a:t>
            </a:r>
            <a:endParaRPr sz="18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068CD-18E5-4D51-93FC-A0EF8EAD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2" y="360842"/>
            <a:ext cx="1070939" cy="937847"/>
          </a:xfrm>
          <a:prstGeom prst="rect">
            <a:avLst/>
          </a:prstGeom>
        </p:spPr>
      </p:pic>
      <p:pic>
        <p:nvPicPr>
          <p:cNvPr id="6" name="Google Shape;149;p19">
            <a:extLst>
              <a:ext uri="{FF2B5EF4-FFF2-40B4-BE49-F238E27FC236}">
                <a16:creationId xmlns:a16="http://schemas.microsoft.com/office/drawing/2014/main" id="{EADDE116-000C-4684-8E65-F5062996D4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1313" y="360841"/>
            <a:ext cx="979715" cy="9378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19">
            <a:extLst>
              <a:ext uri="{FF2B5EF4-FFF2-40B4-BE49-F238E27FC236}">
                <a16:creationId xmlns:a16="http://schemas.microsoft.com/office/drawing/2014/main" id="{681E92C8-CF5E-4712-925E-C6C72DC6919B}"/>
              </a:ext>
            </a:extLst>
          </p:cNvPr>
          <p:cNvSpPr txBox="1"/>
          <p:nvPr/>
        </p:nvSpPr>
        <p:spPr>
          <a:xfrm>
            <a:off x="541267" y="2617018"/>
            <a:ext cx="4290377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Submitted to,</a:t>
            </a:r>
            <a:b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b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Sudip Chandra Ghoshal</a:t>
            </a:r>
            <a:endParaRPr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Dept. of </a:t>
            </a:r>
            <a:r>
              <a:rPr lang="e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CSE</a:t>
            </a:r>
            <a:b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Green University of Bangladesh</a:t>
            </a:r>
            <a:endParaRPr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8" name="Google Shape;155;p19">
            <a:extLst>
              <a:ext uri="{FF2B5EF4-FFF2-40B4-BE49-F238E27FC236}">
                <a16:creationId xmlns:a16="http://schemas.microsoft.com/office/drawing/2014/main" id="{9D86215A-9996-407B-97B3-78B38447A551}"/>
              </a:ext>
            </a:extLst>
          </p:cNvPr>
          <p:cNvSpPr txBox="1"/>
          <p:nvPr/>
        </p:nvSpPr>
        <p:spPr>
          <a:xfrm>
            <a:off x="5010932" y="2571750"/>
            <a:ext cx="343375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Submitted by,</a:t>
            </a:r>
            <a:b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b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r>
              <a:rPr lang="e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Md Jubayerul Hasan Mahin </a:t>
            </a:r>
            <a:r>
              <a:rPr lang="en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(213902127)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rPr lang="en" sz="1800" b="1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Md. Nahid Hossen (221002610)</a:t>
            </a:r>
            <a:endParaRPr lang="en"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Dept. of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CSE</a:t>
            </a:r>
            <a:b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Green University of Bangladesh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EFD3B-81D8-49BD-9A6F-A50B459CB02B}"/>
              </a:ext>
            </a:extLst>
          </p:cNvPr>
          <p:cNvSpPr txBox="1"/>
          <p:nvPr/>
        </p:nvSpPr>
        <p:spPr>
          <a:xfrm>
            <a:off x="1935893" y="1653473"/>
            <a:ext cx="5272213" cy="58477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550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8BB3-C069-424F-9F07-808C76E7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C47CF-CB78-4349-9E1E-473F94BFA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Introduction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Network Topology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Protocol Summary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Device Configuration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Network Performance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Challenges and Solutions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Conclusion and Future Work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Garet Bold"/>
              <a:cs typeface="Times New Roman" panose="02020603050405020304" pitchFamily="18" charset="0"/>
              <a:sym typeface="Garet Bold"/>
            </a:endParaRPr>
          </a:p>
        </p:txBody>
      </p:sp>
    </p:spTree>
    <p:extLst>
      <p:ext uri="{BB962C8B-B14F-4D97-AF65-F5344CB8AC3E}">
        <p14:creationId xmlns:p14="http://schemas.microsoft.com/office/powerpoint/2010/main" val="19472090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>
            <a:spLocks noGrp="1"/>
          </p:cNvSpPr>
          <p:nvPr>
            <p:ph type="title"/>
          </p:nvPr>
        </p:nvSpPr>
        <p:spPr>
          <a:xfrm>
            <a:off x="785130" y="589962"/>
            <a:ext cx="77139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7228750" y="11654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852900" y="742625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7039800" y="909863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7478435" y="859579"/>
            <a:ext cx="835711" cy="835711"/>
            <a:chOff x="1221094" y="2847175"/>
            <a:chExt cx="554700" cy="554700"/>
          </a:xfrm>
        </p:grpSpPr>
        <p:sp>
          <p:nvSpPr>
            <p:cNvPr id="331" name="Google Shape;331;p3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" name="Google Shape;333;p3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334" name="Google Shape;334;p3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1979" extrusionOk="0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4129" extrusionOk="0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Google Shape;682;p45">
            <a:extLst>
              <a:ext uri="{FF2B5EF4-FFF2-40B4-BE49-F238E27FC236}">
                <a16:creationId xmlns:a16="http://schemas.microsoft.com/office/drawing/2014/main" id="{A1023AEB-7382-43B7-B2C0-9E11EFB08CF7}"/>
              </a:ext>
            </a:extLst>
          </p:cNvPr>
          <p:cNvGrpSpPr/>
          <p:nvPr/>
        </p:nvGrpSpPr>
        <p:grpSpPr>
          <a:xfrm>
            <a:off x="1622581" y="3268374"/>
            <a:ext cx="3211436" cy="3211451"/>
            <a:chOff x="1190500" y="238125"/>
            <a:chExt cx="5237175" cy="5237200"/>
          </a:xfrm>
        </p:grpSpPr>
        <p:sp>
          <p:nvSpPr>
            <p:cNvPr id="24" name="Google Shape;683;p45">
              <a:extLst>
                <a:ext uri="{FF2B5EF4-FFF2-40B4-BE49-F238E27FC236}">
                  <a16:creationId xmlns:a16="http://schemas.microsoft.com/office/drawing/2014/main" id="{4D24634E-35A9-4EC1-B189-B364DFB7F432}"/>
                </a:ext>
              </a:extLst>
            </p:cNvPr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45">
              <a:extLst>
                <a:ext uri="{FF2B5EF4-FFF2-40B4-BE49-F238E27FC236}">
                  <a16:creationId xmlns:a16="http://schemas.microsoft.com/office/drawing/2014/main" id="{BE636A36-08E5-412A-8860-DF0419F84BC7}"/>
                </a:ext>
              </a:extLst>
            </p:cNvPr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45">
              <a:extLst>
                <a:ext uri="{FF2B5EF4-FFF2-40B4-BE49-F238E27FC236}">
                  <a16:creationId xmlns:a16="http://schemas.microsoft.com/office/drawing/2014/main" id="{7872FC3D-0C46-42AA-BDA7-54C28AD8EE4A}"/>
                </a:ext>
              </a:extLst>
            </p:cNvPr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682;p45">
            <a:extLst>
              <a:ext uri="{FF2B5EF4-FFF2-40B4-BE49-F238E27FC236}">
                <a16:creationId xmlns:a16="http://schemas.microsoft.com/office/drawing/2014/main" id="{E90B49F1-6C64-48A1-B148-E291B6595FF7}"/>
              </a:ext>
            </a:extLst>
          </p:cNvPr>
          <p:cNvGrpSpPr/>
          <p:nvPr/>
        </p:nvGrpSpPr>
        <p:grpSpPr>
          <a:xfrm>
            <a:off x="6261917" y="2409283"/>
            <a:ext cx="3211436" cy="3211451"/>
            <a:chOff x="1190500" y="238125"/>
            <a:chExt cx="5237175" cy="5237200"/>
          </a:xfrm>
        </p:grpSpPr>
        <p:sp>
          <p:nvSpPr>
            <p:cNvPr id="28" name="Google Shape;683;p45">
              <a:extLst>
                <a:ext uri="{FF2B5EF4-FFF2-40B4-BE49-F238E27FC236}">
                  <a16:creationId xmlns:a16="http://schemas.microsoft.com/office/drawing/2014/main" id="{0DF9DFCE-25AA-4594-9C51-F02DA2A04200}"/>
                </a:ext>
              </a:extLst>
            </p:cNvPr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4;p45">
              <a:extLst>
                <a:ext uri="{FF2B5EF4-FFF2-40B4-BE49-F238E27FC236}">
                  <a16:creationId xmlns:a16="http://schemas.microsoft.com/office/drawing/2014/main" id="{76712071-D820-454C-9D41-108137037D74}"/>
                </a:ext>
              </a:extLst>
            </p:cNvPr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5;p45">
              <a:extLst>
                <a:ext uri="{FF2B5EF4-FFF2-40B4-BE49-F238E27FC236}">
                  <a16:creationId xmlns:a16="http://schemas.microsoft.com/office/drawing/2014/main" id="{4890BE4F-1D29-4B0A-9D68-70F4101E6B7C}"/>
                </a:ext>
              </a:extLst>
            </p:cNvPr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6D60C24-3BF6-1ADD-B3D4-F9EEEBC153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235361"/>
              </p:ext>
            </p:extLst>
          </p:nvPr>
        </p:nvGraphicFramePr>
        <p:xfrm>
          <a:off x="855487" y="1292587"/>
          <a:ext cx="6207224" cy="306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682;p45">
            <a:extLst>
              <a:ext uri="{FF2B5EF4-FFF2-40B4-BE49-F238E27FC236}">
                <a16:creationId xmlns:a16="http://schemas.microsoft.com/office/drawing/2014/main" id="{9F4C13BC-123F-4F9D-88AC-58430EEB7297}"/>
              </a:ext>
            </a:extLst>
          </p:cNvPr>
          <p:cNvGrpSpPr/>
          <p:nvPr/>
        </p:nvGrpSpPr>
        <p:grpSpPr>
          <a:xfrm>
            <a:off x="5932564" y="3537774"/>
            <a:ext cx="3211436" cy="3211451"/>
            <a:chOff x="1190500" y="238125"/>
            <a:chExt cx="5237175" cy="5237200"/>
          </a:xfrm>
        </p:grpSpPr>
        <p:sp>
          <p:nvSpPr>
            <p:cNvPr id="52" name="Google Shape;683;p45">
              <a:extLst>
                <a:ext uri="{FF2B5EF4-FFF2-40B4-BE49-F238E27FC236}">
                  <a16:creationId xmlns:a16="http://schemas.microsoft.com/office/drawing/2014/main" id="{8B587EA9-70BD-4573-B0D8-F8330C3F8963}"/>
                </a:ext>
              </a:extLst>
            </p:cNvPr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4;p45">
              <a:extLst>
                <a:ext uri="{FF2B5EF4-FFF2-40B4-BE49-F238E27FC236}">
                  <a16:creationId xmlns:a16="http://schemas.microsoft.com/office/drawing/2014/main" id="{AA4E9C68-5F8E-402D-A095-1BF2B2A422EC}"/>
                </a:ext>
              </a:extLst>
            </p:cNvPr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5;p45">
              <a:extLst>
                <a:ext uri="{FF2B5EF4-FFF2-40B4-BE49-F238E27FC236}">
                  <a16:creationId xmlns:a16="http://schemas.microsoft.com/office/drawing/2014/main" id="{7EAC868C-1921-4C1E-A8C8-D4F9BD1F49CB}"/>
                </a:ext>
              </a:extLst>
            </p:cNvPr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32"/>
          <p:cNvSpPr txBox="1">
            <a:spLocks noGrp="1"/>
          </p:cNvSpPr>
          <p:nvPr>
            <p:ph type="title"/>
          </p:nvPr>
        </p:nvSpPr>
        <p:spPr>
          <a:xfrm>
            <a:off x="475910" y="204227"/>
            <a:ext cx="8335996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767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Network Topology</a:t>
            </a:r>
          </a:p>
        </p:txBody>
      </p:sp>
      <p:sp>
        <p:nvSpPr>
          <p:cNvPr id="364" name="Google Shape;364;p32"/>
          <p:cNvSpPr/>
          <p:nvPr/>
        </p:nvSpPr>
        <p:spPr>
          <a:xfrm>
            <a:off x="8004500" y="1209563"/>
            <a:ext cx="283500" cy="2835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8193150" y="13536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8034775" y="861725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468;p36">
            <a:extLst>
              <a:ext uri="{FF2B5EF4-FFF2-40B4-BE49-F238E27FC236}">
                <a16:creationId xmlns:a16="http://schemas.microsoft.com/office/drawing/2014/main" id="{C96B132E-C651-4ECB-B8E0-CA62BD63F7DC}"/>
              </a:ext>
            </a:extLst>
          </p:cNvPr>
          <p:cNvGrpSpPr/>
          <p:nvPr/>
        </p:nvGrpSpPr>
        <p:grpSpPr>
          <a:xfrm>
            <a:off x="7191641" y="881799"/>
            <a:ext cx="554809" cy="554809"/>
            <a:chOff x="5724800" y="2169125"/>
            <a:chExt cx="587100" cy="587100"/>
          </a:xfrm>
        </p:grpSpPr>
        <p:sp>
          <p:nvSpPr>
            <p:cNvPr id="29" name="Google Shape;469;p36">
              <a:extLst>
                <a:ext uri="{FF2B5EF4-FFF2-40B4-BE49-F238E27FC236}">
                  <a16:creationId xmlns:a16="http://schemas.microsoft.com/office/drawing/2014/main" id="{EA643E4A-B58F-4657-81A2-86533202EC0A}"/>
                </a:ext>
              </a:extLst>
            </p:cNvPr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0;p36">
              <a:extLst>
                <a:ext uri="{FF2B5EF4-FFF2-40B4-BE49-F238E27FC236}">
                  <a16:creationId xmlns:a16="http://schemas.microsoft.com/office/drawing/2014/main" id="{D4A01CA4-4B60-4B28-A16C-48824B63A960}"/>
                </a:ext>
              </a:extLst>
            </p:cNvPr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1;p36">
              <a:extLst>
                <a:ext uri="{FF2B5EF4-FFF2-40B4-BE49-F238E27FC236}">
                  <a16:creationId xmlns:a16="http://schemas.microsoft.com/office/drawing/2014/main" id="{5BFC57DA-F509-4E69-A516-B24DF0B1F12E}"/>
                </a:ext>
              </a:extLst>
            </p:cNvPr>
            <p:cNvSpPr/>
            <p:nvPr/>
          </p:nvSpPr>
          <p:spPr>
            <a:xfrm>
              <a:off x="5889083" y="2332610"/>
              <a:ext cx="258497" cy="260131"/>
            </a:xfrm>
            <a:custGeom>
              <a:avLst/>
              <a:gdLst/>
              <a:ahLst/>
              <a:cxnLst/>
              <a:rect l="l" t="t" r="r" b="b"/>
              <a:pathLst>
                <a:path w="42238" h="42505" extrusionOk="0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01231D7-89A1-5506-AA34-2DBB05220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0304391"/>
              </p:ext>
            </p:extLst>
          </p:nvPr>
        </p:nvGraphicFramePr>
        <p:xfrm>
          <a:off x="570159" y="1493063"/>
          <a:ext cx="4073749" cy="2746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D9D1A49-80EB-41CB-99AE-C4DB2DBC3C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677" y="1690459"/>
            <a:ext cx="3640164" cy="247250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>
            <a:spLocks noGrp="1"/>
          </p:cNvSpPr>
          <p:nvPr>
            <p:ph type="title"/>
          </p:nvPr>
        </p:nvSpPr>
        <p:spPr>
          <a:xfrm>
            <a:off x="715056" y="0"/>
            <a:ext cx="78955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ts val="8580"/>
              </a:lnSpc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Device Configuration</a:t>
            </a:r>
          </a:p>
        </p:txBody>
      </p:sp>
      <p:grpSp>
        <p:nvGrpSpPr>
          <p:cNvPr id="53" name="Google Shape;682;p45">
            <a:extLst>
              <a:ext uri="{FF2B5EF4-FFF2-40B4-BE49-F238E27FC236}">
                <a16:creationId xmlns:a16="http://schemas.microsoft.com/office/drawing/2014/main" id="{3D2E8612-901F-44C8-A432-E5429632DB75}"/>
              </a:ext>
            </a:extLst>
          </p:cNvPr>
          <p:cNvGrpSpPr/>
          <p:nvPr/>
        </p:nvGrpSpPr>
        <p:grpSpPr>
          <a:xfrm>
            <a:off x="4470434" y="-1202123"/>
            <a:ext cx="3211436" cy="3211451"/>
            <a:chOff x="1190500" y="238125"/>
            <a:chExt cx="5237175" cy="5237200"/>
          </a:xfrm>
        </p:grpSpPr>
        <p:sp>
          <p:nvSpPr>
            <p:cNvPr id="54" name="Google Shape;683;p45">
              <a:extLst>
                <a:ext uri="{FF2B5EF4-FFF2-40B4-BE49-F238E27FC236}">
                  <a16:creationId xmlns:a16="http://schemas.microsoft.com/office/drawing/2014/main" id="{3DC22C4E-BBDF-473F-B9A4-4910EC4AE44E}"/>
                </a:ext>
              </a:extLst>
            </p:cNvPr>
            <p:cNvSpPr/>
            <p:nvPr/>
          </p:nvSpPr>
          <p:spPr>
            <a:xfrm>
              <a:off x="1190500" y="238125"/>
              <a:ext cx="5237175" cy="5237200"/>
            </a:xfrm>
            <a:custGeom>
              <a:avLst/>
              <a:gdLst/>
              <a:ahLst/>
              <a:cxnLst/>
              <a:rect l="l" t="t" r="r" b="b"/>
              <a:pathLst>
                <a:path w="209487" h="209488" extrusionOk="0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4;p45">
              <a:extLst>
                <a:ext uri="{FF2B5EF4-FFF2-40B4-BE49-F238E27FC236}">
                  <a16:creationId xmlns:a16="http://schemas.microsoft.com/office/drawing/2014/main" id="{C09E9BF9-D021-4A36-808C-F496D17B0B34}"/>
                </a:ext>
              </a:extLst>
            </p:cNvPr>
            <p:cNvSpPr/>
            <p:nvPr/>
          </p:nvSpPr>
          <p:spPr>
            <a:xfrm>
              <a:off x="1732050" y="779675"/>
              <a:ext cx="4154050" cy="4154075"/>
            </a:xfrm>
            <a:custGeom>
              <a:avLst/>
              <a:gdLst/>
              <a:ahLst/>
              <a:cxnLst/>
              <a:rect l="l" t="t" r="r" b="b"/>
              <a:pathLst>
                <a:path w="166162" h="166163" extrusionOk="0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5;p45">
              <a:extLst>
                <a:ext uri="{FF2B5EF4-FFF2-40B4-BE49-F238E27FC236}">
                  <a16:creationId xmlns:a16="http://schemas.microsoft.com/office/drawing/2014/main" id="{1DF79E79-1AE5-4B18-8123-309E3E99A430}"/>
                </a:ext>
              </a:extLst>
            </p:cNvPr>
            <p:cNvSpPr/>
            <p:nvPr/>
          </p:nvSpPr>
          <p:spPr>
            <a:xfrm>
              <a:off x="2297475" y="1345125"/>
              <a:ext cx="3023200" cy="3023200"/>
            </a:xfrm>
            <a:custGeom>
              <a:avLst/>
              <a:gdLst/>
              <a:ahLst/>
              <a:cxnLst/>
              <a:rect l="l" t="t" r="r" b="b"/>
              <a:pathLst>
                <a:path w="120928" h="120928" extrusionOk="0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6CADD7-AE99-A6E5-10B7-6D72D6DBF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945318"/>
              </p:ext>
            </p:extLst>
          </p:nvPr>
        </p:nvGraphicFramePr>
        <p:xfrm>
          <a:off x="477050" y="1187511"/>
          <a:ext cx="3978743" cy="3075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D3E6DC6-244B-8E0B-CE04-ED85E3CEB6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3492" y="2879357"/>
            <a:ext cx="3978743" cy="1766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CF647-EF0A-3C4E-4001-BED9B4D5F4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8209" y="1018000"/>
            <a:ext cx="3994026" cy="176681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772F-7CB9-99CD-5325-C4915A1E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 Network Performance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B169DC-7D79-D4CA-BB05-D65F0C854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550254"/>
              </p:ext>
            </p:extLst>
          </p:nvPr>
        </p:nvGraphicFramePr>
        <p:xfrm>
          <a:off x="720000" y="1152475"/>
          <a:ext cx="77040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79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4733-C330-1733-A7AC-D3ECBBCF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Challenges and Solutions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6F1FB94-F168-7452-6321-78E3381DDA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395295"/>
              </p:ext>
            </p:extLst>
          </p:nvPr>
        </p:nvGraphicFramePr>
        <p:xfrm>
          <a:off x="200025" y="1168078"/>
          <a:ext cx="7704000" cy="2807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7645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167B-5481-D655-703A-7A3F941A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  <a:t>Conclusion and Future Work</a:t>
            </a:r>
            <a:b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Garet Bold"/>
                <a:cs typeface="Times New Roman" panose="02020603050405020304" pitchFamily="18" charset="0"/>
                <a:sym typeface="Garet Bold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CE3ABC-781B-68A4-9635-9F7D2F7EB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963226"/>
              </p:ext>
            </p:extLst>
          </p:nvPr>
        </p:nvGraphicFramePr>
        <p:xfrm>
          <a:off x="720000" y="1152475"/>
          <a:ext cx="7500075" cy="324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16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395</Words>
  <Application>Microsoft Office PowerPoint</Application>
  <PresentationFormat>On-screen Show (16:9)</PresentationFormat>
  <Paragraphs>75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Wingdings</vt:lpstr>
      <vt:lpstr>Times New Roman</vt:lpstr>
      <vt:lpstr>Bebas Neue</vt:lpstr>
      <vt:lpstr>Trebuchet MS</vt:lpstr>
      <vt:lpstr>Arial</vt:lpstr>
      <vt:lpstr>Albert Sans</vt:lpstr>
      <vt:lpstr>AI Incident Automation Pitch Deck by Slidesgo</vt:lpstr>
      <vt:lpstr>Campus Area Network(CAN)</vt:lpstr>
      <vt:lpstr>PowerPoint Presentation</vt:lpstr>
      <vt:lpstr>Contents</vt:lpstr>
      <vt:lpstr>Introduction</vt:lpstr>
      <vt:lpstr>Network Topology</vt:lpstr>
      <vt:lpstr>Device Configuration</vt:lpstr>
      <vt:lpstr> Network Performance </vt:lpstr>
      <vt:lpstr>Challenges and Solutions </vt:lpstr>
      <vt:lpstr>Conclusion and Future Work </vt:lpstr>
      <vt:lpstr>Thank You So Much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Adder Subtractor</dc:title>
  <dc:creator>Mahtab Taosif</dc:creator>
  <cp:lastModifiedBy>Md. Jubayerul Hasan Mahin</cp:lastModifiedBy>
  <cp:revision>34</cp:revision>
  <dcterms:modified xsi:type="dcterms:W3CDTF">2024-12-26T03:39:49Z</dcterms:modified>
</cp:coreProperties>
</file>