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9" r:id="rId7"/>
    <p:sldId id="270" r:id="rId8"/>
    <p:sldId id="265" r:id="rId9"/>
    <p:sldId id="266" r:id="rId10"/>
    <p:sldId id="271" r:id="rId11"/>
    <p:sldId id="259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ADDD2-44D9-4BA3-BD42-5D0C8DF838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BCEAF-EB11-4B7B-AB5F-9D6783963211}">
      <dgm:prSet phldrT="[Text]" custT="1"/>
      <dgm:spPr/>
      <dgm:t>
        <a:bodyPr/>
        <a:lstStyle/>
        <a:p>
          <a:r>
            <a:rPr lang="en-US" sz="2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Types of errors</a:t>
          </a:r>
        </a:p>
      </dgm:t>
    </dgm:pt>
    <dgm:pt modelId="{5E3CE009-B080-4A69-B4B4-A966C6062CCA}" type="parTrans" cxnId="{6A1DB1EC-E2CA-4E1A-ACC8-8D617D7BF234}">
      <dgm:prSet/>
      <dgm:spPr/>
      <dgm:t>
        <a:bodyPr/>
        <a:lstStyle/>
        <a:p>
          <a:endParaRPr lang="en-US"/>
        </a:p>
      </dgm:t>
    </dgm:pt>
    <dgm:pt modelId="{B37B0CBE-148F-419E-8F53-5425E9DACAB3}" type="sibTrans" cxnId="{6A1DB1EC-E2CA-4E1A-ACC8-8D617D7BF234}">
      <dgm:prSet/>
      <dgm:spPr/>
      <dgm:t>
        <a:bodyPr/>
        <a:lstStyle/>
        <a:p>
          <a:endParaRPr lang="en-US"/>
        </a:p>
      </dgm:t>
    </dgm:pt>
    <dgm:pt modelId="{7D57B392-BC2B-4F27-AB1E-ED33F3C84BFC}">
      <dgm:prSet custT="1"/>
      <dgm:spPr/>
      <dgm:t>
        <a:bodyPr/>
        <a:lstStyle/>
        <a:p>
          <a:r>
            <a:rPr lang="en-US" sz="2800" b="0" dirty="0">
              <a:latin typeface="Times New Roman" panose="02020603050405020304" pitchFamily="18" charset="0"/>
              <a:cs typeface="Times New Roman" panose="02020603050405020304" pitchFamily="18" charset="0"/>
            </a:rPr>
            <a:t>Error detection and correction</a:t>
          </a:r>
        </a:p>
      </dgm:t>
    </dgm:pt>
    <dgm:pt modelId="{EADDEF94-4D23-4D1A-A22D-DCDEFDB0C311}" type="parTrans" cxnId="{015C8663-B20F-4B70-AA18-C51B9EF4FCE9}">
      <dgm:prSet/>
      <dgm:spPr/>
      <dgm:t>
        <a:bodyPr/>
        <a:lstStyle/>
        <a:p>
          <a:endParaRPr lang="en-US"/>
        </a:p>
      </dgm:t>
    </dgm:pt>
    <dgm:pt modelId="{E6BE36E5-5417-4DA6-AFDB-EAE3BB3E03E2}" type="sibTrans" cxnId="{015C8663-B20F-4B70-AA18-C51B9EF4FCE9}">
      <dgm:prSet/>
      <dgm:spPr/>
      <dgm:t>
        <a:bodyPr/>
        <a:lstStyle/>
        <a:p>
          <a:endParaRPr lang="en-US"/>
        </a:p>
      </dgm:t>
    </dgm:pt>
    <dgm:pt modelId="{CB13CC6D-AE57-4529-81F8-C52397A9F714}">
      <dgm:prSet custT="1"/>
      <dgm:spPr/>
      <dgm:t>
        <a:bodyPr/>
        <a:lstStyle/>
        <a:p>
          <a:r>
            <a:rPr lang="en-US" sz="2800" b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corruption</a:t>
          </a:r>
        </a:p>
      </dgm:t>
    </dgm:pt>
    <dgm:pt modelId="{602AE846-F7B8-4EF5-BA71-73045A812656}" type="parTrans" cxnId="{828DDB6D-FF8D-426F-8AD0-DDA53B0C082E}">
      <dgm:prSet/>
      <dgm:spPr/>
      <dgm:t>
        <a:bodyPr/>
        <a:lstStyle/>
        <a:p>
          <a:endParaRPr lang="en-US"/>
        </a:p>
      </dgm:t>
    </dgm:pt>
    <dgm:pt modelId="{FC87C251-6135-4956-A425-DA6B0CAE0731}" type="sibTrans" cxnId="{828DDB6D-FF8D-426F-8AD0-DDA53B0C082E}">
      <dgm:prSet/>
      <dgm:spPr/>
      <dgm:t>
        <a:bodyPr/>
        <a:lstStyle/>
        <a:p>
          <a:endParaRPr lang="en-US"/>
        </a:p>
      </dgm:t>
    </dgm:pt>
    <dgm:pt modelId="{7B6881AA-8AA1-4816-B031-C872ED5E8058}" type="pres">
      <dgm:prSet presAssocID="{8B5ADDD2-44D9-4BA3-BD42-5D0C8DF83814}" presName="linearFlow" presStyleCnt="0">
        <dgm:presLayoutVars>
          <dgm:dir/>
          <dgm:resizeHandles val="exact"/>
        </dgm:presLayoutVars>
      </dgm:prSet>
      <dgm:spPr/>
    </dgm:pt>
    <dgm:pt modelId="{E3C1B8B4-F804-49EE-834A-E546BBFB3755}" type="pres">
      <dgm:prSet presAssocID="{CB13CC6D-AE57-4529-81F8-C52397A9F714}" presName="composite" presStyleCnt="0"/>
      <dgm:spPr/>
    </dgm:pt>
    <dgm:pt modelId="{89136F7C-E709-445F-8CFB-393F3F2EDA66}" type="pres">
      <dgm:prSet presAssocID="{CB13CC6D-AE57-4529-81F8-C52397A9F714}" presName="imgShp" presStyleLbl="fgImgPlace1" presStyleIdx="0" presStyleCnt="3"/>
      <dgm:spPr/>
    </dgm:pt>
    <dgm:pt modelId="{FDCF3B2C-5C8B-4DBE-BA17-C0F80C4AE020}" type="pres">
      <dgm:prSet presAssocID="{CB13CC6D-AE57-4529-81F8-C52397A9F714}" presName="txShp" presStyleLbl="node1" presStyleIdx="0" presStyleCnt="3">
        <dgm:presLayoutVars>
          <dgm:bulletEnabled val="1"/>
        </dgm:presLayoutVars>
      </dgm:prSet>
      <dgm:spPr/>
    </dgm:pt>
    <dgm:pt modelId="{EDD2C695-A865-42BA-AE3B-60FA635E8501}" type="pres">
      <dgm:prSet presAssocID="{FC87C251-6135-4956-A425-DA6B0CAE0731}" presName="spacing" presStyleCnt="0"/>
      <dgm:spPr/>
    </dgm:pt>
    <dgm:pt modelId="{B9FD5C6D-8DDE-4978-A8D7-B1BD57142FC4}" type="pres">
      <dgm:prSet presAssocID="{7D57B392-BC2B-4F27-AB1E-ED33F3C84BFC}" presName="composite" presStyleCnt="0"/>
      <dgm:spPr/>
    </dgm:pt>
    <dgm:pt modelId="{97DEBFA2-1C73-4798-AD5C-1B467F349750}" type="pres">
      <dgm:prSet presAssocID="{7D57B392-BC2B-4F27-AB1E-ED33F3C84BFC}" presName="imgShp" presStyleLbl="fgImgPlace1" presStyleIdx="1" presStyleCnt="3"/>
      <dgm:spPr/>
    </dgm:pt>
    <dgm:pt modelId="{AF43A30F-8473-43BB-9B84-1A635AB44EB6}" type="pres">
      <dgm:prSet presAssocID="{7D57B392-BC2B-4F27-AB1E-ED33F3C84BFC}" presName="txShp" presStyleLbl="node1" presStyleIdx="1" presStyleCnt="3">
        <dgm:presLayoutVars>
          <dgm:bulletEnabled val="1"/>
        </dgm:presLayoutVars>
      </dgm:prSet>
      <dgm:spPr/>
    </dgm:pt>
    <dgm:pt modelId="{160AF7C5-48E3-48BD-8D48-EF2D2014C7DC}" type="pres">
      <dgm:prSet presAssocID="{E6BE36E5-5417-4DA6-AFDB-EAE3BB3E03E2}" presName="spacing" presStyleCnt="0"/>
      <dgm:spPr/>
    </dgm:pt>
    <dgm:pt modelId="{8587DC8F-85B1-48AA-AF3A-DCE69625B9FF}" type="pres">
      <dgm:prSet presAssocID="{9C9BCEAF-EB11-4B7B-AB5F-9D6783963211}" presName="composite" presStyleCnt="0"/>
      <dgm:spPr/>
    </dgm:pt>
    <dgm:pt modelId="{381E938C-C332-4C63-AB23-EDB3B5B05BEE}" type="pres">
      <dgm:prSet presAssocID="{9C9BCEAF-EB11-4B7B-AB5F-9D6783963211}" presName="imgShp" presStyleLbl="fgImgPlace1" presStyleIdx="2" presStyleCnt="3"/>
      <dgm:spPr/>
    </dgm:pt>
    <dgm:pt modelId="{804A6C3B-8E5A-4239-9A32-820453E1EAE9}" type="pres">
      <dgm:prSet presAssocID="{9C9BCEAF-EB11-4B7B-AB5F-9D6783963211}" presName="txShp" presStyleLbl="node1" presStyleIdx="2" presStyleCnt="3">
        <dgm:presLayoutVars>
          <dgm:bulletEnabled val="1"/>
        </dgm:presLayoutVars>
      </dgm:prSet>
      <dgm:spPr/>
    </dgm:pt>
  </dgm:ptLst>
  <dgm:cxnLst>
    <dgm:cxn modelId="{59D38421-2D63-48B1-A936-8295731470BB}" type="presOf" srcId="{9C9BCEAF-EB11-4B7B-AB5F-9D6783963211}" destId="{804A6C3B-8E5A-4239-9A32-820453E1EAE9}" srcOrd="0" destOrd="0" presId="urn:microsoft.com/office/officeart/2005/8/layout/vList3"/>
    <dgm:cxn modelId="{2C0A0730-EE18-4052-B4CA-8A9B8127072A}" type="presOf" srcId="{7D57B392-BC2B-4F27-AB1E-ED33F3C84BFC}" destId="{AF43A30F-8473-43BB-9B84-1A635AB44EB6}" srcOrd="0" destOrd="0" presId="urn:microsoft.com/office/officeart/2005/8/layout/vList3"/>
    <dgm:cxn modelId="{AEE43136-DB92-4597-AC22-B8A82F05904F}" type="presOf" srcId="{8B5ADDD2-44D9-4BA3-BD42-5D0C8DF83814}" destId="{7B6881AA-8AA1-4816-B031-C872ED5E8058}" srcOrd="0" destOrd="0" presId="urn:microsoft.com/office/officeart/2005/8/layout/vList3"/>
    <dgm:cxn modelId="{015C8663-B20F-4B70-AA18-C51B9EF4FCE9}" srcId="{8B5ADDD2-44D9-4BA3-BD42-5D0C8DF83814}" destId="{7D57B392-BC2B-4F27-AB1E-ED33F3C84BFC}" srcOrd="1" destOrd="0" parTransId="{EADDEF94-4D23-4D1A-A22D-DCDEFDB0C311}" sibTransId="{E6BE36E5-5417-4DA6-AFDB-EAE3BB3E03E2}"/>
    <dgm:cxn modelId="{828DDB6D-FF8D-426F-8AD0-DDA53B0C082E}" srcId="{8B5ADDD2-44D9-4BA3-BD42-5D0C8DF83814}" destId="{CB13CC6D-AE57-4529-81F8-C52397A9F714}" srcOrd="0" destOrd="0" parTransId="{602AE846-F7B8-4EF5-BA71-73045A812656}" sibTransId="{FC87C251-6135-4956-A425-DA6B0CAE0731}"/>
    <dgm:cxn modelId="{C70B80E3-47C1-4467-BA28-DDF095DE5F7D}" type="presOf" srcId="{CB13CC6D-AE57-4529-81F8-C52397A9F714}" destId="{FDCF3B2C-5C8B-4DBE-BA17-C0F80C4AE020}" srcOrd="0" destOrd="0" presId="urn:microsoft.com/office/officeart/2005/8/layout/vList3"/>
    <dgm:cxn modelId="{6A1DB1EC-E2CA-4E1A-ACC8-8D617D7BF234}" srcId="{8B5ADDD2-44D9-4BA3-BD42-5D0C8DF83814}" destId="{9C9BCEAF-EB11-4B7B-AB5F-9D6783963211}" srcOrd="2" destOrd="0" parTransId="{5E3CE009-B080-4A69-B4B4-A966C6062CCA}" sibTransId="{B37B0CBE-148F-419E-8F53-5425E9DACAB3}"/>
    <dgm:cxn modelId="{D17A8E1B-F429-43DF-8930-AFB0F2314131}" type="presParOf" srcId="{7B6881AA-8AA1-4816-B031-C872ED5E8058}" destId="{E3C1B8B4-F804-49EE-834A-E546BBFB3755}" srcOrd="0" destOrd="0" presId="urn:microsoft.com/office/officeart/2005/8/layout/vList3"/>
    <dgm:cxn modelId="{1F16E45E-62A1-47C8-A4D7-07F76642B89E}" type="presParOf" srcId="{E3C1B8B4-F804-49EE-834A-E546BBFB3755}" destId="{89136F7C-E709-445F-8CFB-393F3F2EDA66}" srcOrd="0" destOrd="0" presId="urn:microsoft.com/office/officeart/2005/8/layout/vList3"/>
    <dgm:cxn modelId="{85C6D900-1986-4E8A-8B04-03F5E5ACA38E}" type="presParOf" srcId="{E3C1B8B4-F804-49EE-834A-E546BBFB3755}" destId="{FDCF3B2C-5C8B-4DBE-BA17-C0F80C4AE020}" srcOrd="1" destOrd="0" presId="urn:microsoft.com/office/officeart/2005/8/layout/vList3"/>
    <dgm:cxn modelId="{3543D58D-8384-48CA-AFD3-B50971F5EB9B}" type="presParOf" srcId="{7B6881AA-8AA1-4816-B031-C872ED5E8058}" destId="{EDD2C695-A865-42BA-AE3B-60FA635E8501}" srcOrd="1" destOrd="0" presId="urn:microsoft.com/office/officeart/2005/8/layout/vList3"/>
    <dgm:cxn modelId="{1F824600-10E2-49D4-A42F-C49835D4DFF3}" type="presParOf" srcId="{7B6881AA-8AA1-4816-B031-C872ED5E8058}" destId="{B9FD5C6D-8DDE-4978-A8D7-B1BD57142FC4}" srcOrd="2" destOrd="0" presId="urn:microsoft.com/office/officeart/2005/8/layout/vList3"/>
    <dgm:cxn modelId="{66F7A17E-7A68-467E-B4ED-F0054E43310C}" type="presParOf" srcId="{B9FD5C6D-8DDE-4978-A8D7-B1BD57142FC4}" destId="{97DEBFA2-1C73-4798-AD5C-1B467F349750}" srcOrd="0" destOrd="0" presId="urn:microsoft.com/office/officeart/2005/8/layout/vList3"/>
    <dgm:cxn modelId="{CEFBCE7D-5584-4B01-9467-F2A93A858E09}" type="presParOf" srcId="{B9FD5C6D-8DDE-4978-A8D7-B1BD57142FC4}" destId="{AF43A30F-8473-43BB-9B84-1A635AB44EB6}" srcOrd="1" destOrd="0" presId="urn:microsoft.com/office/officeart/2005/8/layout/vList3"/>
    <dgm:cxn modelId="{565F2B99-02EC-4D70-874F-B833A0359678}" type="presParOf" srcId="{7B6881AA-8AA1-4816-B031-C872ED5E8058}" destId="{160AF7C5-48E3-48BD-8D48-EF2D2014C7DC}" srcOrd="3" destOrd="0" presId="urn:microsoft.com/office/officeart/2005/8/layout/vList3"/>
    <dgm:cxn modelId="{A07A5514-C5D1-4B30-B890-18E65AD0A716}" type="presParOf" srcId="{7B6881AA-8AA1-4816-B031-C872ED5E8058}" destId="{8587DC8F-85B1-48AA-AF3A-DCE69625B9FF}" srcOrd="4" destOrd="0" presId="urn:microsoft.com/office/officeart/2005/8/layout/vList3"/>
    <dgm:cxn modelId="{CDD60D97-8E0E-4A32-8190-F84F3AF0C1E1}" type="presParOf" srcId="{8587DC8F-85B1-48AA-AF3A-DCE69625B9FF}" destId="{381E938C-C332-4C63-AB23-EDB3B5B05BEE}" srcOrd="0" destOrd="0" presId="urn:microsoft.com/office/officeart/2005/8/layout/vList3"/>
    <dgm:cxn modelId="{25F4234E-188C-4E65-B284-1F09C1BABF69}" type="presParOf" srcId="{8587DC8F-85B1-48AA-AF3A-DCE69625B9FF}" destId="{804A6C3B-8E5A-4239-9A32-820453E1E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7FDDE-ED59-4DE5-BB86-50E0A3D098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A9877-D135-4C1C-B22A-A15EDB9984D4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Adds an extra bit (parity bit) to a data block for error detection.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D8433-C409-4144-B17A-FA02B6A8023B}" type="parTrans" cxnId="{8DA647F4-3BAB-45AC-A459-702AE1AACAFD}">
      <dgm:prSet/>
      <dgm:spPr/>
      <dgm:t>
        <a:bodyPr/>
        <a:lstStyle/>
        <a:p>
          <a:endParaRPr lang="en-US"/>
        </a:p>
      </dgm:t>
    </dgm:pt>
    <dgm:pt modelId="{F3E10093-8BD0-4799-A3AC-76A6E6B0522E}" type="sibTrans" cxnId="{8DA647F4-3BAB-45AC-A459-702AE1AACAFD}">
      <dgm:prSet/>
      <dgm:spPr/>
      <dgm:t>
        <a:bodyPr/>
        <a:lstStyle/>
        <a:p>
          <a:endParaRPr lang="en-US"/>
        </a:p>
      </dgm:t>
    </dgm:pt>
    <dgm:pt modelId="{552E5184-34FF-482F-8B43-BDAD9BD80615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Two types: Even Parity and Odd Parity.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E2EE9E-BEC5-4F3B-941B-21ACC9EA7ED3}" type="parTrans" cxnId="{C92F0EDE-8915-4477-9E96-1CF0AB15ED8F}">
      <dgm:prSet/>
      <dgm:spPr/>
      <dgm:t>
        <a:bodyPr/>
        <a:lstStyle/>
        <a:p>
          <a:endParaRPr lang="en-US"/>
        </a:p>
      </dgm:t>
    </dgm:pt>
    <dgm:pt modelId="{8F8ACE7D-C0CE-4713-8292-65B3FDF9728C}" type="sibTrans" cxnId="{C92F0EDE-8915-4477-9E96-1CF0AB15ED8F}">
      <dgm:prSet/>
      <dgm:spPr/>
      <dgm:t>
        <a:bodyPr/>
        <a:lstStyle/>
        <a:p>
          <a:endParaRPr lang="en-US"/>
        </a:p>
      </dgm:t>
    </dgm:pt>
    <dgm:pt modelId="{8F5BA885-952D-410A-8E44-2790FF18DF0C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Even Parity: Makes the total number of 1s in the data block (including parity bit) even.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AF298-F542-45B1-B1A0-C81A16C6FF9A}" type="parTrans" cxnId="{F55B9978-4F33-4A65-A5F3-ECC8C6401DF9}">
      <dgm:prSet/>
      <dgm:spPr/>
      <dgm:t>
        <a:bodyPr/>
        <a:lstStyle/>
        <a:p>
          <a:endParaRPr lang="en-US"/>
        </a:p>
      </dgm:t>
    </dgm:pt>
    <dgm:pt modelId="{4B7071E3-20B8-4C3C-A9AE-EF33A693F3A9}" type="sibTrans" cxnId="{F55B9978-4F33-4A65-A5F3-ECC8C6401DF9}">
      <dgm:prSet/>
      <dgm:spPr/>
      <dgm:t>
        <a:bodyPr/>
        <a:lstStyle/>
        <a:p>
          <a:endParaRPr lang="en-US"/>
        </a:p>
      </dgm:t>
    </dgm:pt>
    <dgm:pt modelId="{73368001-5935-42AC-A7FD-8978DBD6F829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Odd Parity: Makes the total number of 1s in the data block (including parity bit) odd.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0B0DE0-9087-4F8F-B04C-1F745FD54FB8}" type="parTrans" cxnId="{6AF16BCF-48C9-490A-BC0F-A2A0EE75D745}">
      <dgm:prSet/>
      <dgm:spPr/>
      <dgm:t>
        <a:bodyPr/>
        <a:lstStyle/>
        <a:p>
          <a:endParaRPr lang="en-US"/>
        </a:p>
      </dgm:t>
    </dgm:pt>
    <dgm:pt modelId="{9067B48A-85B7-4B9D-AD68-4D0FC92C32E3}" type="sibTrans" cxnId="{6AF16BCF-48C9-490A-BC0F-A2A0EE75D745}">
      <dgm:prSet/>
      <dgm:spPr/>
      <dgm:t>
        <a:bodyPr/>
        <a:lstStyle/>
        <a:p>
          <a:endParaRPr lang="en-US"/>
        </a:p>
      </dgm:t>
    </dgm:pt>
    <dgm:pt modelId="{F92C137D-C52A-4F9B-AA67-B7CD19D0FFF7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Detects only single-bit errors.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5940F4-E6BA-4A19-A2F4-CA4E9D9BE7B0}" type="parTrans" cxnId="{74D14CD8-48BD-487D-90B6-C5C1F798D041}">
      <dgm:prSet/>
      <dgm:spPr/>
      <dgm:t>
        <a:bodyPr/>
        <a:lstStyle/>
        <a:p>
          <a:endParaRPr lang="en-US"/>
        </a:p>
      </dgm:t>
    </dgm:pt>
    <dgm:pt modelId="{284D3DAA-31A0-4F9D-9E62-9B57335080A1}" type="sibTrans" cxnId="{74D14CD8-48BD-487D-90B6-C5C1F798D041}">
      <dgm:prSet/>
      <dgm:spPr/>
      <dgm:t>
        <a:bodyPr/>
        <a:lstStyle/>
        <a:p>
          <a:endParaRPr lang="en-US"/>
        </a:p>
      </dgm:t>
    </dgm:pt>
    <dgm:pt modelId="{125EBBDE-2278-4002-8B5C-9EBA7E613E6F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efficient for basic error detection.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EA408-358D-421A-8AFA-F1CD1C857877}" type="parTrans" cxnId="{1D3F7738-446D-4D8F-8DCC-4DBBBB742BE3}">
      <dgm:prSet/>
      <dgm:spPr/>
      <dgm:t>
        <a:bodyPr/>
        <a:lstStyle/>
        <a:p>
          <a:endParaRPr lang="en-US"/>
        </a:p>
      </dgm:t>
    </dgm:pt>
    <dgm:pt modelId="{C7AFC653-C4EB-42B4-8882-AC8C5DD263C3}" type="sibTrans" cxnId="{1D3F7738-446D-4D8F-8DCC-4DBBBB742BE3}">
      <dgm:prSet/>
      <dgm:spPr/>
      <dgm:t>
        <a:bodyPr/>
        <a:lstStyle/>
        <a:p>
          <a:endParaRPr lang="en-US"/>
        </a:p>
      </dgm:t>
    </dgm:pt>
    <dgm:pt modelId="{4D132E9B-B942-4F72-BFEA-6DB714648FC1}" type="pres">
      <dgm:prSet presAssocID="{5C47FDDE-ED59-4DE5-BB86-50E0A3D098E8}" presName="linearFlow" presStyleCnt="0">
        <dgm:presLayoutVars>
          <dgm:dir/>
          <dgm:resizeHandles val="exact"/>
        </dgm:presLayoutVars>
      </dgm:prSet>
      <dgm:spPr/>
    </dgm:pt>
    <dgm:pt modelId="{FF89C66C-556C-4E25-8CCE-B04170E67709}" type="pres">
      <dgm:prSet presAssocID="{9EFA9877-D135-4C1C-B22A-A15EDB9984D4}" presName="composite" presStyleCnt="0"/>
      <dgm:spPr/>
    </dgm:pt>
    <dgm:pt modelId="{667D793C-1F99-4AC5-AD0E-3E4D9A5F7BD0}" type="pres">
      <dgm:prSet presAssocID="{9EFA9877-D135-4C1C-B22A-A15EDB9984D4}" presName="imgShp" presStyleLbl="fgImgPlace1" presStyleIdx="0" presStyleCnt="6"/>
      <dgm:spPr/>
    </dgm:pt>
    <dgm:pt modelId="{DB046BE3-A252-43EF-994A-12C117F8CB9E}" type="pres">
      <dgm:prSet presAssocID="{9EFA9877-D135-4C1C-B22A-A15EDB9984D4}" presName="txShp" presStyleLbl="node1" presStyleIdx="0" presStyleCnt="6">
        <dgm:presLayoutVars>
          <dgm:bulletEnabled val="1"/>
        </dgm:presLayoutVars>
      </dgm:prSet>
      <dgm:spPr/>
    </dgm:pt>
    <dgm:pt modelId="{334E6DEE-1C9E-4AC7-AE41-F98C31649392}" type="pres">
      <dgm:prSet presAssocID="{F3E10093-8BD0-4799-A3AC-76A6E6B0522E}" presName="spacing" presStyleCnt="0"/>
      <dgm:spPr/>
    </dgm:pt>
    <dgm:pt modelId="{EA739C01-0103-4726-8BF6-092293BF01C0}" type="pres">
      <dgm:prSet presAssocID="{552E5184-34FF-482F-8B43-BDAD9BD80615}" presName="composite" presStyleCnt="0"/>
      <dgm:spPr/>
    </dgm:pt>
    <dgm:pt modelId="{7FBFF9CC-E566-44A6-BD77-4B1488114DD1}" type="pres">
      <dgm:prSet presAssocID="{552E5184-34FF-482F-8B43-BDAD9BD80615}" presName="imgShp" presStyleLbl="fgImgPlace1" presStyleIdx="1" presStyleCnt="6"/>
      <dgm:spPr/>
    </dgm:pt>
    <dgm:pt modelId="{A01FD843-7F53-4CB0-BB1B-CD18A282670B}" type="pres">
      <dgm:prSet presAssocID="{552E5184-34FF-482F-8B43-BDAD9BD80615}" presName="txShp" presStyleLbl="node1" presStyleIdx="1" presStyleCnt="6">
        <dgm:presLayoutVars>
          <dgm:bulletEnabled val="1"/>
        </dgm:presLayoutVars>
      </dgm:prSet>
      <dgm:spPr/>
    </dgm:pt>
    <dgm:pt modelId="{ECEDA8A3-0A7A-4512-A3D8-6033186B14CC}" type="pres">
      <dgm:prSet presAssocID="{8F8ACE7D-C0CE-4713-8292-65B3FDF9728C}" presName="spacing" presStyleCnt="0"/>
      <dgm:spPr/>
    </dgm:pt>
    <dgm:pt modelId="{805BC3D6-7D93-48BB-9069-9266C2D0463A}" type="pres">
      <dgm:prSet presAssocID="{8F5BA885-952D-410A-8E44-2790FF18DF0C}" presName="composite" presStyleCnt="0"/>
      <dgm:spPr/>
    </dgm:pt>
    <dgm:pt modelId="{4219B8B1-4B14-4194-B5FB-FC5BDF2264E1}" type="pres">
      <dgm:prSet presAssocID="{8F5BA885-952D-410A-8E44-2790FF18DF0C}" presName="imgShp" presStyleLbl="fgImgPlace1" presStyleIdx="2" presStyleCnt="6"/>
      <dgm:spPr/>
    </dgm:pt>
    <dgm:pt modelId="{91BEE4AE-EA44-448E-8B1D-2C2F15019402}" type="pres">
      <dgm:prSet presAssocID="{8F5BA885-952D-410A-8E44-2790FF18DF0C}" presName="txShp" presStyleLbl="node1" presStyleIdx="2" presStyleCnt="6">
        <dgm:presLayoutVars>
          <dgm:bulletEnabled val="1"/>
        </dgm:presLayoutVars>
      </dgm:prSet>
      <dgm:spPr/>
    </dgm:pt>
    <dgm:pt modelId="{C2EFC940-760A-4B70-9A53-9D38FA969A85}" type="pres">
      <dgm:prSet presAssocID="{4B7071E3-20B8-4C3C-A9AE-EF33A693F3A9}" presName="spacing" presStyleCnt="0"/>
      <dgm:spPr/>
    </dgm:pt>
    <dgm:pt modelId="{E2BFA846-04A0-4BEB-9586-A2561A2337F0}" type="pres">
      <dgm:prSet presAssocID="{73368001-5935-42AC-A7FD-8978DBD6F829}" presName="composite" presStyleCnt="0"/>
      <dgm:spPr/>
    </dgm:pt>
    <dgm:pt modelId="{A7A12251-ABD5-4F8E-966F-3C3FC1B7246E}" type="pres">
      <dgm:prSet presAssocID="{73368001-5935-42AC-A7FD-8978DBD6F829}" presName="imgShp" presStyleLbl="fgImgPlace1" presStyleIdx="3" presStyleCnt="6"/>
      <dgm:spPr/>
    </dgm:pt>
    <dgm:pt modelId="{745CD81D-EC58-40F5-9B71-D2A0ECFF2B57}" type="pres">
      <dgm:prSet presAssocID="{73368001-5935-42AC-A7FD-8978DBD6F829}" presName="txShp" presStyleLbl="node1" presStyleIdx="3" presStyleCnt="6">
        <dgm:presLayoutVars>
          <dgm:bulletEnabled val="1"/>
        </dgm:presLayoutVars>
      </dgm:prSet>
      <dgm:spPr/>
    </dgm:pt>
    <dgm:pt modelId="{1EB15BC0-7537-45D5-9858-23750F3F776B}" type="pres">
      <dgm:prSet presAssocID="{9067B48A-85B7-4B9D-AD68-4D0FC92C32E3}" presName="spacing" presStyleCnt="0"/>
      <dgm:spPr/>
    </dgm:pt>
    <dgm:pt modelId="{B68E08C8-E7A3-4AD0-80B3-5C6687FC3CC4}" type="pres">
      <dgm:prSet presAssocID="{F92C137D-C52A-4F9B-AA67-B7CD19D0FFF7}" presName="composite" presStyleCnt="0"/>
      <dgm:spPr/>
    </dgm:pt>
    <dgm:pt modelId="{F197D99E-ACA0-4EAE-8CFF-A82FD25D6412}" type="pres">
      <dgm:prSet presAssocID="{F92C137D-C52A-4F9B-AA67-B7CD19D0FFF7}" presName="imgShp" presStyleLbl="fgImgPlace1" presStyleIdx="4" presStyleCnt="6"/>
      <dgm:spPr/>
    </dgm:pt>
    <dgm:pt modelId="{B591B6AD-E3EA-4922-A7F7-B022E855FBB2}" type="pres">
      <dgm:prSet presAssocID="{F92C137D-C52A-4F9B-AA67-B7CD19D0FFF7}" presName="txShp" presStyleLbl="node1" presStyleIdx="4" presStyleCnt="6">
        <dgm:presLayoutVars>
          <dgm:bulletEnabled val="1"/>
        </dgm:presLayoutVars>
      </dgm:prSet>
      <dgm:spPr/>
    </dgm:pt>
    <dgm:pt modelId="{D4D77B71-DD83-44ED-9D07-514F5AC5E71B}" type="pres">
      <dgm:prSet presAssocID="{284D3DAA-31A0-4F9D-9E62-9B57335080A1}" presName="spacing" presStyleCnt="0"/>
      <dgm:spPr/>
    </dgm:pt>
    <dgm:pt modelId="{C6D8D7CB-E24D-4368-B84A-CA6EEC22019D}" type="pres">
      <dgm:prSet presAssocID="{125EBBDE-2278-4002-8B5C-9EBA7E613E6F}" presName="composite" presStyleCnt="0"/>
      <dgm:spPr/>
    </dgm:pt>
    <dgm:pt modelId="{BE7865AF-5525-4822-8A1F-6B0F2559E4F2}" type="pres">
      <dgm:prSet presAssocID="{125EBBDE-2278-4002-8B5C-9EBA7E613E6F}" presName="imgShp" presStyleLbl="fgImgPlace1" presStyleIdx="5" presStyleCnt="6"/>
      <dgm:spPr/>
    </dgm:pt>
    <dgm:pt modelId="{2887F05A-CF97-4F22-9BD2-8F708639C0DE}" type="pres">
      <dgm:prSet presAssocID="{125EBBDE-2278-4002-8B5C-9EBA7E613E6F}" presName="txShp" presStyleLbl="node1" presStyleIdx="5" presStyleCnt="6">
        <dgm:presLayoutVars>
          <dgm:bulletEnabled val="1"/>
        </dgm:presLayoutVars>
      </dgm:prSet>
      <dgm:spPr/>
    </dgm:pt>
  </dgm:ptLst>
  <dgm:cxnLst>
    <dgm:cxn modelId="{64C27910-029E-4D2B-AF82-630F54FD6F94}" type="presOf" srcId="{125EBBDE-2278-4002-8B5C-9EBA7E613E6F}" destId="{2887F05A-CF97-4F22-9BD2-8F708639C0DE}" srcOrd="0" destOrd="0" presId="urn:microsoft.com/office/officeart/2005/8/layout/vList3"/>
    <dgm:cxn modelId="{01FDB232-773C-4820-9DA9-006A65B9B81E}" type="presOf" srcId="{5C47FDDE-ED59-4DE5-BB86-50E0A3D098E8}" destId="{4D132E9B-B942-4F72-BFEA-6DB714648FC1}" srcOrd="0" destOrd="0" presId="urn:microsoft.com/office/officeart/2005/8/layout/vList3"/>
    <dgm:cxn modelId="{1D3F7738-446D-4D8F-8DCC-4DBBBB742BE3}" srcId="{5C47FDDE-ED59-4DE5-BB86-50E0A3D098E8}" destId="{125EBBDE-2278-4002-8B5C-9EBA7E613E6F}" srcOrd="5" destOrd="0" parTransId="{CC0EA408-358D-421A-8AFA-F1CD1C857877}" sibTransId="{C7AFC653-C4EB-42B4-8882-AC8C5DD263C3}"/>
    <dgm:cxn modelId="{F60E8A3B-4059-45B1-B95E-46B12D279AAA}" type="presOf" srcId="{73368001-5935-42AC-A7FD-8978DBD6F829}" destId="{745CD81D-EC58-40F5-9B71-D2A0ECFF2B57}" srcOrd="0" destOrd="0" presId="urn:microsoft.com/office/officeart/2005/8/layout/vList3"/>
    <dgm:cxn modelId="{F55B9978-4F33-4A65-A5F3-ECC8C6401DF9}" srcId="{5C47FDDE-ED59-4DE5-BB86-50E0A3D098E8}" destId="{8F5BA885-952D-410A-8E44-2790FF18DF0C}" srcOrd="2" destOrd="0" parTransId="{6F6AF298-F542-45B1-B1A0-C81A16C6FF9A}" sibTransId="{4B7071E3-20B8-4C3C-A9AE-EF33A693F3A9}"/>
    <dgm:cxn modelId="{8C5A5697-5CCB-4849-850D-02D6C1D6FCB7}" type="presOf" srcId="{8F5BA885-952D-410A-8E44-2790FF18DF0C}" destId="{91BEE4AE-EA44-448E-8B1D-2C2F15019402}" srcOrd="0" destOrd="0" presId="urn:microsoft.com/office/officeart/2005/8/layout/vList3"/>
    <dgm:cxn modelId="{E4D807B8-35DD-4C75-B381-31765C40B310}" type="presOf" srcId="{9EFA9877-D135-4C1C-B22A-A15EDB9984D4}" destId="{DB046BE3-A252-43EF-994A-12C117F8CB9E}" srcOrd="0" destOrd="0" presId="urn:microsoft.com/office/officeart/2005/8/layout/vList3"/>
    <dgm:cxn modelId="{B517B8BE-4D19-4716-BF61-6103B507ADBD}" type="presOf" srcId="{552E5184-34FF-482F-8B43-BDAD9BD80615}" destId="{A01FD843-7F53-4CB0-BB1B-CD18A282670B}" srcOrd="0" destOrd="0" presId="urn:microsoft.com/office/officeart/2005/8/layout/vList3"/>
    <dgm:cxn modelId="{6AF16BCF-48C9-490A-BC0F-A2A0EE75D745}" srcId="{5C47FDDE-ED59-4DE5-BB86-50E0A3D098E8}" destId="{73368001-5935-42AC-A7FD-8978DBD6F829}" srcOrd="3" destOrd="0" parTransId="{040B0DE0-9087-4F8F-B04C-1F745FD54FB8}" sibTransId="{9067B48A-85B7-4B9D-AD68-4D0FC92C32E3}"/>
    <dgm:cxn modelId="{74D14CD8-48BD-487D-90B6-C5C1F798D041}" srcId="{5C47FDDE-ED59-4DE5-BB86-50E0A3D098E8}" destId="{F92C137D-C52A-4F9B-AA67-B7CD19D0FFF7}" srcOrd="4" destOrd="0" parTransId="{6A5940F4-E6BA-4A19-A2F4-CA4E9D9BE7B0}" sibTransId="{284D3DAA-31A0-4F9D-9E62-9B57335080A1}"/>
    <dgm:cxn modelId="{C92F0EDE-8915-4477-9E96-1CF0AB15ED8F}" srcId="{5C47FDDE-ED59-4DE5-BB86-50E0A3D098E8}" destId="{552E5184-34FF-482F-8B43-BDAD9BD80615}" srcOrd="1" destOrd="0" parTransId="{8CE2EE9E-BEC5-4F3B-941B-21ACC9EA7ED3}" sibTransId="{8F8ACE7D-C0CE-4713-8292-65B3FDF9728C}"/>
    <dgm:cxn modelId="{202ACDE2-AC47-4E09-BA00-0EFF1973ED21}" type="presOf" srcId="{F92C137D-C52A-4F9B-AA67-B7CD19D0FFF7}" destId="{B591B6AD-E3EA-4922-A7F7-B022E855FBB2}" srcOrd="0" destOrd="0" presId="urn:microsoft.com/office/officeart/2005/8/layout/vList3"/>
    <dgm:cxn modelId="{8DA647F4-3BAB-45AC-A459-702AE1AACAFD}" srcId="{5C47FDDE-ED59-4DE5-BB86-50E0A3D098E8}" destId="{9EFA9877-D135-4C1C-B22A-A15EDB9984D4}" srcOrd="0" destOrd="0" parTransId="{79BD8433-C409-4144-B17A-FA02B6A8023B}" sibTransId="{F3E10093-8BD0-4799-A3AC-76A6E6B0522E}"/>
    <dgm:cxn modelId="{5360B2A1-0AD0-4FA0-8720-05C031B701F5}" type="presParOf" srcId="{4D132E9B-B942-4F72-BFEA-6DB714648FC1}" destId="{FF89C66C-556C-4E25-8CCE-B04170E67709}" srcOrd="0" destOrd="0" presId="urn:microsoft.com/office/officeart/2005/8/layout/vList3"/>
    <dgm:cxn modelId="{B5138FEB-F17A-4E41-838C-333918C1DDC0}" type="presParOf" srcId="{FF89C66C-556C-4E25-8CCE-B04170E67709}" destId="{667D793C-1F99-4AC5-AD0E-3E4D9A5F7BD0}" srcOrd="0" destOrd="0" presId="urn:microsoft.com/office/officeart/2005/8/layout/vList3"/>
    <dgm:cxn modelId="{EC732E2E-53D8-4A06-AFD9-2C7BC9CF7310}" type="presParOf" srcId="{FF89C66C-556C-4E25-8CCE-B04170E67709}" destId="{DB046BE3-A252-43EF-994A-12C117F8CB9E}" srcOrd="1" destOrd="0" presId="urn:microsoft.com/office/officeart/2005/8/layout/vList3"/>
    <dgm:cxn modelId="{133703DE-AB9D-4E31-ADDF-0B29C297B53A}" type="presParOf" srcId="{4D132E9B-B942-4F72-BFEA-6DB714648FC1}" destId="{334E6DEE-1C9E-4AC7-AE41-F98C31649392}" srcOrd="1" destOrd="0" presId="urn:microsoft.com/office/officeart/2005/8/layout/vList3"/>
    <dgm:cxn modelId="{97E27822-0553-4D4A-8405-06BBFBF57AB9}" type="presParOf" srcId="{4D132E9B-B942-4F72-BFEA-6DB714648FC1}" destId="{EA739C01-0103-4726-8BF6-092293BF01C0}" srcOrd="2" destOrd="0" presId="urn:microsoft.com/office/officeart/2005/8/layout/vList3"/>
    <dgm:cxn modelId="{A7EEC2BF-0098-4956-B26F-E1E866355E64}" type="presParOf" srcId="{EA739C01-0103-4726-8BF6-092293BF01C0}" destId="{7FBFF9CC-E566-44A6-BD77-4B1488114DD1}" srcOrd="0" destOrd="0" presId="urn:microsoft.com/office/officeart/2005/8/layout/vList3"/>
    <dgm:cxn modelId="{9BA29B1A-CEBF-4882-B339-A6AA16DFFF72}" type="presParOf" srcId="{EA739C01-0103-4726-8BF6-092293BF01C0}" destId="{A01FD843-7F53-4CB0-BB1B-CD18A282670B}" srcOrd="1" destOrd="0" presId="urn:microsoft.com/office/officeart/2005/8/layout/vList3"/>
    <dgm:cxn modelId="{FBEFD8F2-2F2F-44AF-96EC-58ADC0A25731}" type="presParOf" srcId="{4D132E9B-B942-4F72-BFEA-6DB714648FC1}" destId="{ECEDA8A3-0A7A-4512-A3D8-6033186B14CC}" srcOrd="3" destOrd="0" presId="urn:microsoft.com/office/officeart/2005/8/layout/vList3"/>
    <dgm:cxn modelId="{CB49A486-9BFA-4767-81B0-16262B7044CA}" type="presParOf" srcId="{4D132E9B-B942-4F72-BFEA-6DB714648FC1}" destId="{805BC3D6-7D93-48BB-9069-9266C2D0463A}" srcOrd="4" destOrd="0" presId="urn:microsoft.com/office/officeart/2005/8/layout/vList3"/>
    <dgm:cxn modelId="{0929CD90-D10C-44D2-9EAC-67241981DA76}" type="presParOf" srcId="{805BC3D6-7D93-48BB-9069-9266C2D0463A}" destId="{4219B8B1-4B14-4194-B5FB-FC5BDF2264E1}" srcOrd="0" destOrd="0" presId="urn:microsoft.com/office/officeart/2005/8/layout/vList3"/>
    <dgm:cxn modelId="{EADEECDE-33A1-471A-8857-3AC0FA27BF34}" type="presParOf" srcId="{805BC3D6-7D93-48BB-9069-9266C2D0463A}" destId="{91BEE4AE-EA44-448E-8B1D-2C2F15019402}" srcOrd="1" destOrd="0" presId="urn:microsoft.com/office/officeart/2005/8/layout/vList3"/>
    <dgm:cxn modelId="{C19381A8-4377-48B9-B2FB-0DA29D750727}" type="presParOf" srcId="{4D132E9B-B942-4F72-BFEA-6DB714648FC1}" destId="{C2EFC940-760A-4B70-9A53-9D38FA969A85}" srcOrd="5" destOrd="0" presId="urn:microsoft.com/office/officeart/2005/8/layout/vList3"/>
    <dgm:cxn modelId="{DBB2BBBE-B14D-4444-934D-362421C7B76B}" type="presParOf" srcId="{4D132E9B-B942-4F72-BFEA-6DB714648FC1}" destId="{E2BFA846-04A0-4BEB-9586-A2561A2337F0}" srcOrd="6" destOrd="0" presId="urn:microsoft.com/office/officeart/2005/8/layout/vList3"/>
    <dgm:cxn modelId="{9D93B246-A4EE-41D1-9975-92BF2CDEDF80}" type="presParOf" srcId="{E2BFA846-04A0-4BEB-9586-A2561A2337F0}" destId="{A7A12251-ABD5-4F8E-966F-3C3FC1B7246E}" srcOrd="0" destOrd="0" presId="urn:microsoft.com/office/officeart/2005/8/layout/vList3"/>
    <dgm:cxn modelId="{E601D202-238A-4B98-9897-C6FE4F2DF837}" type="presParOf" srcId="{E2BFA846-04A0-4BEB-9586-A2561A2337F0}" destId="{745CD81D-EC58-40F5-9B71-D2A0ECFF2B57}" srcOrd="1" destOrd="0" presId="urn:microsoft.com/office/officeart/2005/8/layout/vList3"/>
    <dgm:cxn modelId="{E5816219-1AD2-4412-AF1D-BBE50F4083F9}" type="presParOf" srcId="{4D132E9B-B942-4F72-BFEA-6DB714648FC1}" destId="{1EB15BC0-7537-45D5-9858-23750F3F776B}" srcOrd="7" destOrd="0" presId="urn:microsoft.com/office/officeart/2005/8/layout/vList3"/>
    <dgm:cxn modelId="{29D5A17F-C0D0-4E44-BACF-51892FD685E4}" type="presParOf" srcId="{4D132E9B-B942-4F72-BFEA-6DB714648FC1}" destId="{B68E08C8-E7A3-4AD0-80B3-5C6687FC3CC4}" srcOrd="8" destOrd="0" presId="urn:microsoft.com/office/officeart/2005/8/layout/vList3"/>
    <dgm:cxn modelId="{CFF83ECF-3E06-4D72-B524-663EA1910884}" type="presParOf" srcId="{B68E08C8-E7A3-4AD0-80B3-5C6687FC3CC4}" destId="{F197D99E-ACA0-4EAE-8CFF-A82FD25D6412}" srcOrd="0" destOrd="0" presId="urn:microsoft.com/office/officeart/2005/8/layout/vList3"/>
    <dgm:cxn modelId="{1FEE7E04-9008-4E4D-A80E-6584A17BB0FC}" type="presParOf" srcId="{B68E08C8-E7A3-4AD0-80B3-5C6687FC3CC4}" destId="{B591B6AD-E3EA-4922-A7F7-B022E855FBB2}" srcOrd="1" destOrd="0" presId="urn:microsoft.com/office/officeart/2005/8/layout/vList3"/>
    <dgm:cxn modelId="{AD6FA80A-2722-451A-BE74-5E03E8BDB0DD}" type="presParOf" srcId="{4D132E9B-B942-4F72-BFEA-6DB714648FC1}" destId="{D4D77B71-DD83-44ED-9D07-514F5AC5E71B}" srcOrd="9" destOrd="0" presId="urn:microsoft.com/office/officeart/2005/8/layout/vList3"/>
    <dgm:cxn modelId="{7B083603-929F-4B5C-A5F4-65250FA62BED}" type="presParOf" srcId="{4D132E9B-B942-4F72-BFEA-6DB714648FC1}" destId="{C6D8D7CB-E24D-4368-B84A-CA6EEC22019D}" srcOrd="10" destOrd="0" presId="urn:microsoft.com/office/officeart/2005/8/layout/vList3"/>
    <dgm:cxn modelId="{BE209C01-5436-41C7-9445-00FE61DD554B}" type="presParOf" srcId="{C6D8D7CB-E24D-4368-B84A-CA6EEC22019D}" destId="{BE7865AF-5525-4822-8A1F-6B0F2559E4F2}" srcOrd="0" destOrd="0" presId="urn:microsoft.com/office/officeart/2005/8/layout/vList3"/>
    <dgm:cxn modelId="{E051BCCF-EA0D-4290-9259-6ED412C57975}" type="presParOf" srcId="{C6D8D7CB-E24D-4368-B84A-CA6EEC22019D}" destId="{2887F05A-CF97-4F22-9BD2-8F708639C0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41737-06A1-449C-B6A4-B9C0D7B012F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B22B-8EA1-4CD1-9C00-AA19C9B0F1C0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to prevent data patterns from being misinterpreted as control characters.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16344-0DD6-4269-88E1-D604A7DD5D1F}" type="parTrans" cxnId="{725F5DF8-0BE4-4A2A-8F31-FAEA07E47423}">
      <dgm:prSet/>
      <dgm:spPr/>
      <dgm:t>
        <a:bodyPr/>
        <a:lstStyle/>
        <a:p>
          <a:endParaRPr lang="en-US"/>
        </a:p>
      </dgm:t>
    </dgm:pt>
    <dgm:pt modelId="{1EFD3C4A-89DF-4F20-AAB9-9889491847BD}" type="sibTrans" cxnId="{725F5DF8-0BE4-4A2A-8F31-FAEA07E47423}">
      <dgm:prSet/>
      <dgm:spPr/>
      <dgm:t>
        <a:bodyPr/>
        <a:lstStyle/>
        <a:p>
          <a:endParaRPr lang="en-US"/>
        </a:p>
      </dgm:t>
    </dgm:pt>
    <dgm:pt modelId="{67430AD5-BD9E-48CB-9351-EEBA75F36897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Inserts extra bits (stuffing bits) into the data stream.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F61154-BD94-456B-868E-405592E1E99E}" type="parTrans" cxnId="{D464CD5B-BE5A-4B4B-AAF6-2DA0A327F1E9}">
      <dgm:prSet/>
      <dgm:spPr/>
      <dgm:t>
        <a:bodyPr/>
        <a:lstStyle/>
        <a:p>
          <a:endParaRPr lang="en-US"/>
        </a:p>
      </dgm:t>
    </dgm:pt>
    <dgm:pt modelId="{3AE1B28B-096F-4F95-BA32-6B14B3D18CB9}" type="sibTrans" cxnId="{D464CD5B-BE5A-4B4B-AAF6-2DA0A327F1E9}">
      <dgm:prSet/>
      <dgm:spPr/>
      <dgm:t>
        <a:bodyPr/>
        <a:lstStyle/>
        <a:p>
          <a:endParaRPr lang="en-US"/>
        </a:p>
      </dgm:t>
    </dgm:pt>
    <dgm:pt modelId="{F194CF2B-C5BF-4BE1-BB83-01A3F074226A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Receiver removes the stuffing bits before processing the data.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3C015-83CC-453E-9B13-9F87D44CE153}" type="parTrans" cxnId="{B3301860-1888-42AE-B441-36E10AF0A012}">
      <dgm:prSet/>
      <dgm:spPr/>
      <dgm:t>
        <a:bodyPr/>
        <a:lstStyle/>
        <a:p>
          <a:endParaRPr lang="en-US"/>
        </a:p>
      </dgm:t>
    </dgm:pt>
    <dgm:pt modelId="{EA258A23-5865-4461-B547-E5A5F1C67197}" type="sibTrans" cxnId="{B3301860-1888-42AE-B441-36E10AF0A012}">
      <dgm:prSet/>
      <dgm:spPr/>
      <dgm:t>
        <a:bodyPr/>
        <a:lstStyle/>
        <a:p>
          <a:endParaRPr lang="en-US"/>
        </a:p>
      </dgm:t>
    </dgm:pt>
    <dgm:pt modelId="{8194D7EA-1844-42F2-8075-86E7AC208CA3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Common techniques: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520B64-65B7-473E-8127-1F76B5814B10}" type="parTrans" cxnId="{61B5A9F0-2ED9-4BC1-AEEA-F92C6E1190B7}">
      <dgm:prSet/>
      <dgm:spPr/>
      <dgm:t>
        <a:bodyPr/>
        <a:lstStyle/>
        <a:p>
          <a:endParaRPr lang="en-US"/>
        </a:p>
      </dgm:t>
    </dgm:pt>
    <dgm:pt modelId="{F1452208-BED4-4A16-B7E6-19DDE58A4CB4}" type="sibTrans" cxnId="{61B5A9F0-2ED9-4BC1-AEEA-F92C6E1190B7}">
      <dgm:prSet/>
      <dgm:spPr/>
      <dgm:t>
        <a:bodyPr/>
        <a:lstStyle/>
        <a:p>
          <a:endParaRPr lang="en-US"/>
        </a:p>
      </dgm:t>
    </dgm:pt>
    <dgm:pt modelId="{06A6038C-8C9E-4B4F-AD98-366AFA59C9C1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Byte Stuffing: Inserts a bit (e.g., 0) after a specific pattern (e.g., five consecutive 1s).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16111-55F3-4100-B47D-6EB640437EA4}" type="parTrans" cxnId="{B5C70456-9A55-4799-8181-FB27749A9B14}">
      <dgm:prSet/>
      <dgm:spPr/>
      <dgm:t>
        <a:bodyPr/>
        <a:lstStyle/>
        <a:p>
          <a:endParaRPr lang="en-US"/>
        </a:p>
      </dgm:t>
    </dgm:pt>
    <dgm:pt modelId="{CC4A6CEB-C800-4F38-858A-E29CC12B2632}" type="sibTrans" cxnId="{B5C70456-9A55-4799-8181-FB27749A9B14}">
      <dgm:prSet/>
      <dgm:spPr/>
      <dgm:t>
        <a:bodyPr/>
        <a:lstStyle/>
        <a:p>
          <a:endParaRPr lang="en-US"/>
        </a:p>
      </dgm:t>
    </dgm:pt>
    <dgm:pt modelId="{D1BAA186-EE37-43DD-B806-64DBBC2EB6A5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Bit Stuffing: Inserts a bit (e.g., 0) after a certain number of consecutive 1s (e.g., six consecutive 1s).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4295EB-64EB-4B90-BF1F-BF06653BEE10}" type="parTrans" cxnId="{3E80463F-25F3-4F51-99B9-24031B742795}">
      <dgm:prSet/>
      <dgm:spPr/>
      <dgm:t>
        <a:bodyPr/>
        <a:lstStyle/>
        <a:p>
          <a:endParaRPr lang="en-US"/>
        </a:p>
      </dgm:t>
    </dgm:pt>
    <dgm:pt modelId="{B70A3FCF-ABC3-4785-A7CA-6CB6C8162989}" type="sibTrans" cxnId="{3E80463F-25F3-4F51-99B9-24031B742795}">
      <dgm:prSet/>
      <dgm:spPr/>
      <dgm:t>
        <a:bodyPr/>
        <a:lstStyle/>
        <a:p>
          <a:endParaRPr lang="en-US"/>
        </a:p>
      </dgm:t>
    </dgm:pt>
    <dgm:pt modelId="{377AE432-81E1-44F5-96E5-3A7D614FA03D}">
      <dgm:prSet custT="1"/>
      <dgm:spPr/>
      <dgm:t>
        <a:bodyPr/>
        <a:lstStyle/>
        <a:p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Improves data integrity by avoiding confusion with control characters.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032A23-21EE-448D-9095-A0F07496ECEE}" type="parTrans" cxnId="{A864B631-BDE0-4D02-AA4F-B814F5E066CE}">
      <dgm:prSet/>
      <dgm:spPr/>
      <dgm:t>
        <a:bodyPr/>
        <a:lstStyle/>
        <a:p>
          <a:endParaRPr lang="en-US"/>
        </a:p>
      </dgm:t>
    </dgm:pt>
    <dgm:pt modelId="{7D16D77F-10CE-448D-ADE3-6FE2A6BD4A71}" type="sibTrans" cxnId="{A864B631-BDE0-4D02-AA4F-B814F5E066CE}">
      <dgm:prSet/>
      <dgm:spPr/>
      <dgm:t>
        <a:bodyPr/>
        <a:lstStyle/>
        <a:p>
          <a:endParaRPr lang="en-US"/>
        </a:p>
      </dgm:t>
    </dgm:pt>
    <dgm:pt modelId="{42CBE277-D8BA-4F85-B4DB-EA6C94FA6337}" type="pres">
      <dgm:prSet presAssocID="{D9841737-06A1-449C-B6A4-B9C0D7B012F6}" presName="linearFlow" presStyleCnt="0">
        <dgm:presLayoutVars>
          <dgm:dir/>
          <dgm:resizeHandles val="exact"/>
        </dgm:presLayoutVars>
      </dgm:prSet>
      <dgm:spPr/>
    </dgm:pt>
    <dgm:pt modelId="{A48C2CF7-6E04-4FF2-8B36-6138FFFC3B25}" type="pres">
      <dgm:prSet presAssocID="{1642B22B-8EA1-4CD1-9C00-AA19C9B0F1C0}" presName="composite" presStyleCnt="0"/>
      <dgm:spPr/>
    </dgm:pt>
    <dgm:pt modelId="{93CFEEFE-815D-45B4-8B88-5A912AE715D7}" type="pres">
      <dgm:prSet presAssocID="{1642B22B-8EA1-4CD1-9C00-AA19C9B0F1C0}" presName="imgShp" presStyleLbl="fgImgPlace1" presStyleIdx="0" presStyleCnt="7"/>
      <dgm:spPr/>
    </dgm:pt>
    <dgm:pt modelId="{3A536160-ABC2-4A82-ABBB-40BE34BB92DB}" type="pres">
      <dgm:prSet presAssocID="{1642B22B-8EA1-4CD1-9C00-AA19C9B0F1C0}" presName="txShp" presStyleLbl="node1" presStyleIdx="0" presStyleCnt="7">
        <dgm:presLayoutVars>
          <dgm:bulletEnabled val="1"/>
        </dgm:presLayoutVars>
      </dgm:prSet>
      <dgm:spPr/>
    </dgm:pt>
    <dgm:pt modelId="{986E09A1-C3B2-49E4-83D2-8B8462EEA410}" type="pres">
      <dgm:prSet presAssocID="{1EFD3C4A-89DF-4F20-AAB9-9889491847BD}" presName="spacing" presStyleCnt="0"/>
      <dgm:spPr/>
    </dgm:pt>
    <dgm:pt modelId="{2D6C83AE-2364-47E7-9A62-0B7571FE0212}" type="pres">
      <dgm:prSet presAssocID="{67430AD5-BD9E-48CB-9351-EEBA75F36897}" presName="composite" presStyleCnt="0"/>
      <dgm:spPr/>
    </dgm:pt>
    <dgm:pt modelId="{768605E2-2660-4B3D-8DDE-534A26D7D1DA}" type="pres">
      <dgm:prSet presAssocID="{67430AD5-BD9E-48CB-9351-EEBA75F36897}" presName="imgShp" presStyleLbl="fgImgPlace1" presStyleIdx="1" presStyleCnt="7"/>
      <dgm:spPr/>
    </dgm:pt>
    <dgm:pt modelId="{0BBC1CB1-52BE-4D5F-BE69-DB9E3896D543}" type="pres">
      <dgm:prSet presAssocID="{67430AD5-BD9E-48CB-9351-EEBA75F36897}" presName="txShp" presStyleLbl="node1" presStyleIdx="1" presStyleCnt="7">
        <dgm:presLayoutVars>
          <dgm:bulletEnabled val="1"/>
        </dgm:presLayoutVars>
      </dgm:prSet>
      <dgm:spPr/>
    </dgm:pt>
    <dgm:pt modelId="{8D3B8EE7-FC5D-49CC-BF96-942C504EFAD0}" type="pres">
      <dgm:prSet presAssocID="{3AE1B28B-096F-4F95-BA32-6B14B3D18CB9}" presName="spacing" presStyleCnt="0"/>
      <dgm:spPr/>
    </dgm:pt>
    <dgm:pt modelId="{D2600970-E3A8-4E10-8242-6513498CFBEC}" type="pres">
      <dgm:prSet presAssocID="{F194CF2B-C5BF-4BE1-BB83-01A3F074226A}" presName="composite" presStyleCnt="0"/>
      <dgm:spPr/>
    </dgm:pt>
    <dgm:pt modelId="{E0CE8522-2C75-4409-A2FB-48560A395895}" type="pres">
      <dgm:prSet presAssocID="{F194CF2B-C5BF-4BE1-BB83-01A3F074226A}" presName="imgShp" presStyleLbl="fgImgPlace1" presStyleIdx="2" presStyleCnt="7"/>
      <dgm:spPr/>
    </dgm:pt>
    <dgm:pt modelId="{57C4E08D-3B1A-48E4-8B22-3B6CF2DB3C35}" type="pres">
      <dgm:prSet presAssocID="{F194CF2B-C5BF-4BE1-BB83-01A3F074226A}" presName="txShp" presStyleLbl="node1" presStyleIdx="2" presStyleCnt="7">
        <dgm:presLayoutVars>
          <dgm:bulletEnabled val="1"/>
        </dgm:presLayoutVars>
      </dgm:prSet>
      <dgm:spPr/>
    </dgm:pt>
    <dgm:pt modelId="{67C272C1-E9E8-453B-9E21-5F424B5FAA5D}" type="pres">
      <dgm:prSet presAssocID="{EA258A23-5865-4461-B547-E5A5F1C67197}" presName="spacing" presStyleCnt="0"/>
      <dgm:spPr/>
    </dgm:pt>
    <dgm:pt modelId="{BCA92446-EB15-413D-8626-23C473021258}" type="pres">
      <dgm:prSet presAssocID="{8194D7EA-1844-42F2-8075-86E7AC208CA3}" presName="composite" presStyleCnt="0"/>
      <dgm:spPr/>
    </dgm:pt>
    <dgm:pt modelId="{BE8C460F-294C-4B6C-9F96-209C8F26E6D3}" type="pres">
      <dgm:prSet presAssocID="{8194D7EA-1844-42F2-8075-86E7AC208CA3}" presName="imgShp" presStyleLbl="fgImgPlace1" presStyleIdx="3" presStyleCnt="7"/>
      <dgm:spPr/>
    </dgm:pt>
    <dgm:pt modelId="{60C0220A-DD1C-49F4-84C6-C844A52D201C}" type="pres">
      <dgm:prSet presAssocID="{8194D7EA-1844-42F2-8075-86E7AC208CA3}" presName="txShp" presStyleLbl="node1" presStyleIdx="3" presStyleCnt="7">
        <dgm:presLayoutVars>
          <dgm:bulletEnabled val="1"/>
        </dgm:presLayoutVars>
      </dgm:prSet>
      <dgm:spPr/>
    </dgm:pt>
    <dgm:pt modelId="{6A289C61-33B0-458B-AA09-5E12186F97EC}" type="pres">
      <dgm:prSet presAssocID="{F1452208-BED4-4A16-B7E6-19DDE58A4CB4}" presName="spacing" presStyleCnt="0"/>
      <dgm:spPr/>
    </dgm:pt>
    <dgm:pt modelId="{0622F564-3CB3-4DD2-85FB-6CFB05A0F44B}" type="pres">
      <dgm:prSet presAssocID="{06A6038C-8C9E-4B4F-AD98-366AFA59C9C1}" presName="composite" presStyleCnt="0"/>
      <dgm:spPr/>
    </dgm:pt>
    <dgm:pt modelId="{A41F7384-D934-4C86-9FE4-9E9DE015EA7F}" type="pres">
      <dgm:prSet presAssocID="{06A6038C-8C9E-4B4F-AD98-366AFA59C9C1}" presName="imgShp" presStyleLbl="fgImgPlace1" presStyleIdx="4" presStyleCnt="7"/>
      <dgm:spPr/>
    </dgm:pt>
    <dgm:pt modelId="{C6152F84-196D-446D-BBB7-617F570D6329}" type="pres">
      <dgm:prSet presAssocID="{06A6038C-8C9E-4B4F-AD98-366AFA59C9C1}" presName="txShp" presStyleLbl="node1" presStyleIdx="4" presStyleCnt="7">
        <dgm:presLayoutVars>
          <dgm:bulletEnabled val="1"/>
        </dgm:presLayoutVars>
      </dgm:prSet>
      <dgm:spPr/>
    </dgm:pt>
    <dgm:pt modelId="{44F391BF-084F-469F-BB0C-1CA5B2738825}" type="pres">
      <dgm:prSet presAssocID="{CC4A6CEB-C800-4F38-858A-E29CC12B2632}" presName="spacing" presStyleCnt="0"/>
      <dgm:spPr/>
    </dgm:pt>
    <dgm:pt modelId="{0125CCB4-B5D6-406F-A896-BCD3A6110697}" type="pres">
      <dgm:prSet presAssocID="{D1BAA186-EE37-43DD-B806-64DBBC2EB6A5}" presName="composite" presStyleCnt="0"/>
      <dgm:spPr/>
    </dgm:pt>
    <dgm:pt modelId="{E7834C10-0936-4BD0-A4CC-30EF3C1E0E03}" type="pres">
      <dgm:prSet presAssocID="{D1BAA186-EE37-43DD-B806-64DBBC2EB6A5}" presName="imgShp" presStyleLbl="fgImgPlace1" presStyleIdx="5" presStyleCnt="7"/>
      <dgm:spPr/>
    </dgm:pt>
    <dgm:pt modelId="{70F32DED-75A7-4124-AD50-2216D7C96CCF}" type="pres">
      <dgm:prSet presAssocID="{D1BAA186-EE37-43DD-B806-64DBBC2EB6A5}" presName="txShp" presStyleLbl="node1" presStyleIdx="5" presStyleCnt="7">
        <dgm:presLayoutVars>
          <dgm:bulletEnabled val="1"/>
        </dgm:presLayoutVars>
      </dgm:prSet>
      <dgm:spPr/>
    </dgm:pt>
    <dgm:pt modelId="{B3C2F612-995E-4C13-9BF2-348D134E8F91}" type="pres">
      <dgm:prSet presAssocID="{B70A3FCF-ABC3-4785-A7CA-6CB6C8162989}" presName="spacing" presStyleCnt="0"/>
      <dgm:spPr/>
    </dgm:pt>
    <dgm:pt modelId="{CBB25B83-0627-45CB-B658-23DDFCCAF58F}" type="pres">
      <dgm:prSet presAssocID="{377AE432-81E1-44F5-96E5-3A7D614FA03D}" presName="composite" presStyleCnt="0"/>
      <dgm:spPr/>
    </dgm:pt>
    <dgm:pt modelId="{04E177AB-CA71-4900-B8A2-6636CBFD79B0}" type="pres">
      <dgm:prSet presAssocID="{377AE432-81E1-44F5-96E5-3A7D614FA03D}" presName="imgShp" presStyleLbl="fgImgPlace1" presStyleIdx="6" presStyleCnt="7"/>
      <dgm:spPr/>
    </dgm:pt>
    <dgm:pt modelId="{9F14B25D-4D8C-43B6-9094-9AE0D0FF2105}" type="pres">
      <dgm:prSet presAssocID="{377AE432-81E1-44F5-96E5-3A7D614FA03D}" presName="txShp" presStyleLbl="node1" presStyleIdx="6" presStyleCnt="7">
        <dgm:presLayoutVars>
          <dgm:bulletEnabled val="1"/>
        </dgm:presLayoutVars>
      </dgm:prSet>
      <dgm:spPr/>
    </dgm:pt>
  </dgm:ptLst>
  <dgm:cxnLst>
    <dgm:cxn modelId="{4E3DAA05-899F-47E1-BF5D-D391FE3B6285}" type="presOf" srcId="{F194CF2B-C5BF-4BE1-BB83-01A3F074226A}" destId="{57C4E08D-3B1A-48E4-8B22-3B6CF2DB3C35}" srcOrd="0" destOrd="0" presId="urn:microsoft.com/office/officeart/2005/8/layout/vList3"/>
    <dgm:cxn modelId="{A864B631-BDE0-4D02-AA4F-B814F5E066CE}" srcId="{D9841737-06A1-449C-B6A4-B9C0D7B012F6}" destId="{377AE432-81E1-44F5-96E5-3A7D614FA03D}" srcOrd="6" destOrd="0" parTransId="{29032A23-21EE-448D-9095-A0F07496ECEE}" sibTransId="{7D16D77F-10CE-448D-ADE3-6FE2A6BD4A71}"/>
    <dgm:cxn modelId="{4FEA223B-F824-414A-9F92-9A14A5D4246C}" type="presOf" srcId="{8194D7EA-1844-42F2-8075-86E7AC208CA3}" destId="{60C0220A-DD1C-49F4-84C6-C844A52D201C}" srcOrd="0" destOrd="0" presId="urn:microsoft.com/office/officeart/2005/8/layout/vList3"/>
    <dgm:cxn modelId="{3E80463F-25F3-4F51-99B9-24031B742795}" srcId="{D9841737-06A1-449C-B6A4-B9C0D7B012F6}" destId="{D1BAA186-EE37-43DD-B806-64DBBC2EB6A5}" srcOrd="5" destOrd="0" parTransId="{E04295EB-64EB-4B90-BF1F-BF06653BEE10}" sibTransId="{B70A3FCF-ABC3-4785-A7CA-6CB6C8162989}"/>
    <dgm:cxn modelId="{D464CD5B-BE5A-4B4B-AAF6-2DA0A327F1E9}" srcId="{D9841737-06A1-449C-B6A4-B9C0D7B012F6}" destId="{67430AD5-BD9E-48CB-9351-EEBA75F36897}" srcOrd="1" destOrd="0" parTransId="{12F61154-BD94-456B-868E-405592E1E99E}" sibTransId="{3AE1B28B-096F-4F95-BA32-6B14B3D18CB9}"/>
    <dgm:cxn modelId="{B3301860-1888-42AE-B441-36E10AF0A012}" srcId="{D9841737-06A1-449C-B6A4-B9C0D7B012F6}" destId="{F194CF2B-C5BF-4BE1-BB83-01A3F074226A}" srcOrd="2" destOrd="0" parTransId="{7FE3C015-83CC-453E-9B13-9F87D44CE153}" sibTransId="{EA258A23-5865-4461-B547-E5A5F1C67197}"/>
    <dgm:cxn modelId="{0C363460-09CF-45BD-9DB9-52AAC52B155E}" type="presOf" srcId="{D9841737-06A1-449C-B6A4-B9C0D7B012F6}" destId="{42CBE277-D8BA-4F85-B4DB-EA6C94FA6337}" srcOrd="0" destOrd="0" presId="urn:microsoft.com/office/officeart/2005/8/layout/vList3"/>
    <dgm:cxn modelId="{8755F061-3914-4C01-9108-DC7A64A18B8B}" type="presOf" srcId="{06A6038C-8C9E-4B4F-AD98-366AFA59C9C1}" destId="{C6152F84-196D-446D-BBB7-617F570D6329}" srcOrd="0" destOrd="0" presId="urn:microsoft.com/office/officeart/2005/8/layout/vList3"/>
    <dgm:cxn modelId="{C0373642-997D-46A7-855B-49B5B80B5BA5}" type="presOf" srcId="{67430AD5-BD9E-48CB-9351-EEBA75F36897}" destId="{0BBC1CB1-52BE-4D5F-BE69-DB9E3896D543}" srcOrd="0" destOrd="0" presId="urn:microsoft.com/office/officeart/2005/8/layout/vList3"/>
    <dgm:cxn modelId="{9FEAE366-68A3-4DA1-A410-81BD96DAAD75}" type="presOf" srcId="{1642B22B-8EA1-4CD1-9C00-AA19C9B0F1C0}" destId="{3A536160-ABC2-4A82-ABBB-40BE34BB92DB}" srcOrd="0" destOrd="0" presId="urn:microsoft.com/office/officeart/2005/8/layout/vList3"/>
    <dgm:cxn modelId="{35CC1468-17C8-426C-B0A1-D1B8958D8A76}" type="presOf" srcId="{377AE432-81E1-44F5-96E5-3A7D614FA03D}" destId="{9F14B25D-4D8C-43B6-9094-9AE0D0FF2105}" srcOrd="0" destOrd="0" presId="urn:microsoft.com/office/officeart/2005/8/layout/vList3"/>
    <dgm:cxn modelId="{C5DA8D4B-AA6F-4CE0-9172-A5ED1D006721}" type="presOf" srcId="{D1BAA186-EE37-43DD-B806-64DBBC2EB6A5}" destId="{70F32DED-75A7-4124-AD50-2216D7C96CCF}" srcOrd="0" destOrd="0" presId="urn:microsoft.com/office/officeart/2005/8/layout/vList3"/>
    <dgm:cxn modelId="{B5C70456-9A55-4799-8181-FB27749A9B14}" srcId="{D9841737-06A1-449C-B6A4-B9C0D7B012F6}" destId="{06A6038C-8C9E-4B4F-AD98-366AFA59C9C1}" srcOrd="4" destOrd="0" parTransId="{80116111-55F3-4100-B47D-6EB640437EA4}" sibTransId="{CC4A6CEB-C800-4F38-858A-E29CC12B2632}"/>
    <dgm:cxn modelId="{61B5A9F0-2ED9-4BC1-AEEA-F92C6E1190B7}" srcId="{D9841737-06A1-449C-B6A4-B9C0D7B012F6}" destId="{8194D7EA-1844-42F2-8075-86E7AC208CA3}" srcOrd="3" destOrd="0" parTransId="{65520B64-65B7-473E-8127-1F76B5814B10}" sibTransId="{F1452208-BED4-4A16-B7E6-19DDE58A4CB4}"/>
    <dgm:cxn modelId="{725F5DF8-0BE4-4A2A-8F31-FAEA07E47423}" srcId="{D9841737-06A1-449C-B6A4-B9C0D7B012F6}" destId="{1642B22B-8EA1-4CD1-9C00-AA19C9B0F1C0}" srcOrd="0" destOrd="0" parTransId="{7F216344-0DD6-4269-88E1-D604A7DD5D1F}" sibTransId="{1EFD3C4A-89DF-4F20-AAB9-9889491847BD}"/>
    <dgm:cxn modelId="{B7FC0CD6-4DF5-4E1D-BE77-5D648C60AED1}" type="presParOf" srcId="{42CBE277-D8BA-4F85-B4DB-EA6C94FA6337}" destId="{A48C2CF7-6E04-4FF2-8B36-6138FFFC3B25}" srcOrd="0" destOrd="0" presId="urn:microsoft.com/office/officeart/2005/8/layout/vList3"/>
    <dgm:cxn modelId="{53A03F6A-08D7-428E-8566-16B4D28F3FE8}" type="presParOf" srcId="{A48C2CF7-6E04-4FF2-8B36-6138FFFC3B25}" destId="{93CFEEFE-815D-45B4-8B88-5A912AE715D7}" srcOrd="0" destOrd="0" presId="urn:microsoft.com/office/officeart/2005/8/layout/vList3"/>
    <dgm:cxn modelId="{1AB80393-EF99-4BC7-B657-A2C542F90D7B}" type="presParOf" srcId="{A48C2CF7-6E04-4FF2-8B36-6138FFFC3B25}" destId="{3A536160-ABC2-4A82-ABBB-40BE34BB92DB}" srcOrd="1" destOrd="0" presId="urn:microsoft.com/office/officeart/2005/8/layout/vList3"/>
    <dgm:cxn modelId="{02164D9A-87C8-4C1F-A08A-A3E0D440A1F6}" type="presParOf" srcId="{42CBE277-D8BA-4F85-B4DB-EA6C94FA6337}" destId="{986E09A1-C3B2-49E4-83D2-8B8462EEA410}" srcOrd="1" destOrd="0" presId="urn:microsoft.com/office/officeart/2005/8/layout/vList3"/>
    <dgm:cxn modelId="{45921270-714A-4D7E-B93C-37F532794A98}" type="presParOf" srcId="{42CBE277-D8BA-4F85-B4DB-EA6C94FA6337}" destId="{2D6C83AE-2364-47E7-9A62-0B7571FE0212}" srcOrd="2" destOrd="0" presId="urn:microsoft.com/office/officeart/2005/8/layout/vList3"/>
    <dgm:cxn modelId="{18BF3FB4-FA42-476E-94F3-A748CE988900}" type="presParOf" srcId="{2D6C83AE-2364-47E7-9A62-0B7571FE0212}" destId="{768605E2-2660-4B3D-8DDE-534A26D7D1DA}" srcOrd="0" destOrd="0" presId="urn:microsoft.com/office/officeart/2005/8/layout/vList3"/>
    <dgm:cxn modelId="{BAD9811D-FB98-4880-96B6-8DB68EEF7414}" type="presParOf" srcId="{2D6C83AE-2364-47E7-9A62-0B7571FE0212}" destId="{0BBC1CB1-52BE-4D5F-BE69-DB9E3896D543}" srcOrd="1" destOrd="0" presId="urn:microsoft.com/office/officeart/2005/8/layout/vList3"/>
    <dgm:cxn modelId="{D571DCA3-F711-4782-B8CE-BB8D451C0413}" type="presParOf" srcId="{42CBE277-D8BA-4F85-B4DB-EA6C94FA6337}" destId="{8D3B8EE7-FC5D-49CC-BF96-942C504EFAD0}" srcOrd="3" destOrd="0" presId="urn:microsoft.com/office/officeart/2005/8/layout/vList3"/>
    <dgm:cxn modelId="{811E493B-C270-4868-9AC9-9932F9F932AE}" type="presParOf" srcId="{42CBE277-D8BA-4F85-B4DB-EA6C94FA6337}" destId="{D2600970-E3A8-4E10-8242-6513498CFBEC}" srcOrd="4" destOrd="0" presId="urn:microsoft.com/office/officeart/2005/8/layout/vList3"/>
    <dgm:cxn modelId="{A92BE242-348D-4B80-AC97-028EE04B3C44}" type="presParOf" srcId="{D2600970-E3A8-4E10-8242-6513498CFBEC}" destId="{E0CE8522-2C75-4409-A2FB-48560A395895}" srcOrd="0" destOrd="0" presId="urn:microsoft.com/office/officeart/2005/8/layout/vList3"/>
    <dgm:cxn modelId="{16506C3E-1F8B-485D-BE30-4E00D7400038}" type="presParOf" srcId="{D2600970-E3A8-4E10-8242-6513498CFBEC}" destId="{57C4E08D-3B1A-48E4-8B22-3B6CF2DB3C35}" srcOrd="1" destOrd="0" presId="urn:microsoft.com/office/officeart/2005/8/layout/vList3"/>
    <dgm:cxn modelId="{35B42E57-F8F8-4F69-AEB8-161F11FAE466}" type="presParOf" srcId="{42CBE277-D8BA-4F85-B4DB-EA6C94FA6337}" destId="{67C272C1-E9E8-453B-9E21-5F424B5FAA5D}" srcOrd="5" destOrd="0" presId="urn:microsoft.com/office/officeart/2005/8/layout/vList3"/>
    <dgm:cxn modelId="{7B1A66D0-32E9-4D62-9E9F-EB41F845652E}" type="presParOf" srcId="{42CBE277-D8BA-4F85-B4DB-EA6C94FA6337}" destId="{BCA92446-EB15-413D-8626-23C473021258}" srcOrd="6" destOrd="0" presId="urn:microsoft.com/office/officeart/2005/8/layout/vList3"/>
    <dgm:cxn modelId="{D2390089-002D-4BE5-A20A-1A446E522119}" type="presParOf" srcId="{BCA92446-EB15-413D-8626-23C473021258}" destId="{BE8C460F-294C-4B6C-9F96-209C8F26E6D3}" srcOrd="0" destOrd="0" presId="urn:microsoft.com/office/officeart/2005/8/layout/vList3"/>
    <dgm:cxn modelId="{1BAE8A9D-2A08-4CC6-B018-F9A34E258D03}" type="presParOf" srcId="{BCA92446-EB15-413D-8626-23C473021258}" destId="{60C0220A-DD1C-49F4-84C6-C844A52D201C}" srcOrd="1" destOrd="0" presId="urn:microsoft.com/office/officeart/2005/8/layout/vList3"/>
    <dgm:cxn modelId="{4F0F0FC2-CAF5-4459-85E6-192685CEE035}" type="presParOf" srcId="{42CBE277-D8BA-4F85-B4DB-EA6C94FA6337}" destId="{6A289C61-33B0-458B-AA09-5E12186F97EC}" srcOrd="7" destOrd="0" presId="urn:microsoft.com/office/officeart/2005/8/layout/vList3"/>
    <dgm:cxn modelId="{A4FEF0BE-4411-43B6-92B5-645CDFA4D54D}" type="presParOf" srcId="{42CBE277-D8BA-4F85-B4DB-EA6C94FA6337}" destId="{0622F564-3CB3-4DD2-85FB-6CFB05A0F44B}" srcOrd="8" destOrd="0" presId="urn:microsoft.com/office/officeart/2005/8/layout/vList3"/>
    <dgm:cxn modelId="{9F7E02E1-A052-4034-BDEA-628556FB132A}" type="presParOf" srcId="{0622F564-3CB3-4DD2-85FB-6CFB05A0F44B}" destId="{A41F7384-D934-4C86-9FE4-9E9DE015EA7F}" srcOrd="0" destOrd="0" presId="urn:microsoft.com/office/officeart/2005/8/layout/vList3"/>
    <dgm:cxn modelId="{AF70322B-1584-4328-9E5B-F110307DAF3C}" type="presParOf" srcId="{0622F564-3CB3-4DD2-85FB-6CFB05A0F44B}" destId="{C6152F84-196D-446D-BBB7-617F570D6329}" srcOrd="1" destOrd="0" presId="urn:microsoft.com/office/officeart/2005/8/layout/vList3"/>
    <dgm:cxn modelId="{17DE8451-F179-4871-9C21-AC46639D4011}" type="presParOf" srcId="{42CBE277-D8BA-4F85-B4DB-EA6C94FA6337}" destId="{44F391BF-084F-469F-BB0C-1CA5B2738825}" srcOrd="9" destOrd="0" presId="urn:microsoft.com/office/officeart/2005/8/layout/vList3"/>
    <dgm:cxn modelId="{1F60E4D8-2BEB-45F1-A9CE-28FF1E3722C5}" type="presParOf" srcId="{42CBE277-D8BA-4F85-B4DB-EA6C94FA6337}" destId="{0125CCB4-B5D6-406F-A896-BCD3A6110697}" srcOrd="10" destOrd="0" presId="urn:microsoft.com/office/officeart/2005/8/layout/vList3"/>
    <dgm:cxn modelId="{256E3362-3834-4DC5-AE70-6F1019047932}" type="presParOf" srcId="{0125CCB4-B5D6-406F-A896-BCD3A6110697}" destId="{E7834C10-0936-4BD0-A4CC-30EF3C1E0E03}" srcOrd="0" destOrd="0" presId="urn:microsoft.com/office/officeart/2005/8/layout/vList3"/>
    <dgm:cxn modelId="{EE529CB9-8640-4377-8049-C0DD86DEF7B9}" type="presParOf" srcId="{0125CCB4-B5D6-406F-A896-BCD3A6110697}" destId="{70F32DED-75A7-4124-AD50-2216D7C96CCF}" srcOrd="1" destOrd="0" presId="urn:microsoft.com/office/officeart/2005/8/layout/vList3"/>
    <dgm:cxn modelId="{95E8D45B-AC7F-415E-8389-50F769867A66}" type="presParOf" srcId="{42CBE277-D8BA-4F85-B4DB-EA6C94FA6337}" destId="{B3C2F612-995E-4C13-9BF2-348D134E8F91}" srcOrd="11" destOrd="0" presId="urn:microsoft.com/office/officeart/2005/8/layout/vList3"/>
    <dgm:cxn modelId="{466274C8-4BBE-4588-99A0-98D7E410BE61}" type="presParOf" srcId="{42CBE277-D8BA-4F85-B4DB-EA6C94FA6337}" destId="{CBB25B83-0627-45CB-B658-23DDFCCAF58F}" srcOrd="12" destOrd="0" presId="urn:microsoft.com/office/officeart/2005/8/layout/vList3"/>
    <dgm:cxn modelId="{768392CF-47F6-4BF0-9287-99A55CB89769}" type="presParOf" srcId="{CBB25B83-0627-45CB-B658-23DDFCCAF58F}" destId="{04E177AB-CA71-4900-B8A2-6636CBFD79B0}" srcOrd="0" destOrd="0" presId="urn:microsoft.com/office/officeart/2005/8/layout/vList3"/>
    <dgm:cxn modelId="{E0403966-ED7F-4DC2-A0AF-C08A82C9FDCD}" type="presParOf" srcId="{CBB25B83-0627-45CB-B658-23DDFCCAF58F}" destId="{9F14B25D-4D8C-43B6-9094-9AE0D0FF21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268E0-184D-4515-B634-253EA772E97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8224E-EDB4-459D-AD38-A2386AE61699}">
      <dgm:prSet/>
      <dgm:spPr/>
      <dgm:t>
        <a:bodyPr/>
        <a:lstStyle/>
        <a:p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CRC: The Data Guardian: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Cyclic Redundancy Check (CRC) is a superhero in the digital world,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A7F973-5FE1-41E8-A721-E0391C033F84}" type="parTrans" cxnId="{410D9CD7-03D5-4A19-B816-BF7AF8916DF2}">
      <dgm:prSet/>
      <dgm:spPr/>
      <dgm:t>
        <a:bodyPr/>
        <a:lstStyle/>
        <a:p>
          <a:endParaRPr lang="en-US"/>
        </a:p>
      </dgm:t>
    </dgm:pt>
    <dgm:pt modelId="{E0F45EAE-505D-4562-B6A1-2DDF9314B249}" type="sibTrans" cxnId="{410D9CD7-03D5-4A19-B816-BF7AF8916DF2}">
      <dgm:prSet/>
      <dgm:spPr/>
      <dgm:t>
        <a:bodyPr/>
        <a:lstStyle/>
        <a:p>
          <a:endParaRPr lang="en-US"/>
        </a:p>
      </dgm:t>
    </dgm:pt>
    <dgm:pt modelId="{CD081414-FD24-4753-B4E3-ADC274023F90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safeguarding data integrity during transmission or storage.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7ED009-6B66-445E-B697-4F72908955E2}" type="parTrans" cxnId="{32BA72AF-10E1-483D-B3BF-A68E89BDCBE6}">
      <dgm:prSet/>
      <dgm:spPr/>
      <dgm:t>
        <a:bodyPr/>
        <a:lstStyle/>
        <a:p>
          <a:endParaRPr lang="en-US"/>
        </a:p>
      </dgm:t>
    </dgm:pt>
    <dgm:pt modelId="{744B951F-A807-4FF1-8D03-02C1D1E9426F}" type="sibTrans" cxnId="{32BA72AF-10E1-483D-B3BF-A68E89BDCBE6}">
      <dgm:prSet/>
      <dgm:spPr/>
      <dgm:t>
        <a:bodyPr/>
        <a:lstStyle/>
        <a:p>
          <a:endParaRPr lang="en-US"/>
        </a:p>
      </dgm:t>
    </dgm:pt>
    <dgm:pt modelId="{1A29F304-D9C3-4BD6-BEC6-30755ABF2288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Checksum Power: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 CRC works by calculating a special value called a checksum based on the original data.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AB773-52FF-4D56-A85F-EE90C030D244}" type="parTrans" cxnId="{3F728B82-AABB-4A88-A36C-FAAB0735AB6B}">
      <dgm:prSet/>
      <dgm:spPr/>
      <dgm:t>
        <a:bodyPr/>
        <a:lstStyle/>
        <a:p>
          <a:endParaRPr lang="en-US"/>
        </a:p>
      </dgm:t>
    </dgm:pt>
    <dgm:pt modelId="{419C4513-2F8B-4FAB-AA85-1788FED69B9B}" type="sibTrans" cxnId="{3F728B82-AABB-4A88-A36C-FAAB0735AB6B}">
      <dgm:prSet/>
      <dgm:spPr/>
      <dgm:t>
        <a:bodyPr/>
        <a:lstStyle/>
        <a:p>
          <a:endParaRPr lang="en-US"/>
        </a:p>
      </dgm:t>
    </dgm:pt>
    <dgm:pt modelId="{F5742158-7AB0-4C31-9111-484D8D1F5858}">
      <dgm:prSet/>
      <dgm:spPr/>
      <dgm:t>
        <a:bodyPr/>
        <a:lstStyle/>
        <a:p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Math Magic: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Under the hood, CRC uses clever math tricks (polynomial division) to create the checksum..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97A5B-36FB-45CF-AB84-322DD31A7007}" type="parTrans" cxnId="{D1D97611-48CF-4E8B-94C9-42887B60487A}">
      <dgm:prSet/>
      <dgm:spPr/>
      <dgm:t>
        <a:bodyPr/>
        <a:lstStyle/>
        <a:p>
          <a:endParaRPr lang="en-US"/>
        </a:p>
      </dgm:t>
    </dgm:pt>
    <dgm:pt modelId="{6429E3AF-79B8-4140-AAD4-244769284A91}" type="sibTrans" cxnId="{D1D97611-48CF-4E8B-94C9-42887B60487A}">
      <dgm:prSet/>
      <dgm:spPr/>
      <dgm:t>
        <a:bodyPr/>
        <a:lstStyle/>
        <a:p>
          <a:endParaRPr lang="en-US"/>
        </a:p>
      </dgm:t>
    </dgm:pt>
    <dgm:pt modelId="{1A1B6410-9FE7-4B2C-B031-08CAC6337F92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Not Perfect, But Powerful: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 While CRC is excellent at detecting errors, it's not foolproof. Some errors might slip through undetected.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53DE6-85CE-4DED-A123-16B52427D5E7}" type="parTrans" cxnId="{5299BB77-18B8-49F1-A1F5-3D4D3542E761}">
      <dgm:prSet/>
      <dgm:spPr/>
      <dgm:t>
        <a:bodyPr/>
        <a:lstStyle/>
        <a:p>
          <a:endParaRPr lang="en-US"/>
        </a:p>
      </dgm:t>
    </dgm:pt>
    <dgm:pt modelId="{4EB188C9-C47D-423A-B200-CEF2116F6353}" type="sibTrans" cxnId="{5299BB77-18B8-49F1-A1F5-3D4D3542E761}">
      <dgm:prSet/>
      <dgm:spPr/>
      <dgm:t>
        <a:bodyPr/>
        <a:lstStyle/>
        <a:p>
          <a:endParaRPr lang="en-US"/>
        </a:p>
      </dgm:t>
    </dgm:pt>
    <dgm:pt modelId="{31970268-2580-4CF1-A1CB-845DDEE8E54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However, it's a widely used and reliable first line of defense for ensuring your precious data arrives safe and sound.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DF8DD7-E809-447E-96FA-78F124115E7A}" type="parTrans" cxnId="{A03E260E-0BBF-486C-9BB4-819FDDBC1545}">
      <dgm:prSet/>
      <dgm:spPr/>
      <dgm:t>
        <a:bodyPr/>
        <a:lstStyle/>
        <a:p>
          <a:endParaRPr lang="en-US"/>
        </a:p>
      </dgm:t>
    </dgm:pt>
    <dgm:pt modelId="{78A0B50E-4B51-4AD3-A3F4-18B457C28F54}" type="sibTrans" cxnId="{A03E260E-0BBF-486C-9BB4-819FDDBC1545}">
      <dgm:prSet/>
      <dgm:spPr/>
      <dgm:t>
        <a:bodyPr/>
        <a:lstStyle/>
        <a:p>
          <a:endParaRPr lang="en-US"/>
        </a:p>
      </dgm:t>
    </dgm:pt>
    <dgm:pt modelId="{C9AC70D8-F9EE-481B-8EC5-560A50D06885}" type="pres">
      <dgm:prSet presAssocID="{2B4268E0-184D-4515-B634-253EA772E971}" presName="Name0" presStyleCnt="0">
        <dgm:presLayoutVars>
          <dgm:dir/>
          <dgm:resizeHandles val="exact"/>
        </dgm:presLayoutVars>
      </dgm:prSet>
      <dgm:spPr/>
    </dgm:pt>
    <dgm:pt modelId="{344F7BE3-5D4D-4F03-A979-791A6DC2CA03}" type="pres">
      <dgm:prSet presAssocID="{F998224E-EDB4-459D-AD38-A2386AE61699}" presName="node" presStyleLbl="node1" presStyleIdx="0" presStyleCnt="6">
        <dgm:presLayoutVars>
          <dgm:bulletEnabled val="1"/>
        </dgm:presLayoutVars>
      </dgm:prSet>
      <dgm:spPr/>
    </dgm:pt>
    <dgm:pt modelId="{FAA7D4D8-F0C2-4131-991B-01B63D9094DF}" type="pres">
      <dgm:prSet presAssocID="{E0F45EAE-505D-4562-B6A1-2DDF9314B249}" presName="sibTrans" presStyleCnt="0"/>
      <dgm:spPr/>
    </dgm:pt>
    <dgm:pt modelId="{8B0ED3CE-D256-4FD5-A0E0-FF680B2D76FE}" type="pres">
      <dgm:prSet presAssocID="{CD081414-FD24-4753-B4E3-ADC274023F90}" presName="node" presStyleLbl="node1" presStyleIdx="1" presStyleCnt="6">
        <dgm:presLayoutVars>
          <dgm:bulletEnabled val="1"/>
        </dgm:presLayoutVars>
      </dgm:prSet>
      <dgm:spPr/>
    </dgm:pt>
    <dgm:pt modelId="{230DD9B4-4533-4D66-B44F-33701B9ECB83}" type="pres">
      <dgm:prSet presAssocID="{744B951F-A807-4FF1-8D03-02C1D1E9426F}" presName="sibTrans" presStyleCnt="0"/>
      <dgm:spPr/>
    </dgm:pt>
    <dgm:pt modelId="{F44A7BA9-24D2-43A0-B1F1-E75A5BDE0263}" type="pres">
      <dgm:prSet presAssocID="{1A29F304-D9C3-4BD6-BEC6-30755ABF2288}" presName="node" presStyleLbl="node1" presStyleIdx="2" presStyleCnt="6">
        <dgm:presLayoutVars>
          <dgm:bulletEnabled val="1"/>
        </dgm:presLayoutVars>
      </dgm:prSet>
      <dgm:spPr/>
    </dgm:pt>
    <dgm:pt modelId="{0745A0B4-8528-4D31-99FC-E99184228FBB}" type="pres">
      <dgm:prSet presAssocID="{419C4513-2F8B-4FAB-AA85-1788FED69B9B}" presName="sibTrans" presStyleCnt="0"/>
      <dgm:spPr/>
    </dgm:pt>
    <dgm:pt modelId="{32BDEBB5-9E13-49BB-9E6B-C2FC65794586}" type="pres">
      <dgm:prSet presAssocID="{F5742158-7AB0-4C31-9111-484D8D1F5858}" presName="node" presStyleLbl="node1" presStyleIdx="3" presStyleCnt="6">
        <dgm:presLayoutVars>
          <dgm:bulletEnabled val="1"/>
        </dgm:presLayoutVars>
      </dgm:prSet>
      <dgm:spPr/>
    </dgm:pt>
    <dgm:pt modelId="{DD2EEC35-A62F-492B-B934-D5DAB7E0CE5A}" type="pres">
      <dgm:prSet presAssocID="{6429E3AF-79B8-4140-AAD4-244769284A91}" presName="sibTrans" presStyleCnt="0"/>
      <dgm:spPr/>
    </dgm:pt>
    <dgm:pt modelId="{6B1283EB-FB08-47F9-AC4F-C7443B340C75}" type="pres">
      <dgm:prSet presAssocID="{1A1B6410-9FE7-4B2C-B031-08CAC6337F92}" presName="node" presStyleLbl="node1" presStyleIdx="4" presStyleCnt="6">
        <dgm:presLayoutVars>
          <dgm:bulletEnabled val="1"/>
        </dgm:presLayoutVars>
      </dgm:prSet>
      <dgm:spPr/>
    </dgm:pt>
    <dgm:pt modelId="{E6BD69A5-4F99-41CA-ACED-82973C5609E0}" type="pres">
      <dgm:prSet presAssocID="{4EB188C9-C47D-423A-B200-CEF2116F6353}" presName="sibTrans" presStyleCnt="0"/>
      <dgm:spPr/>
    </dgm:pt>
    <dgm:pt modelId="{214C6CF6-D93C-4CE9-9E49-508EBF8088DA}" type="pres">
      <dgm:prSet presAssocID="{31970268-2580-4CF1-A1CB-845DDEE8E541}" presName="node" presStyleLbl="node1" presStyleIdx="5" presStyleCnt="6">
        <dgm:presLayoutVars>
          <dgm:bulletEnabled val="1"/>
        </dgm:presLayoutVars>
      </dgm:prSet>
      <dgm:spPr/>
    </dgm:pt>
  </dgm:ptLst>
  <dgm:cxnLst>
    <dgm:cxn modelId="{AAEEFF0D-CC8C-4A0C-A831-35508B911B41}" type="presOf" srcId="{2B4268E0-184D-4515-B634-253EA772E971}" destId="{C9AC70D8-F9EE-481B-8EC5-560A50D06885}" srcOrd="0" destOrd="0" presId="urn:microsoft.com/office/officeart/2005/8/layout/hList6"/>
    <dgm:cxn modelId="{A03E260E-0BBF-486C-9BB4-819FDDBC1545}" srcId="{2B4268E0-184D-4515-B634-253EA772E971}" destId="{31970268-2580-4CF1-A1CB-845DDEE8E541}" srcOrd="5" destOrd="0" parTransId="{46DF8DD7-E809-447E-96FA-78F124115E7A}" sibTransId="{78A0B50E-4B51-4AD3-A3F4-18B457C28F54}"/>
    <dgm:cxn modelId="{D1D97611-48CF-4E8B-94C9-42887B60487A}" srcId="{2B4268E0-184D-4515-B634-253EA772E971}" destId="{F5742158-7AB0-4C31-9111-484D8D1F5858}" srcOrd="3" destOrd="0" parTransId="{87F97A5B-36FB-45CF-AB84-322DD31A7007}" sibTransId="{6429E3AF-79B8-4140-AAD4-244769284A91}"/>
    <dgm:cxn modelId="{C185C42A-5574-4A3C-9574-F9722BA3A989}" type="presOf" srcId="{1A29F304-D9C3-4BD6-BEC6-30755ABF2288}" destId="{F44A7BA9-24D2-43A0-B1F1-E75A5BDE0263}" srcOrd="0" destOrd="0" presId="urn:microsoft.com/office/officeart/2005/8/layout/hList6"/>
    <dgm:cxn modelId="{1F60372D-4736-4A4C-B25A-7E1FD5A6EA91}" type="presOf" srcId="{F5742158-7AB0-4C31-9111-484D8D1F5858}" destId="{32BDEBB5-9E13-49BB-9E6B-C2FC65794586}" srcOrd="0" destOrd="0" presId="urn:microsoft.com/office/officeart/2005/8/layout/hList6"/>
    <dgm:cxn modelId="{7B52862D-B6A6-4939-BB95-9FC855644FEF}" type="presOf" srcId="{F998224E-EDB4-459D-AD38-A2386AE61699}" destId="{344F7BE3-5D4D-4F03-A979-791A6DC2CA03}" srcOrd="0" destOrd="0" presId="urn:microsoft.com/office/officeart/2005/8/layout/hList6"/>
    <dgm:cxn modelId="{76EF5D5D-35F5-4396-9805-A99A3A331EAA}" type="presOf" srcId="{1A1B6410-9FE7-4B2C-B031-08CAC6337F92}" destId="{6B1283EB-FB08-47F9-AC4F-C7443B340C75}" srcOrd="0" destOrd="0" presId="urn:microsoft.com/office/officeart/2005/8/layout/hList6"/>
    <dgm:cxn modelId="{63BE3576-3B52-4D7F-B593-8F46F891990D}" type="presOf" srcId="{31970268-2580-4CF1-A1CB-845DDEE8E541}" destId="{214C6CF6-D93C-4CE9-9E49-508EBF8088DA}" srcOrd="0" destOrd="0" presId="urn:microsoft.com/office/officeart/2005/8/layout/hList6"/>
    <dgm:cxn modelId="{5299BB77-18B8-49F1-A1F5-3D4D3542E761}" srcId="{2B4268E0-184D-4515-B634-253EA772E971}" destId="{1A1B6410-9FE7-4B2C-B031-08CAC6337F92}" srcOrd="4" destOrd="0" parTransId="{03A53DE6-85CE-4DED-A123-16B52427D5E7}" sibTransId="{4EB188C9-C47D-423A-B200-CEF2116F6353}"/>
    <dgm:cxn modelId="{3F728B82-AABB-4A88-A36C-FAAB0735AB6B}" srcId="{2B4268E0-184D-4515-B634-253EA772E971}" destId="{1A29F304-D9C3-4BD6-BEC6-30755ABF2288}" srcOrd="2" destOrd="0" parTransId="{1D5AB773-52FF-4D56-A85F-EE90C030D244}" sibTransId="{419C4513-2F8B-4FAB-AA85-1788FED69B9B}"/>
    <dgm:cxn modelId="{F9382C9E-EB1B-40FB-8526-15C2459F3EB2}" type="presOf" srcId="{CD081414-FD24-4753-B4E3-ADC274023F90}" destId="{8B0ED3CE-D256-4FD5-A0E0-FF680B2D76FE}" srcOrd="0" destOrd="0" presId="urn:microsoft.com/office/officeart/2005/8/layout/hList6"/>
    <dgm:cxn modelId="{32BA72AF-10E1-483D-B3BF-A68E89BDCBE6}" srcId="{2B4268E0-184D-4515-B634-253EA772E971}" destId="{CD081414-FD24-4753-B4E3-ADC274023F90}" srcOrd="1" destOrd="0" parTransId="{587ED009-6B66-445E-B697-4F72908955E2}" sibTransId="{744B951F-A807-4FF1-8D03-02C1D1E9426F}"/>
    <dgm:cxn modelId="{410D9CD7-03D5-4A19-B816-BF7AF8916DF2}" srcId="{2B4268E0-184D-4515-B634-253EA772E971}" destId="{F998224E-EDB4-459D-AD38-A2386AE61699}" srcOrd="0" destOrd="0" parTransId="{A5A7F973-5FE1-41E8-A721-E0391C033F84}" sibTransId="{E0F45EAE-505D-4562-B6A1-2DDF9314B249}"/>
    <dgm:cxn modelId="{84660A6D-CBF3-41EC-AD6B-AADDDC9E7B17}" type="presParOf" srcId="{C9AC70D8-F9EE-481B-8EC5-560A50D06885}" destId="{344F7BE3-5D4D-4F03-A979-791A6DC2CA03}" srcOrd="0" destOrd="0" presId="urn:microsoft.com/office/officeart/2005/8/layout/hList6"/>
    <dgm:cxn modelId="{C5D76110-47C0-418A-AB8D-056D390A771C}" type="presParOf" srcId="{C9AC70D8-F9EE-481B-8EC5-560A50D06885}" destId="{FAA7D4D8-F0C2-4131-991B-01B63D9094DF}" srcOrd="1" destOrd="0" presId="urn:microsoft.com/office/officeart/2005/8/layout/hList6"/>
    <dgm:cxn modelId="{27945523-C898-4AC3-8D91-283E280E6756}" type="presParOf" srcId="{C9AC70D8-F9EE-481B-8EC5-560A50D06885}" destId="{8B0ED3CE-D256-4FD5-A0E0-FF680B2D76FE}" srcOrd="2" destOrd="0" presId="urn:microsoft.com/office/officeart/2005/8/layout/hList6"/>
    <dgm:cxn modelId="{C5859E4F-02C5-4404-B4DE-8C849ECA96EE}" type="presParOf" srcId="{C9AC70D8-F9EE-481B-8EC5-560A50D06885}" destId="{230DD9B4-4533-4D66-B44F-33701B9ECB83}" srcOrd="3" destOrd="0" presId="urn:microsoft.com/office/officeart/2005/8/layout/hList6"/>
    <dgm:cxn modelId="{C477B3FA-C9C4-47C7-9E6A-4366D2D1FACC}" type="presParOf" srcId="{C9AC70D8-F9EE-481B-8EC5-560A50D06885}" destId="{F44A7BA9-24D2-43A0-B1F1-E75A5BDE0263}" srcOrd="4" destOrd="0" presId="urn:microsoft.com/office/officeart/2005/8/layout/hList6"/>
    <dgm:cxn modelId="{C3709C4D-151D-4778-AA53-E7B832478CF4}" type="presParOf" srcId="{C9AC70D8-F9EE-481B-8EC5-560A50D06885}" destId="{0745A0B4-8528-4D31-99FC-E99184228FBB}" srcOrd="5" destOrd="0" presId="urn:microsoft.com/office/officeart/2005/8/layout/hList6"/>
    <dgm:cxn modelId="{AFC92C94-C42A-4433-A035-0CFBF3897618}" type="presParOf" srcId="{C9AC70D8-F9EE-481B-8EC5-560A50D06885}" destId="{32BDEBB5-9E13-49BB-9E6B-C2FC65794586}" srcOrd="6" destOrd="0" presId="urn:microsoft.com/office/officeart/2005/8/layout/hList6"/>
    <dgm:cxn modelId="{66219992-293B-4D78-B7D3-2A3584544752}" type="presParOf" srcId="{C9AC70D8-F9EE-481B-8EC5-560A50D06885}" destId="{DD2EEC35-A62F-492B-B934-D5DAB7E0CE5A}" srcOrd="7" destOrd="0" presId="urn:microsoft.com/office/officeart/2005/8/layout/hList6"/>
    <dgm:cxn modelId="{039030DE-9DC7-4B9B-9076-D0FA8D65C286}" type="presParOf" srcId="{C9AC70D8-F9EE-481B-8EC5-560A50D06885}" destId="{6B1283EB-FB08-47F9-AC4F-C7443B340C75}" srcOrd="8" destOrd="0" presId="urn:microsoft.com/office/officeart/2005/8/layout/hList6"/>
    <dgm:cxn modelId="{032E0752-9A40-45A1-AB80-D1F59D614046}" type="presParOf" srcId="{C9AC70D8-F9EE-481B-8EC5-560A50D06885}" destId="{E6BD69A5-4F99-41CA-ACED-82973C5609E0}" srcOrd="9" destOrd="0" presId="urn:microsoft.com/office/officeart/2005/8/layout/hList6"/>
    <dgm:cxn modelId="{2AF6DCA2-0522-41E5-9970-FCD7F4A45F69}" type="presParOf" srcId="{C9AC70D8-F9EE-481B-8EC5-560A50D06885}" destId="{214C6CF6-D93C-4CE9-9E49-508EBF8088DA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45C17E-92F8-4CFA-8EA6-0E50795DDAD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DAD03-A406-4653-BB0B-BF9773F2533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1. Parity Check Simulation:</a:t>
          </a:r>
        </a:p>
      </dgm:t>
    </dgm:pt>
    <dgm:pt modelId="{B7F9EC12-5080-4CEB-AFDD-FB5DE9BA1CCA}" type="parTrans" cxnId="{1C8340CA-A795-4043-911A-2969E0BECD85}">
      <dgm:prSet/>
      <dgm:spPr/>
      <dgm:t>
        <a:bodyPr/>
        <a:lstStyle/>
        <a:p>
          <a:endParaRPr lang="en-US"/>
        </a:p>
      </dgm:t>
    </dgm:pt>
    <dgm:pt modelId="{7AD9416B-7962-4629-9EEA-FA189AE5F4CD}" type="sibTrans" cxnId="{1C8340CA-A795-4043-911A-2969E0BECD85}">
      <dgm:prSet/>
      <dgm:spPr/>
      <dgm:t>
        <a:bodyPr/>
        <a:lstStyle/>
        <a:p>
          <a:endParaRPr lang="en-US"/>
        </a:p>
      </dgm:t>
    </dgm:pt>
    <dgm:pt modelId="{8C1BBEF8-7E2E-45B4-997E-532B1D1B6BF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 Hamming Distance Visualization:</a:t>
          </a:r>
        </a:p>
      </dgm:t>
    </dgm:pt>
    <dgm:pt modelId="{199EE55F-4D16-4331-BADF-ECD0039E6842}" type="parTrans" cxnId="{A25B7969-6137-4516-83A0-B3495B8F71B5}">
      <dgm:prSet/>
      <dgm:spPr/>
      <dgm:t>
        <a:bodyPr/>
        <a:lstStyle/>
        <a:p>
          <a:endParaRPr lang="en-US"/>
        </a:p>
      </dgm:t>
    </dgm:pt>
    <dgm:pt modelId="{9EA49B35-7188-4725-93E9-DEB47969D9C0}" type="sibTrans" cxnId="{A25B7969-6137-4516-83A0-B3495B8F71B5}">
      <dgm:prSet/>
      <dgm:spPr/>
      <dgm:t>
        <a:bodyPr/>
        <a:lstStyle/>
        <a:p>
          <a:endParaRPr lang="en-US"/>
        </a:p>
      </dgm:t>
    </dgm:pt>
    <dgm:pt modelId="{0E9696C7-8B06-4B4A-B05F-2BC58D55042A}" type="pres">
      <dgm:prSet presAssocID="{3245C17E-92F8-4CFA-8EA6-0E50795DDAD6}" presName="Name0" presStyleCnt="0">
        <dgm:presLayoutVars>
          <dgm:dir/>
          <dgm:animLvl val="lvl"/>
          <dgm:resizeHandles/>
        </dgm:presLayoutVars>
      </dgm:prSet>
      <dgm:spPr/>
    </dgm:pt>
    <dgm:pt modelId="{B36F3B37-FC6E-4984-AD98-79B623B76858}" type="pres">
      <dgm:prSet presAssocID="{050DAD03-A406-4653-BB0B-BF9773F25332}" presName="linNode" presStyleCnt="0"/>
      <dgm:spPr/>
    </dgm:pt>
    <dgm:pt modelId="{AB357A92-899C-47E2-A37B-0F85E846615F}" type="pres">
      <dgm:prSet presAssocID="{050DAD03-A406-4653-BB0B-BF9773F25332}" presName="parentShp" presStyleLbl="node1" presStyleIdx="0" presStyleCnt="2">
        <dgm:presLayoutVars>
          <dgm:bulletEnabled val="1"/>
        </dgm:presLayoutVars>
      </dgm:prSet>
      <dgm:spPr/>
    </dgm:pt>
    <dgm:pt modelId="{BEABCC01-F8BF-40DA-A73A-D85EE1092142}" type="pres">
      <dgm:prSet presAssocID="{050DAD03-A406-4653-BB0B-BF9773F25332}" presName="childShp" presStyleLbl="bgAccFollowNode1" presStyleIdx="0" presStyleCnt="2">
        <dgm:presLayoutVars>
          <dgm:bulletEnabled val="1"/>
        </dgm:presLayoutVars>
      </dgm:prSet>
      <dgm:spPr/>
    </dgm:pt>
    <dgm:pt modelId="{523CC257-16EE-4686-B9A9-7CB7919F0C0D}" type="pres">
      <dgm:prSet presAssocID="{7AD9416B-7962-4629-9EEA-FA189AE5F4CD}" presName="spacing" presStyleCnt="0"/>
      <dgm:spPr/>
    </dgm:pt>
    <dgm:pt modelId="{E580FB32-F518-422B-8EEE-2BFFB6E93C97}" type="pres">
      <dgm:prSet presAssocID="{8C1BBEF8-7E2E-45B4-997E-532B1D1B6BF1}" presName="linNode" presStyleCnt="0"/>
      <dgm:spPr/>
    </dgm:pt>
    <dgm:pt modelId="{3EE9D355-7C98-46D9-8EA2-833A6132F43B}" type="pres">
      <dgm:prSet presAssocID="{8C1BBEF8-7E2E-45B4-997E-532B1D1B6BF1}" presName="parentShp" presStyleLbl="node1" presStyleIdx="1" presStyleCnt="2">
        <dgm:presLayoutVars>
          <dgm:bulletEnabled val="1"/>
        </dgm:presLayoutVars>
      </dgm:prSet>
      <dgm:spPr/>
    </dgm:pt>
    <dgm:pt modelId="{FDA11CD5-5597-496A-A7DD-AACC6417BDDB}" type="pres">
      <dgm:prSet presAssocID="{8C1BBEF8-7E2E-45B4-997E-532B1D1B6BF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25B7969-6137-4516-83A0-B3495B8F71B5}" srcId="{3245C17E-92F8-4CFA-8EA6-0E50795DDAD6}" destId="{8C1BBEF8-7E2E-45B4-997E-532B1D1B6BF1}" srcOrd="1" destOrd="0" parTransId="{199EE55F-4D16-4331-BADF-ECD0039E6842}" sibTransId="{9EA49B35-7188-4725-93E9-DEB47969D9C0}"/>
    <dgm:cxn modelId="{51082574-1C27-4D40-A6DD-BCC86AF49889}" type="presOf" srcId="{8C1BBEF8-7E2E-45B4-997E-532B1D1B6BF1}" destId="{3EE9D355-7C98-46D9-8EA2-833A6132F43B}" srcOrd="0" destOrd="0" presId="urn:microsoft.com/office/officeart/2005/8/layout/vList6"/>
    <dgm:cxn modelId="{C6AF4E76-9FCF-4ED3-A284-C5224397B348}" type="presOf" srcId="{050DAD03-A406-4653-BB0B-BF9773F25332}" destId="{AB357A92-899C-47E2-A37B-0F85E846615F}" srcOrd="0" destOrd="0" presId="urn:microsoft.com/office/officeart/2005/8/layout/vList6"/>
    <dgm:cxn modelId="{57D9CA88-5F31-41EE-970B-F16537B524A1}" type="presOf" srcId="{3245C17E-92F8-4CFA-8EA6-0E50795DDAD6}" destId="{0E9696C7-8B06-4B4A-B05F-2BC58D55042A}" srcOrd="0" destOrd="0" presId="urn:microsoft.com/office/officeart/2005/8/layout/vList6"/>
    <dgm:cxn modelId="{1C8340CA-A795-4043-911A-2969E0BECD85}" srcId="{3245C17E-92F8-4CFA-8EA6-0E50795DDAD6}" destId="{050DAD03-A406-4653-BB0B-BF9773F25332}" srcOrd="0" destOrd="0" parTransId="{B7F9EC12-5080-4CEB-AFDD-FB5DE9BA1CCA}" sibTransId="{7AD9416B-7962-4629-9EEA-FA189AE5F4CD}"/>
    <dgm:cxn modelId="{05A59C3C-74D0-4FE8-87AF-1EA0F1A1C149}" type="presParOf" srcId="{0E9696C7-8B06-4B4A-B05F-2BC58D55042A}" destId="{B36F3B37-FC6E-4984-AD98-79B623B76858}" srcOrd="0" destOrd="0" presId="urn:microsoft.com/office/officeart/2005/8/layout/vList6"/>
    <dgm:cxn modelId="{A89A4151-F763-49CC-94AB-1DBE9507608C}" type="presParOf" srcId="{B36F3B37-FC6E-4984-AD98-79B623B76858}" destId="{AB357A92-899C-47E2-A37B-0F85E846615F}" srcOrd="0" destOrd="0" presId="urn:microsoft.com/office/officeart/2005/8/layout/vList6"/>
    <dgm:cxn modelId="{8E4A92EA-0AC9-4D21-839B-C458E5440A74}" type="presParOf" srcId="{B36F3B37-FC6E-4984-AD98-79B623B76858}" destId="{BEABCC01-F8BF-40DA-A73A-D85EE1092142}" srcOrd="1" destOrd="0" presId="urn:microsoft.com/office/officeart/2005/8/layout/vList6"/>
    <dgm:cxn modelId="{7821BDE7-9624-4103-A650-7B976EAF3C9D}" type="presParOf" srcId="{0E9696C7-8B06-4B4A-B05F-2BC58D55042A}" destId="{523CC257-16EE-4686-B9A9-7CB7919F0C0D}" srcOrd="1" destOrd="0" presId="urn:microsoft.com/office/officeart/2005/8/layout/vList6"/>
    <dgm:cxn modelId="{342701C3-F316-42C0-BCCB-4F0E928B92FB}" type="presParOf" srcId="{0E9696C7-8B06-4B4A-B05F-2BC58D55042A}" destId="{E580FB32-F518-422B-8EEE-2BFFB6E93C97}" srcOrd="2" destOrd="0" presId="urn:microsoft.com/office/officeart/2005/8/layout/vList6"/>
    <dgm:cxn modelId="{B6E50D34-D847-4F92-A0EA-AB332615C059}" type="presParOf" srcId="{E580FB32-F518-422B-8EEE-2BFFB6E93C97}" destId="{3EE9D355-7C98-46D9-8EA2-833A6132F43B}" srcOrd="0" destOrd="0" presId="urn:microsoft.com/office/officeart/2005/8/layout/vList6"/>
    <dgm:cxn modelId="{7D3B0372-EAF6-466C-B6C4-E4507AD3EF02}" type="presParOf" srcId="{E580FB32-F518-422B-8EEE-2BFFB6E93C97}" destId="{FDA11CD5-5597-496A-A7DD-AACC6417BDD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45C17E-92F8-4CFA-8EA6-0E50795DDAD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DAD03-A406-4653-BB0B-BF9773F25332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3. CRC:</a:t>
          </a:r>
        </a:p>
      </dgm:t>
    </dgm:pt>
    <dgm:pt modelId="{B7F9EC12-5080-4CEB-AFDD-FB5DE9BA1CCA}" type="parTrans" cxnId="{1C8340CA-A795-4043-911A-2969E0BECD85}">
      <dgm:prSet/>
      <dgm:spPr/>
      <dgm:t>
        <a:bodyPr/>
        <a:lstStyle/>
        <a:p>
          <a:endParaRPr lang="en-US"/>
        </a:p>
      </dgm:t>
    </dgm:pt>
    <dgm:pt modelId="{7AD9416B-7962-4629-9EEA-FA189AE5F4CD}" type="sibTrans" cxnId="{1C8340CA-A795-4043-911A-2969E0BECD85}">
      <dgm:prSet/>
      <dgm:spPr/>
      <dgm:t>
        <a:bodyPr/>
        <a:lstStyle/>
        <a:p>
          <a:endParaRPr lang="en-US"/>
        </a:p>
      </dgm:t>
    </dgm:pt>
    <dgm:pt modelId="{8C1BBEF8-7E2E-45B4-997E-532B1D1B6BF1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4.Bit-stuffing:</a:t>
          </a:r>
        </a:p>
      </dgm:t>
    </dgm:pt>
    <dgm:pt modelId="{199EE55F-4D16-4331-BADF-ECD0039E6842}" type="parTrans" cxnId="{A25B7969-6137-4516-83A0-B3495B8F71B5}">
      <dgm:prSet/>
      <dgm:spPr/>
      <dgm:t>
        <a:bodyPr/>
        <a:lstStyle/>
        <a:p>
          <a:endParaRPr lang="en-US"/>
        </a:p>
      </dgm:t>
    </dgm:pt>
    <dgm:pt modelId="{9EA49B35-7188-4725-93E9-DEB47969D9C0}" type="sibTrans" cxnId="{A25B7969-6137-4516-83A0-B3495B8F71B5}">
      <dgm:prSet/>
      <dgm:spPr/>
      <dgm:t>
        <a:bodyPr/>
        <a:lstStyle/>
        <a:p>
          <a:endParaRPr lang="en-US"/>
        </a:p>
      </dgm:t>
    </dgm:pt>
    <dgm:pt modelId="{0E9696C7-8B06-4B4A-B05F-2BC58D55042A}" type="pres">
      <dgm:prSet presAssocID="{3245C17E-92F8-4CFA-8EA6-0E50795DDAD6}" presName="Name0" presStyleCnt="0">
        <dgm:presLayoutVars>
          <dgm:dir/>
          <dgm:animLvl val="lvl"/>
          <dgm:resizeHandles/>
        </dgm:presLayoutVars>
      </dgm:prSet>
      <dgm:spPr/>
    </dgm:pt>
    <dgm:pt modelId="{B36F3B37-FC6E-4984-AD98-79B623B76858}" type="pres">
      <dgm:prSet presAssocID="{050DAD03-A406-4653-BB0B-BF9773F25332}" presName="linNode" presStyleCnt="0"/>
      <dgm:spPr/>
    </dgm:pt>
    <dgm:pt modelId="{AB357A92-899C-47E2-A37B-0F85E846615F}" type="pres">
      <dgm:prSet presAssocID="{050DAD03-A406-4653-BB0B-BF9773F25332}" presName="parentShp" presStyleLbl="node1" presStyleIdx="0" presStyleCnt="2">
        <dgm:presLayoutVars>
          <dgm:bulletEnabled val="1"/>
        </dgm:presLayoutVars>
      </dgm:prSet>
      <dgm:spPr/>
    </dgm:pt>
    <dgm:pt modelId="{BEABCC01-F8BF-40DA-A73A-D85EE1092142}" type="pres">
      <dgm:prSet presAssocID="{050DAD03-A406-4653-BB0B-BF9773F25332}" presName="childShp" presStyleLbl="bgAccFollowNode1" presStyleIdx="0" presStyleCnt="2">
        <dgm:presLayoutVars>
          <dgm:bulletEnabled val="1"/>
        </dgm:presLayoutVars>
      </dgm:prSet>
      <dgm:spPr/>
    </dgm:pt>
    <dgm:pt modelId="{523CC257-16EE-4686-B9A9-7CB7919F0C0D}" type="pres">
      <dgm:prSet presAssocID="{7AD9416B-7962-4629-9EEA-FA189AE5F4CD}" presName="spacing" presStyleCnt="0"/>
      <dgm:spPr/>
    </dgm:pt>
    <dgm:pt modelId="{E580FB32-F518-422B-8EEE-2BFFB6E93C97}" type="pres">
      <dgm:prSet presAssocID="{8C1BBEF8-7E2E-45B4-997E-532B1D1B6BF1}" presName="linNode" presStyleCnt="0"/>
      <dgm:spPr/>
    </dgm:pt>
    <dgm:pt modelId="{3EE9D355-7C98-46D9-8EA2-833A6132F43B}" type="pres">
      <dgm:prSet presAssocID="{8C1BBEF8-7E2E-45B4-997E-532B1D1B6BF1}" presName="parentShp" presStyleLbl="node1" presStyleIdx="1" presStyleCnt="2">
        <dgm:presLayoutVars>
          <dgm:bulletEnabled val="1"/>
        </dgm:presLayoutVars>
      </dgm:prSet>
      <dgm:spPr/>
    </dgm:pt>
    <dgm:pt modelId="{FDA11CD5-5597-496A-A7DD-AACC6417BDDB}" type="pres">
      <dgm:prSet presAssocID="{8C1BBEF8-7E2E-45B4-997E-532B1D1B6BF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25B7969-6137-4516-83A0-B3495B8F71B5}" srcId="{3245C17E-92F8-4CFA-8EA6-0E50795DDAD6}" destId="{8C1BBEF8-7E2E-45B4-997E-532B1D1B6BF1}" srcOrd="1" destOrd="0" parTransId="{199EE55F-4D16-4331-BADF-ECD0039E6842}" sibTransId="{9EA49B35-7188-4725-93E9-DEB47969D9C0}"/>
    <dgm:cxn modelId="{51082574-1C27-4D40-A6DD-BCC86AF49889}" type="presOf" srcId="{8C1BBEF8-7E2E-45B4-997E-532B1D1B6BF1}" destId="{3EE9D355-7C98-46D9-8EA2-833A6132F43B}" srcOrd="0" destOrd="0" presId="urn:microsoft.com/office/officeart/2005/8/layout/vList6"/>
    <dgm:cxn modelId="{C6AF4E76-9FCF-4ED3-A284-C5224397B348}" type="presOf" srcId="{050DAD03-A406-4653-BB0B-BF9773F25332}" destId="{AB357A92-899C-47E2-A37B-0F85E846615F}" srcOrd="0" destOrd="0" presId="urn:microsoft.com/office/officeart/2005/8/layout/vList6"/>
    <dgm:cxn modelId="{57D9CA88-5F31-41EE-970B-F16537B524A1}" type="presOf" srcId="{3245C17E-92F8-4CFA-8EA6-0E50795DDAD6}" destId="{0E9696C7-8B06-4B4A-B05F-2BC58D55042A}" srcOrd="0" destOrd="0" presId="urn:microsoft.com/office/officeart/2005/8/layout/vList6"/>
    <dgm:cxn modelId="{1C8340CA-A795-4043-911A-2969E0BECD85}" srcId="{3245C17E-92F8-4CFA-8EA6-0E50795DDAD6}" destId="{050DAD03-A406-4653-BB0B-BF9773F25332}" srcOrd="0" destOrd="0" parTransId="{B7F9EC12-5080-4CEB-AFDD-FB5DE9BA1CCA}" sibTransId="{7AD9416B-7962-4629-9EEA-FA189AE5F4CD}"/>
    <dgm:cxn modelId="{05A59C3C-74D0-4FE8-87AF-1EA0F1A1C149}" type="presParOf" srcId="{0E9696C7-8B06-4B4A-B05F-2BC58D55042A}" destId="{B36F3B37-FC6E-4984-AD98-79B623B76858}" srcOrd="0" destOrd="0" presId="urn:microsoft.com/office/officeart/2005/8/layout/vList6"/>
    <dgm:cxn modelId="{A89A4151-F763-49CC-94AB-1DBE9507608C}" type="presParOf" srcId="{B36F3B37-FC6E-4984-AD98-79B623B76858}" destId="{AB357A92-899C-47E2-A37B-0F85E846615F}" srcOrd="0" destOrd="0" presId="urn:microsoft.com/office/officeart/2005/8/layout/vList6"/>
    <dgm:cxn modelId="{8E4A92EA-0AC9-4D21-839B-C458E5440A74}" type="presParOf" srcId="{B36F3B37-FC6E-4984-AD98-79B623B76858}" destId="{BEABCC01-F8BF-40DA-A73A-D85EE1092142}" srcOrd="1" destOrd="0" presId="urn:microsoft.com/office/officeart/2005/8/layout/vList6"/>
    <dgm:cxn modelId="{7821BDE7-9624-4103-A650-7B976EAF3C9D}" type="presParOf" srcId="{0E9696C7-8B06-4B4A-B05F-2BC58D55042A}" destId="{523CC257-16EE-4686-B9A9-7CB7919F0C0D}" srcOrd="1" destOrd="0" presId="urn:microsoft.com/office/officeart/2005/8/layout/vList6"/>
    <dgm:cxn modelId="{342701C3-F316-42C0-BCCB-4F0E928B92FB}" type="presParOf" srcId="{0E9696C7-8B06-4B4A-B05F-2BC58D55042A}" destId="{E580FB32-F518-422B-8EEE-2BFFB6E93C97}" srcOrd="2" destOrd="0" presId="urn:microsoft.com/office/officeart/2005/8/layout/vList6"/>
    <dgm:cxn modelId="{B6E50D34-D847-4F92-A0EA-AB332615C059}" type="presParOf" srcId="{E580FB32-F518-422B-8EEE-2BFFB6E93C97}" destId="{3EE9D355-7C98-46D9-8EA2-833A6132F43B}" srcOrd="0" destOrd="0" presId="urn:microsoft.com/office/officeart/2005/8/layout/vList6"/>
    <dgm:cxn modelId="{7D3B0372-EAF6-466C-B6C4-E4507AD3EF02}" type="presParOf" srcId="{E580FB32-F518-422B-8EEE-2BFFB6E93C97}" destId="{FDA11CD5-5597-496A-A7DD-AACC6417BDD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This involves checking user inputs and ensuring they fit specific criteria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Checksums and Error-Correcting Codes: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These techniques add redundant data to information being transmitted or stored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Range Checks and Limits: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Applications can define acceptable boundaries for data.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E6A9DD-845C-47E1-8E03-D24C8F4B5E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EAFB31-E2DA-4C8D-8C90-197C5097D7F6}">
      <dgm:prSet custT="1"/>
      <dgm:spPr/>
      <dgm:t>
        <a:bodyPr/>
        <a:lstStyle/>
        <a:p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Enhanced Error Detection and Correction Techniques:</a:t>
          </a:r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F6706-CB01-4D4C-AE22-8EF4B86B7A0D}" type="parTrans" cxnId="{392CE023-CC30-4F39-B485-1F0764C74136}">
      <dgm:prSet/>
      <dgm:spPr/>
      <dgm:t>
        <a:bodyPr/>
        <a:lstStyle/>
        <a:p>
          <a:endParaRPr lang="en-US"/>
        </a:p>
      </dgm:t>
    </dgm:pt>
    <dgm:pt modelId="{86C1E029-F897-4ABA-AB98-4ADA95A123C4}" type="sibTrans" cxnId="{392CE023-CC30-4F39-B485-1F0764C74136}">
      <dgm:prSet/>
      <dgm:spPr/>
      <dgm:t>
        <a:bodyPr/>
        <a:lstStyle/>
        <a:p>
          <a:endParaRPr lang="en-US"/>
        </a:p>
      </dgm:t>
    </dgm:pt>
    <dgm:pt modelId="{591DA3D8-2637-4EE9-AC72-AA1D0DAC8A72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Integrate advanced error detection and correction algorithms like Reed-Solomon, Turbo, and LDPC codes to enhance the tool's comprehensiveness and suitability for diverse communication systems and data integrity applications.</a:t>
          </a:r>
        </a:p>
      </dgm:t>
    </dgm:pt>
    <dgm:pt modelId="{BF206FE0-F76B-48C5-B4AA-75C5E77EF86A}" type="parTrans" cxnId="{34A600AF-4D5D-420A-A53D-05F9B66387B5}">
      <dgm:prSet/>
      <dgm:spPr/>
      <dgm:t>
        <a:bodyPr/>
        <a:lstStyle/>
        <a:p>
          <a:endParaRPr lang="en-US"/>
        </a:p>
      </dgm:t>
    </dgm:pt>
    <dgm:pt modelId="{E0025A99-302F-4FA0-B292-572CB783A40F}" type="sibTrans" cxnId="{34A600AF-4D5D-420A-A53D-05F9B66387B5}">
      <dgm:prSet/>
      <dgm:spPr/>
      <dgm:t>
        <a:bodyPr/>
        <a:lstStyle/>
        <a:p>
          <a:endParaRPr lang="en-US"/>
        </a:p>
      </dgm:t>
    </dgm:pt>
    <dgm:pt modelId="{9B622457-4210-4657-8B5A-A021927286F3}">
      <dgm:prSet custT="1"/>
      <dgm:spPr/>
      <dgm:t>
        <a:bodyPr/>
        <a:lstStyle/>
        <a:p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User-Friendly Interface Enhancements:</a:t>
          </a:r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1F983-1650-4618-818E-5680314C5ACF}" type="parTrans" cxnId="{F67A8DE0-5C86-4202-840F-142CD7E2F801}">
      <dgm:prSet/>
      <dgm:spPr/>
      <dgm:t>
        <a:bodyPr/>
        <a:lstStyle/>
        <a:p>
          <a:endParaRPr lang="en-US"/>
        </a:p>
      </dgm:t>
    </dgm:pt>
    <dgm:pt modelId="{D408B73F-41D1-4CC6-A121-48F8079744EC}" type="sibTrans" cxnId="{F67A8DE0-5C86-4202-840F-142CD7E2F801}">
      <dgm:prSet/>
      <dgm:spPr/>
      <dgm:t>
        <a:bodyPr/>
        <a:lstStyle/>
        <a:p>
          <a:endParaRPr lang="en-US"/>
        </a:p>
      </dgm:t>
    </dgm:pt>
    <dgm:pt modelId="{FBCF4969-3466-4939-9D54-FA0613884C44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Develop a more intuitive and interactive GUI with visual aids, real-time data transmission visualization, and step-by-step guides for error detection and correction.</a:t>
          </a:r>
        </a:p>
      </dgm:t>
    </dgm:pt>
    <dgm:pt modelId="{7DFC51C5-D8B3-43D9-9556-03F2F4A72812}" type="parTrans" cxnId="{CC97D963-21CD-47BC-87F9-51A74CECF415}">
      <dgm:prSet/>
      <dgm:spPr/>
      <dgm:t>
        <a:bodyPr/>
        <a:lstStyle/>
        <a:p>
          <a:endParaRPr lang="en-US"/>
        </a:p>
      </dgm:t>
    </dgm:pt>
    <dgm:pt modelId="{EBCFE06A-D81E-4BCB-9452-63808A4B6E8C}" type="sibTrans" cxnId="{CC97D963-21CD-47BC-87F9-51A74CECF415}">
      <dgm:prSet/>
      <dgm:spPr/>
      <dgm:t>
        <a:bodyPr/>
        <a:lstStyle/>
        <a:p>
          <a:endParaRPr lang="en-US"/>
        </a:p>
      </dgm:t>
    </dgm:pt>
    <dgm:pt modelId="{8972B5FA-7251-4DB5-85D4-4BB0334C6465}">
      <dgm:prSet custT="1"/>
      <dgm:spPr/>
      <dgm:t>
        <a:bodyPr/>
        <a:lstStyle/>
        <a:p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Support for Real-Time Data Transmission:</a:t>
          </a:r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701961-92A6-4988-A747-E41252E0992F}" type="parTrans" cxnId="{792AEB79-FED3-4659-8703-1DEDDC2E37B7}">
      <dgm:prSet/>
      <dgm:spPr/>
      <dgm:t>
        <a:bodyPr/>
        <a:lstStyle/>
        <a:p>
          <a:endParaRPr lang="en-US"/>
        </a:p>
      </dgm:t>
    </dgm:pt>
    <dgm:pt modelId="{4A2D5B00-49E6-4243-A2B8-04F094489945}" type="sibTrans" cxnId="{792AEB79-FED3-4659-8703-1DEDDC2E37B7}">
      <dgm:prSet/>
      <dgm:spPr/>
      <dgm:t>
        <a:bodyPr/>
        <a:lstStyle/>
        <a:p>
          <a:endParaRPr lang="en-US"/>
        </a:p>
      </dgm:t>
    </dgm:pt>
    <dgm:pt modelId="{30BD16C1-F0BA-4A7E-BF7D-BCB944981FE3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Enhance the app for real-time data transmission and error detection in networks. Add live monitoring, logging, and packet analysis features for network admins and engineers.</a:t>
          </a:r>
        </a:p>
      </dgm:t>
    </dgm:pt>
    <dgm:pt modelId="{A01E000E-B207-4E5A-9261-8B60788E47EA}" type="parTrans" cxnId="{A43F96C4-4074-4300-89F1-4E33C91C1CD3}">
      <dgm:prSet/>
      <dgm:spPr/>
      <dgm:t>
        <a:bodyPr/>
        <a:lstStyle/>
        <a:p>
          <a:endParaRPr lang="en-US"/>
        </a:p>
      </dgm:t>
    </dgm:pt>
    <dgm:pt modelId="{0E66A539-A0FB-4AEF-A621-A62E7CD68DD6}" type="sibTrans" cxnId="{A43F96C4-4074-4300-89F1-4E33C91C1CD3}">
      <dgm:prSet/>
      <dgm:spPr/>
      <dgm:t>
        <a:bodyPr/>
        <a:lstStyle/>
        <a:p>
          <a:endParaRPr lang="en-US"/>
        </a:p>
      </dgm:t>
    </dgm:pt>
    <dgm:pt modelId="{75ADFB9D-01DD-475D-BD14-AE5BBD28DC9F}">
      <dgm:prSet custT="1"/>
      <dgm:spPr/>
      <dgm:t>
        <a:bodyPr/>
        <a:lstStyle/>
        <a:p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Educational and Training Modules:</a:t>
          </a:r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B5C56-B54C-41EE-AB2D-B5C21984CF7C}" type="parTrans" cxnId="{F9275CB6-5D7A-47B3-84BE-4C855FE0E67B}">
      <dgm:prSet/>
      <dgm:spPr/>
      <dgm:t>
        <a:bodyPr/>
        <a:lstStyle/>
        <a:p>
          <a:endParaRPr lang="en-US"/>
        </a:p>
      </dgm:t>
    </dgm:pt>
    <dgm:pt modelId="{CC87B679-ED02-4A4A-B0D5-811596B58C19}" type="sibTrans" cxnId="{F9275CB6-5D7A-47B3-84BE-4C855FE0E67B}">
      <dgm:prSet/>
      <dgm:spPr/>
      <dgm:t>
        <a:bodyPr/>
        <a:lstStyle/>
        <a:p>
          <a:endParaRPr lang="en-US"/>
        </a:p>
      </dgm:t>
    </dgm:pt>
    <dgm:pt modelId="{BC674E71-559D-45A6-8305-0991D7F8ADBE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Develop engaging educational modules and interactive tutorials in the app to teach error detection and correction techniques, integrating quizzes, exercises, and case studies for effective learning.</a:t>
          </a:r>
        </a:p>
      </dgm:t>
    </dgm:pt>
    <dgm:pt modelId="{1DE5B3F7-AE5A-4477-ADC2-93B285B34249}" type="parTrans" cxnId="{8CCED4EA-28E2-42D5-800B-F0DE2F0A90E1}">
      <dgm:prSet/>
      <dgm:spPr/>
      <dgm:t>
        <a:bodyPr/>
        <a:lstStyle/>
        <a:p>
          <a:endParaRPr lang="en-US"/>
        </a:p>
      </dgm:t>
    </dgm:pt>
    <dgm:pt modelId="{3C19C2DD-D381-46DC-AF22-21BC41F29A77}" type="sibTrans" cxnId="{8CCED4EA-28E2-42D5-800B-F0DE2F0A90E1}">
      <dgm:prSet/>
      <dgm:spPr/>
      <dgm:t>
        <a:bodyPr/>
        <a:lstStyle/>
        <a:p>
          <a:endParaRPr lang="en-US"/>
        </a:p>
      </dgm:t>
    </dgm:pt>
    <dgm:pt modelId="{B09A8C75-4656-4076-9660-E6BA94CD72DB}" type="pres">
      <dgm:prSet presAssocID="{BEE6A9DD-845C-47E1-8E03-D24C8F4B5EDA}" presName="Name0" presStyleCnt="0">
        <dgm:presLayoutVars>
          <dgm:dir/>
          <dgm:animLvl val="lvl"/>
          <dgm:resizeHandles val="exact"/>
        </dgm:presLayoutVars>
      </dgm:prSet>
      <dgm:spPr/>
    </dgm:pt>
    <dgm:pt modelId="{28D8FD81-2BC2-4990-923D-2EB2D87BAA00}" type="pres">
      <dgm:prSet presAssocID="{94EAFB31-E2DA-4C8D-8C90-197C5097D7F6}" presName="composite" presStyleCnt="0"/>
      <dgm:spPr/>
    </dgm:pt>
    <dgm:pt modelId="{350C3FE9-5577-413B-85A9-0F8B230D6033}" type="pres">
      <dgm:prSet presAssocID="{94EAFB31-E2DA-4C8D-8C90-197C5097D7F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06A9C5D-C5E6-4AEA-B44B-16068E0836C4}" type="pres">
      <dgm:prSet presAssocID="{94EAFB31-E2DA-4C8D-8C90-197C5097D7F6}" presName="desTx" presStyleLbl="alignAccFollowNode1" presStyleIdx="0" presStyleCnt="4">
        <dgm:presLayoutVars>
          <dgm:bulletEnabled val="1"/>
        </dgm:presLayoutVars>
      </dgm:prSet>
      <dgm:spPr/>
    </dgm:pt>
    <dgm:pt modelId="{F27C8A4F-FD36-4CD0-A0D0-8FA6C6EF0F00}" type="pres">
      <dgm:prSet presAssocID="{86C1E029-F897-4ABA-AB98-4ADA95A123C4}" presName="space" presStyleCnt="0"/>
      <dgm:spPr/>
    </dgm:pt>
    <dgm:pt modelId="{45D78401-7127-4095-9257-3B87C0F3B260}" type="pres">
      <dgm:prSet presAssocID="{9B622457-4210-4657-8B5A-A021927286F3}" presName="composite" presStyleCnt="0"/>
      <dgm:spPr/>
    </dgm:pt>
    <dgm:pt modelId="{BF899409-A161-4DC0-8FDB-9EF3E519194E}" type="pres">
      <dgm:prSet presAssocID="{9B622457-4210-4657-8B5A-A021927286F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DD053C-61AB-4ADE-8CBE-9A456BE3E033}" type="pres">
      <dgm:prSet presAssocID="{9B622457-4210-4657-8B5A-A021927286F3}" presName="desTx" presStyleLbl="alignAccFollowNode1" presStyleIdx="1" presStyleCnt="4">
        <dgm:presLayoutVars>
          <dgm:bulletEnabled val="1"/>
        </dgm:presLayoutVars>
      </dgm:prSet>
      <dgm:spPr/>
    </dgm:pt>
    <dgm:pt modelId="{66DB1ABB-92F1-45BB-BCE2-6E05C2F92A1A}" type="pres">
      <dgm:prSet presAssocID="{D408B73F-41D1-4CC6-A121-48F8079744EC}" presName="space" presStyleCnt="0"/>
      <dgm:spPr/>
    </dgm:pt>
    <dgm:pt modelId="{56E4CF61-C717-4192-B318-A8FDDBF439B0}" type="pres">
      <dgm:prSet presAssocID="{8972B5FA-7251-4DB5-85D4-4BB0334C6465}" presName="composite" presStyleCnt="0"/>
      <dgm:spPr/>
    </dgm:pt>
    <dgm:pt modelId="{DAAB713E-6BFC-4F59-BF44-D8C585C62F81}" type="pres">
      <dgm:prSet presAssocID="{8972B5FA-7251-4DB5-85D4-4BB0334C646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5BC4A49-D179-45EE-BAF3-4756EE3F6A5B}" type="pres">
      <dgm:prSet presAssocID="{8972B5FA-7251-4DB5-85D4-4BB0334C6465}" presName="desTx" presStyleLbl="alignAccFollowNode1" presStyleIdx="2" presStyleCnt="4">
        <dgm:presLayoutVars>
          <dgm:bulletEnabled val="1"/>
        </dgm:presLayoutVars>
      </dgm:prSet>
      <dgm:spPr/>
    </dgm:pt>
    <dgm:pt modelId="{BB1AFEA7-B2F6-4A63-BC19-BEE4A73AF9B7}" type="pres">
      <dgm:prSet presAssocID="{4A2D5B00-49E6-4243-A2B8-04F094489945}" presName="space" presStyleCnt="0"/>
      <dgm:spPr/>
    </dgm:pt>
    <dgm:pt modelId="{243D9E8F-CF4D-4E40-96A5-83223877C044}" type="pres">
      <dgm:prSet presAssocID="{75ADFB9D-01DD-475D-BD14-AE5BBD28DC9F}" presName="composite" presStyleCnt="0"/>
      <dgm:spPr/>
    </dgm:pt>
    <dgm:pt modelId="{171EB2B8-CDCF-4134-BD96-00DBF6F6FD69}" type="pres">
      <dgm:prSet presAssocID="{75ADFB9D-01DD-475D-BD14-AE5BBD28DC9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4D84FA8-05F0-4785-9BB6-18005E4534E5}" type="pres">
      <dgm:prSet presAssocID="{75ADFB9D-01DD-475D-BD14-AE5BBD28DC9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DB66C02-9A7B-4D2B-BF7D-71D423B155EF}" type="presOf" srcId="{FBCF4969-3466-4939-9D54-FA0613884C44}" destId="{96DD053C-61AB-4ADE-8CBE-9A456BE3E033}" srcOrd="0" destOrd="0" presId="urn:microsoft.com/office/officeart/2005/8/layout/hList1"/>
    <dgm:cxn modelId="{392CE023-CC30-4F39-B485-1F0764C74136}" srcId="{BEE6A9DD-845C-47E1-8E03-D24C8F4B5EDA}" destId="{94EAFB31-E2DA-4C8D-8C90-197C5097D7F6}" srcOrd="0" destOrd="0" parTransId="{3F5F6706-CB01-4D4C-AE22-8EF4B86B7A0D}" sibTransId="{86C1E029-F897-4ABA-AB98-4ADA95A123C4}"/>
    <dgm:cxn modelId="{CC97D963-21CD-47BC-87F9-51A74CECF415}" srcId="{9B622457-4210-4657-8B5A-A021927286F3}" destId="{FBCF4969-3466-4939-9D54-FA0613884C44}" srcOrd="0" destOrd="0" parTransId="{7DFC51C5-D8B3-43D9-9556-03F2F4A72812}" sibTransId="{EBCFE06A-D81E-4BCB-9452-63808A4B6E8C}"/>
    <dgm:cxn modelId="{EC0F5A71-CBD3-4A71-90F0-6E4F706AC808}" type="presOf" srcId="{30BD16C1-F0BA-4A7E-BF7D-BCB944981FE3}" destId="{45BC4A49-D179-45EE-BAF3-4756EE3F6A5B}" srcOrd="0" destOrd="0" presId="urn:microsoft.com/office/officeart/2005/8/layout/hList1"/>
    <dgm:cxn modelId="{A92BA957-1F53-41B3-9226-9B39C67A002A}" type="presOf" srcId="{9B622457-4210-4657-8B5A-A021927286F3}" destId="{BF899409-A161-4DC0-8FDB-9EF3E519194E}" srcOrd="0" destOrd="0" presId="urn:microsoft.com/office/officeart/2005/8/layout/hList1"/>
    <dgm:cxn modelId="{792AEB79-FED3-4659-8703-1DEDDC2E37B7}" srcId="{BEE6A9DD-845C-47E1-8E03-D24C8F4B5EDA}" destId="{8972B5FA-7251-4DB5-85D4-4BB0334C6465}" srcOrd="2" destOrd="0" parTransId="{32701961-92A6-4988-A747-E41252E0992F}" sibTransId="{4A2D5B00-49E6-4243-A2B8-04F094489945}"/>
    <dgm:cxn modelId="{C544387E-FD45-4067-B847-27236A9410AC}" type="presOf" srcId="{591DA3D8-2637-4EE9-AC72-AA1D0DAC8A72}" destId="{806A9C5D-C5E6-4AEA-B44B-16068E0836C4}" srcOrd="0" destOrd="0" presId="urn:microsoft.com/office/officeart/2005/8/layout/hList1"/>
    <dgm:cxn modelId="{39707380-6D92-4C74-8E03-79A515B12154}" type="presOf" srcId="{BEE6A9DD-845C-47E1-8E03-D24C8F4B5EDA}" destId="{B09A8C75-4656-4076-9660-E6BA94CD72DB}" srcOrd="0" destOrd="0" presId="urn:microsoft.com/office/officeart/2005/8/layout/hList1"/>
    <dgm:cxn modelId="{34A600AF-4D5D-420A-A53D-05F9B66387B5}" srcId="{94EAFB31-E2DA-4C8D-8C90-197C5097D7F6}" destId="{591DA3D8-2637-4EE9-AC72-AA1D0DAC8A72}" srcOrd="0" destOrd="0" parTransId="{BF206FE0-F76B-48C5-B4AA-75C5E77EF86A}" sibTransId="{E0025A99-302F-4FA0-B292-572CB783A40F}"/>
    <dgm:cxn modelId="{F9275CB6-5D7A-47B3-84BE-4C855FE0E67B}" srcId="{BEE6A9DD-845C-47E1-8E03-D24C8F4B5EDA}" destId="{75ADFB9D-01DD-475D-BD14-AE5BBD28DC9F}" srcOrd="3" destOrd="0" parTransId="{9CBB5C56-B54C-41EE-AB2D-B5C21984CF7C}" sibTransId="{CC87B679-ED02-4A4A-B0D5-811596B58C19}"/>
    <dgm:cxn modelId="{936F3CBB-772B-4BD8-9369-B6AE17497728}" type="presOf" srcId="{75ADFB9D-01DD-475D-BD14-AE5BBD28DC9F}" destId="{171EB2B8-CDCF-4134-BD96-00DBF6F6FD69}" srcOrd="0" destOrd="0" presId="urn:microsoft.com/office/officeart/2005/8/layout/hList1"/>
    <dgm:cxn modelId="{BB315BBF-A3DA-4A48-B21A-32E201BD8ED3}" type="presOf" srcId="{8972B5FA-7251-4DB5-85D4-4BB0334C6465}" destId="{DAAB713E-6BFC-4F59-BF44-D8C585C62F81}" srcOrd="0" destOrd="0" presId="urn:microsoft.com/office/officeart/2005/8/layout/hList1"/>
    <dgm:cxn modelId="{A43F96C4-4074-4300-89F1-4E33C91C1CD3}" srcId="{8972B5FA-7251-4DB5-85D4-4BB0334C6465}" destId="{30BD16C1-F0BA-4A7E-BF7D-BCB944981FE3}" srcOrd="0" destOrd="0" parTransId="{A01E000E-B207-4E5A-9261-8B60788E47EA}" sibTransId="{0E66A539-A0FB-4AEF-A621-A62E7CD68DD6}"/>
    <dgm:cxn modelId="{9BF581C5-C758-4BF6-8146-6D2E993F73AB}" type="presOf" srcId="{94EAFB31-E2DA-4C8D-8C90-197C5097D7F6}" destId="{350C3FE9-5577-413B-85A9-0F8B230D6033}" srcOrd="0" destOrd="0" presId="urn:microsoft.com/office/officeart/2005/8/layout/hList1"/>
    <dgm:cxn modelId="{F67A8DE0-5C86-4202-840F-142CD7E2F801}" srcId="{BEE6A9DD-845C-47E1-8E03-D24C8F4B5EDA}" destId="{9B622457-4210-4657-8B5A-A021927286F3}" srcOrd="1" destOrd="0" parTransId="{6421F983-1650-4618-818E-5680314C5ACF}" sibTransId="{D408B73F-41D1-4CC6-A121-48F8079744EC}"/>
    <dgm:cxn modelId="{8CCED4EA-28E2-42D5-800B-F0DE2F0A90E1}" srcId="{75ADFB9D-01DD-475D-BD14-AE5BBD28DC9F}" destId="{BC674E71-559D-45A6-8305-0991D7F8ADBE}" srcOrd="0" destOrd="0" parTransId="{1DE5B3F7-AE5A-4477-ADC2-93B285B34249}" sibTransId="{3C19C2DD-D381-46DC-AF22-21BC41F29A77}"/>
    <dgm:cxn modelId="{A57C80ED-6865-4007-BAF7-E90C4761CC39}" type="presOf" srcId="{BC674E71-559D-45A6-8305-0991D7F8ADBE}" destId="{94D84FA8-05F0-4785-9BB6-18005E4534E5}" srcOrd="0" destOrd="0" presId="urn:microsoft.com/office/officeart/2005/8/layout/hList1"/>
    <dgm:cxn modelId="{C23A2B6D-EBAA-4433-A106-590459958890}" type="presParOf" srcId="{B09A8C75-4656-4076-9660-E6BA94CD72DB}" destId="{28D8FD81-2BC2-4990-923D-2EB2D87BAA00}" srcOrd="0" destOrd="0" presId="urn:microsoft.com/office/officeart/2005/8/layout/hList1"/>
    <dgm:cxn modelId="{936AF818-BFBE-4104-8868-404FF687B48A}" type="presParOf" srcId="{28D8FD81-2BC2-4990-923D-2EB2D87BAA00}" destId="{350C3FE9-5577-413B-85A9-0F8B230D6033}" srcOrd="0" destOrd="0" presId="urn:microsoft.com/office/officeart/2005/8/layout/hList1"/>
    <dgm:cxn modelId="{3A4D00A3-B40B-4573-94BC-E5D067439A12}" type="presParOf" srcId="{28D8FD81-2BC2-4990-923D-2EB2D87BAA00}" destId="{806A9C5D-C5E6-4AEA-B44B-16068E0836C4}" srcOrd="1" destOrd="0" presId="urn:microsoft.com/office/officeart/2005/8/layout/hList1"/>
    <dgm:cxn modelId="{958272FF-55AB-4F3F-AB15-9C6B09A18478}" type="presParOf" srcId="{B09A8C75-4656-4076-9660-E6BA94CD72DB}" destId="{F27C8A4F-FD36-4CD0-A0D0-8FA6C6EF0F00}" srcOrd="1" destOrd="0" presId="urn:microsoft.com/office/officeart/2005/8/layout/hList1"/>
    <dgm:cxn modelId="{EFF1E088-8BF6-4F15-8855-AE7C367376A9}" type="presParOf" srcId="{B09A8C75-4656-4076-9660-E6BA94CD72DB}" destId="{45D78401-7127-4095-9257-3B87C0F3B260}" srcOrd="2" destOrd="0" presId="urn:microsoft.com/office/officeart/2005/8/layout/hList1"/>
    <dgm:cxn modelId="{D5043224-B193-449E-A7B5-57095EC0D5A5}" type="presParOf" srcId="{45D78401-7127-4095-9257-3B87C0F3B260}" destId="{BF899409-A161-4DC0-8FDB-9EF3E519194E}" srcOrd="0" destOrd="0" presId="urn:microsoft.com/office/officeart/2005/8/layout/hList1"/>
    <dgm:cxn modelId="{41CC0201-136F-43E3-967E-C9A3EC64C111}" type="presParOf" srcId="{45D78401-7127-4095-9257-3B87C0F3B260}" destId="{96DD053C-61AB-4ADE-8CBE-9A456BE3E033}" srcOrd="1" destOrd="0" presId="urn:microsoft.com/office/officeart/2005/8/layout/hList1"/>
    <dgm:cxn modelId="{6F952DB9-3058-4DBA-95CE-606FF031EFBB}" type="presParOf" srcId="{B09A8C75-4656-4076-9660-E6BA94CD72DB}" destId="{66DB1ABB-92F1-45BB-BCE2-6E05C2F92A1A}" srcOrd="3" destOrd="0" presId="urn:microsoft.com/office/officeart/2005/8/layout/hList1"/>
    <dgm:cxn modelId="{86BD681C-B864-402D-A42D-F339A09BCE11}" type="presParOf" srcId="{B09A8C75-4656-4076-9660-E6BA94CD72DB}" destId="{56E4CF61-C717-4192-B318-A8FDDBF439B0}" srcOrd="4" destOrd="0" presId="urn:microsoft.com/office/officeart/2005/8/layout/hList1"/>
    <dgm:cxn modelId="{DCC4B0A6-7729-4C67-B329-E26D952995DD}" type="presParOf" srcId="{56E4CF61-C717-4192-B318-A8FDDBF439B0}" destId="{DAAB713E-6BFC-4F59-BF44-D8C585C62F81}" srcOrd="0" destOrd="0" presId="urn:microsoft.com/office/officeart/2005/8/layout/hList1"/>
    <dgm:cxn modelId="{B19A7B92-78A3-4B77-AA91-574C1B9FBC23}" type="presParOf" srcId="{56E4CF61-C717-4192-B318-A8FDDBF439B0}" destId="{45BC4A49-D179-45EE-BAF3-4756EE3F6A5B}" srcOrd="1" destOrd="0" presId="urn:microsoft.com/office/officeart/2005/8/layout/hList1"/>
    <dgm:cxn modelId="{11934EB8-4189-4E78-93D2-A4025979DC37}" type="presParOf" srcId="{B09A8C75-4656-4076-9660-E6BA94CD72DB}" destId="{BB1AFEA7-B2F6-4A63-BC19-BEE4A73AF9B7}" srcOrd="5" destOrd="0" presId="urn:microsoft.com/office/officeart/2005/8/layout/hList1"/>
    <dgm:cxn modelId="{2A58B3B7-898F-48EE-B161-38DEC14B81A3}" type="presParOf" srcId="{B09A8C75-4656-4076-9660-E6BA94CD72DB}" destId="{243D9E8F-CF4D-4E40-96A5-83223877C044}" srcOrd="6" destOrd="0" presId="urn:microsoft.com/office/officeart/2005/8/layout/hList1"/>
    <dgm:cxn modelId="{7D7863AE-062A-481D-ADF5-C77AA6F88E44}" type="presParOf" srcId="{243D9E8F-CF4D-4E40-96A5-83223877C044}" destId="{171EB2B8-CDCF-4134-BD96-00DBF6F6FD69}" srcOrd="0" destOrd="0" presId="urn:microsoft.com/office/officeart/2005/8/layout/hList1"/>
    <dgm:cxn modelId="{1699C793-96B4-465B-8DF5-9F8837E5FE46}" type="presParOf" srcId="{243D9E8F-CF4D-4E40-96A5-83223877C044}" destId="{94D84FA8-05F0-4785-9BB6-18005E4534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3B2C-5C8B-4DBE-BA17-C0F80C4AE020}">
      <dsp:nvSpPr>
        <dsp:cNvPr id="0" name=""/>
        <dsp:cNvSpPr/>
      </dsp:nvSpPr>
      <dsp:spPr>
        <a:xfrm rot="10800000">
          <a:off x="1292960" y="2690"/>
          <a:ext cx="4066880" cy="10743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7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corruption</a:t>
          </a:r>
        </a:p>
      </dsp:txBody>
      <dsp:txXfrm rot="10800000">
        <a:off x="1561555" y="2690"/>
        <a:ext cx="3798285" cy="1074382"/>
      </dsp:txXfrm>
    </dsp:sp>
    <dsp:sp modelId="{89136F7C-E709-445F-8CFB-393F3F2EDA66}">
      <dsp:nvSpPr>
        <dsp:cNvPr id="0" name=""/>
        <dsp:cNvSpPr/>
      </dsp:nvSpPr>
      <dsp:spPr>
        <a:xfrm>
          <a:off x="755769" y="2690"/>
          <a:ext cx="1074382" cy="10743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3A30F-8473-43BB-9B84-1A635AB44EB6}">
      <dsp:nvSpPr>
        <dsp:cNvPr id="0" name=""/>
        <dsp:cNvSpPr/>
      </dsp:nvSpPr>
      <dsp:spPr>
        <a:xfrm rot="10800000">
          <a:off x="1292960" y="1397784"/>
          <a:ext cx="4066880" cy="10743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7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 detection and correction</a:t>
          </a:r>
        </a:p>
      </dsp:txBody>
      <dsp:txXfrm rot="10800000">
        <a:off x="1561555" y="1397784"/>
        <a:ext cx="3798285" cy="1074382"/>
      </dsp:txXfrm>
    </dsp:sp>
    <dsp:sp modelId="{97DEBFA2-1C73-4798-AD5C-1B467F349750}">
      <dsp:nvSpPr>
        <dsp:cNvPr id="0" name=""/>
        <dsp:cNvSpPr/>
      </dsp:nvSpPr>
      <dsp:spPr>
        <a:xfrm>
          <a:off x="755769" y="1397784"/>
          <a:ext cx="1074382" cy="10743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A6C3B-8E5A-4239-9A32-820453E1EAE9}">
      <dsp:nvSpPr>
        <dsp:cNvPr id="0" name=""/>
        <dsp:cNvSpPr/>
      </dsp:nvSpPr>
      <dsp:spPr>
        <a:xfrm rot="10800000">
          <a:off x="1292960" y="2792877"/>
          <a:ext cx="4066880" cy="10743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77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Types of errors</a:t>
          </a:r>
        </a:p>
      </dsp:txBody>
      <dsp:txXfrm rot="10800000">
        <a:off x="1561555" y="2792877"/>
        <a:ext cx="3798285" cy="1074382"/>
      </dsp:txXfrm>
    </dsp:sp>
    <dsp:sp modelId="{381E938C-C332-4C63-AB23-EDB3B5B05BEE}">
      <dsp:nvSpPr>
        <dsp:cNvPr id="0" name=""/>
        <dsp:cNvSpPr/>
      </dsp:nvSpPr>
      <dsp:spPr>
        <a:xfrm>
          <a:off x="755769" y="2792877"/>
          <a:ext cx="1074382" cy="10743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46BE3-A252-43EF-994A-12C117F8CB9E}">
      <dsp:nvSpPr>
        <dsp:cNvPr id="0" name=""/>
        <dsp:cNvSpPr/>
      </dsp:nvSpPr>
      <dsp:spPr>
        <a:xfrm rot="10800000">
          <a:off x="1130555" y="67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Adds an extra bit (parity bit) to a data block for error detection.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67"/>
        <a:ext cx="3957439" cy="427379"/>
      </dsp:txXfrm>
    </dsp:sp>
    <dsp:sp modelId="{667D793C-1F99-4AC5-AD0E-3E4D9A5F7BD0}">
      <dsp:nvSpPr>
        <dsp:cNvPr id="0" name=""/>
        <dsp:cNvSpPr/>
      </dsp:nvSpPr>
      <dsp:spPr>
        <a:xfrm>
          <a:off x="916865" y="67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FD843-7F53-4CB0-BB1B-CD18A282670B}">
      <dsp:nvSpPr>
        <dsp:cNvPr id="0" name=""/>
        <dsp:cNvSpPr/>
      </dsp:nvSpPr>
      <dsp:spPr>
        <a:xfrm rot="10800000">
          <a:off x="1130555" y="555022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Two types: Even Parity and Odd Parity.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555022"/>
        <a:ext cx="3957439" cy="427379"/>
      </dsp:txXfrm>
    </dsp:sp>
    <dsp:sp modelId="{7FBFF9CC-E566-44A6-BD77-4B1488114DD1}">
      <dsp:nvSpPr>
        <dsp:cNvPr id="0" name=""/>
        <dsp:cNvSpPr/>
      </dsp:nvSpPr>
      <dsp:spPr>
        <a:xfrm>
          <a:off x="916865" y="555022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4AE-EA44-448E-8B1D-2C2F15019402}">
      <dsp:nvSpPr>
        <dsp:cNvPr id="0" name=""/>
        <dsp:cNvSpPr/>
      </dsp:nvSpPr>
      <dsp:spPr>
        <a:xfrm rot="10800000">
          <a:off x="1130555" y="1109977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Even Parity: Makes the total number of 1s in the data block (including parity bit) even.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1109977"/>
        <a:ext cx="3957439" cy="427379"/>
      </dsp:txXfrm>
    </dsp:sp>
    <dsp:sp modelId="{4219B8B1-4B14-4194-B5FB-FC5BDF2264E1}">
      <dsp:nvSpPr>
        <dsp:cNvPr id="0" name=""/>
        <dsp:cNvSpPr/>
      </dsp:nvSpPr>
      <dsp:spPr>
        <a:xfrm>
          <a:off x="916865" y="1109977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CD81D-EC58-40F5-9B71-D2A0ECFF2B57}">
      <dsp:nvSpPr>
        <dsp:cNvPr id="0" name=""/>
        <dsp:cNvSpPr/>
      </dsp:nvSpPr>
      <dsp:spPr>
        <a:xfrm rot="10800000">
          <a:off x="1130555" y="1664932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Odd Parity: Makes the total number of 1s in the data block (including parity bit) odd.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1664932"/>
        <a:ext cx="3957439" cy="427379"/>
      </dsp:txXfrm>
    </dsp:sp>
    <dsp:sp modelId="{A7A12251-ABD5-4F8E-966F-3C3FC1B7246E}">
      <dsp:nvSpPr>
        <dsp:cNvPr id="0" name=""/>
        <dsp:cNvSpPr/>
      </dsp:nvSpPr>
      <dsp:spPr>
        <a:xfrm>
          <a:off x="916865" y="1664932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1B6AD-E3EA-4922-A7F7-B022E855FBB2}">
      <dsp:nvSpPr>
        <dsp:cNvPr id="0" name=""/>
        <dsp:cNvSpPr/>
      </dsp:nvSpPr>
      <dsp:spPr>
        <a:xfrm rot="10800000">
          <a:off x="1130555" y="2219888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Detects only single-bit errors.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2219888"/>
        <a:ext cx="3957439" cy="427379"/>
      </dsp:txXfrm>
    </dsp:sp>
    <dsp:sp modelId="{F197D99E-ACA0-4EAE-8CFF-A82FD25D6412}">
      <dsp:nvSpPr>
        <dsp:cNvPr id="0" name=""/>
        <dsp:cNvSpPr/>
      </dsp:nvSpPr>
      <dsp:spPr>
        <a:xfrm>
          <a:off x="916865" y="2219888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7F05A-CF97-4F22-9BD2-8F708639C0DE}">
      <dsp:nvSpPr>
        <dsp:cNvPr id="0" name=""/>
        <dsp:cNvSpPr/>
      </dsp:nvSpPr>
      <dsp:spPr>
        <a:xfrm rot="10800000">
          <a:off x="1130555" y="2774843"/>
          <a:ext cx="4064284" cy="4273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46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efficient for basic error detection.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7400" y="2774843"/>
        <a:ext cx="3957439" cy="427379"/>
      </dsp:txXfrm>
    </dsp:sp>
    <dsp:sp modelId="{BE7865AF-5525-4822-8A1F-6B0F2559E4F2}">
      <dsp:nvSpPr>
        <dsp:cNvPr id="0" name=""/>
        <dsp:cNvSpPr/>
      </dsp:nvSpPr>
      <dsp:spPr>
        <a:xfrm>
          <a:off x="916865" y="2774843"/>
          <a:ext cx="427379" cy="427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36160-ABC2-4A82-ABBB-40BE34BB92DB}">
      <dsp:nvSpPr>
        <dsp:cNvPr id="0" name=""/>
        <dsp:cNvSpPr/>
      </dsp:nvSpPr>
      <dsp:spPr>
        <a:xfrm rot="10800000">
          <a:off x="1091699" y="1078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to prevent data patterns from being misinterpreted as control characters.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1078"/>
        <a:ext cx="3881898" cy="364021"/>
      </dsp:txXfrm>
    </dsp:sp>
    <dsp:sp modelId="{93CFEEFE-815D-45B4-8B88-5A912AE715D7}">
      <dsp:nvSpPr>
        <dsp:cNvPr id="0" name=""/>
        <dsp:cNvSpPr/>
      </dsp:nvSpPr>
      <dsp:spPr>
        <a:xfrm>
          <a:off x="909688" y="1078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C1CB1-52BE-4D5F-BE69-DB9E3896D543}">
      <dsp:nvSpPr>
        <dsp:cNvPr id="0" name=""/>
        <dsp:cNvSpPr/>
      </dsp:nvSpPr>
      <dsp:spPr>
        <a:xfrm rot="10800000">
          <a:off x="1091699" y="473763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Inserts extra bits (stuffing bits) into the data stream.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473763"/>
        <a:ext cx="3881898" cy="364021"/>
      </dsp:txXfrm>
    </dsp:sp>
    <dsp:sp modelId="{768605E2-2660-4B3D-8DDE-534A26D7D1DA}">
      <dsp:nvSpPr>
        <dsp:cNvPr id="0" name=""/>
        <dsp:cNvSpPr/>
      </dsp:nvSpPr>
      <dsp:spPr>
        <a:xfrm>
          <a:off x="909688" y="473763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E08D-3B1A-48E4-8B22-3B6CF2DB3C35}">
      <dsp:nvSpPr>
        <dsp:cNvPr id="0" name=""/>
        <dsp:cNvSpPr/>
      </dsp:nvSpPr>
      <dsp:spPr>
        <a:xfrm rot="10800000">
          <a:off x="1091699" y="946448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Receiver removes the stuffing bits before processing the data.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946448"/>
        <a:ext cx="3881898" cy="364021"/>
      </dsp:txXfrm>
    </dsp:sp>
    <dsp:sp modelId="{E0CE8522-2C75-4409-A2FB-48560A395895}">
      <dsp:nvSpPr>
        <dsp:cNvPr id="0" name=""/>
        <dsp:cNvSpPr/>
      </dsp:nvSpPr>
      <dsp:spPr>
        <a:xfrm>
          <a:off x="909688" y="946448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0220A-DD1C-49F4-84C6-C844A52D201C}">
      <dsp:nvSpPr>
        <dsp:cNvPr id="0" name=""/>
        <dsp:cNvSpPr/>
      </dsp:nvSpPr>
      <dsp:spPr>
        <a:xfrm rot="10800000">
          <a:off x="1091699" y="1419134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Common techniques: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1419134"/>
        <a:ext cx="3881898" cy="364021"/>
      </dsp:txXfrm>
    </dsp:sp>
    <dsp:sp modelId="{BE8C460F-294C-4B6C-9F96-209C8F26E6D3}">
      <dsp:nvSpPr>
        <dsp:cNvPr id="0" name=""/>
        <dsp:cNvSpPr/>
      </dsp:nvSpPr>
      <dsp:spPr>
        <a:xfrm>
          <a:off x="909688" y="1419134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52F84-196D-446D-BBB7-617F570D6329}">
      <dsp:nvSpPr>
        <dsp:cNvPr id="0" name=""/>
        <dsp:cNvSpPr/>
      </dsp:nvSpPr>
      <dsp:spPr>
        <a:xfrm rot="10800000">
          <a:off x="1091699" y="1891819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Byte Stuffing: Inserts a bit (e.g., 0) after a specific pattern (e.g., five consecutive 1s).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1891819"/>
        <a:ext cx="3881898" cy="364021"/>
      </dsp:txXfrm>
    </dsp:sp>
    <dsp:sp modelId="{A41F7384-D934-4C86-9FE4-9E9DE015EA7F}">
      <dsp:nvSpPr>
        <dsp:cNvPr id="0" name=""/>
        <dsp:cNvSpPr/>
      </dsp:nvSpPr>
      <dsp:spPr>
        <a:xfrm>
          <a:off x="909688" y="1891819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32DED-75A7-4124-AD50-2216D7C96CCF}">
      <dsp:nvSpPr>
        <dsp:cNvPr id="0" name=""/>
        <dsp:cNvSpPr/>
      </dsp:nvSpPr>
      <dsp:spPr>
        <a:xfrm rot="10800000">
          <a:off x="1091699" y="2364504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Bit Stuffing: Inserts a bit (e.g., 0) after a certain number of consecutive 1s (e.g., six consecutive 1s).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2364504"/>
        <a:ext cx="3881898" cy="364021"/>
      </dsp:txXfrm>
    </dsp:sp>
    <dsp:sp modelId="{E7834C10-0936-4BD0-A4CC-30EF3C1E0E03}">
      <dsp:nvSpPr>
        <dsp:cNvPr id="0" name=""/>
        <dsp:cNvSpPr/>
      </dsp:nvSpPr>
      <dsp:spPr>
        <a:xfrm>
          <a:off x="909688" y="2364504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B25D-4D8C-43B6-9094-9AE0D0FF2105}">
      <dsp:nvSpPr>
        <dsp:cNvPr id="0" name=""/>
        <dsp:cNvSpPr/>
      </dsp:nvSpPr>
      <dsp:spPr>
        <a:xfrm rot="10800000">
          <a:off x="1091699" y="2837189"/>
          <a:ext cx="3972903" cy="364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2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Improves data integrity by avoiding confusion with control characters.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82704" y="2837189"/>
        <a:ext cx="3881898" cy="364021"/>
      </dsp:txXfrm>
    </dsp:sp>
    <dsp:sp modelId="{04E177AB-CA71-4900-B8A2-6636CBFD79B0}">
      <dsp:nvSpPr>
        <dsp:cNvPr id="0" name=""/>
        <dsp:cNvSpPr/>
      </dsp:nvSpPr>
      <dsp:spPr>
        <a:xfrm>
          <a:off x="909688" y="2837189"/>
          <a:ext cx="364021" cy="3640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F7BE3-5D4D-4F03-A979-791A6DC2CA03}">
      <dsp:nvSpPr>
        <dsp:cNvPr id="0" name=""/>
        <dsp:cNvSpPr/>
      </dsp:nvSpPr>
      <dsp:spPr>
        <a:xfrm rot="16200000">
          <a:off x="-822993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CRC: The Data Guardian:</a:t>
          </a: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Cyclic Redundancy Check (CRC) is a superhero in the digital world,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300" y="670579"/>
        <a:ext cx="1698315" cy="2011741"/>
      </dsp:txXfrm>
    </dsp:sp>
    <dsp:sp modelId="{8B0ED3CE-D256-4FD5-A0E0-FF680B2D76FE}">
      <dsp:nvSpPr>
        <dsp:cNvPr id="0" name=""/>
        <dsp:cNvSpPr/>
      </dsp:nvSpPr>
      <dsp:spPr>
        <a:xfrm rot="16200000">
          <a:off x="1002695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safeguarding data integrity during transmission or storage. 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29988" y="670579"/>
        <a:ext cx="1698315" cy="2011741"/>
      </dsp:txXfrm>
    </dsp:sp>
    <dsp:sp modelId="{F44A7BA9-24D2-43A0-B1F1-E75A5BDE0263}">
      <dsp:nvSpPr>
        <dsp:cNvPr id="0" name=""/>
        <dsp:cNvSpPr/>
      </dsp:nvSpPr>
      <dsp:spPr>
        <a:xfrm rot="16200000">
          <a:off x="2828385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Checksum Power:</a:t>
          </a:r>
          <a:r>
            <a:rPr lang="en-US" sz="16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CRC works by calculating a special value called a checksum based on the original data. 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655678" y="670579"/>
        <a:ext cx="1698315" cy="2011741"/>
      </dsp:txXfrm>
    </dsp:sp>
    <dsp:sp modelId="{32BDEBB5-9E13-49BB-9E6B-C2FC65794586}">
      <dsp:nvSpPr>
        <dsp:cNvPr id="0" name=""/>
        <dsp:cNvSpPr/>
      </dsp:nvSpPr>
      <dsp:spPr>
        <a:xfrm rot="16200000">
          <a:off x="4654074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Math Magic:</a:t>
          </a: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Under the hood, CRC uses clever math tricks (polynomial division) to create the checksum..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481367" y="670579"/>
        <a:ext cx="1698315" cy="2011741"/>
      </dsp:txXfrm>
    </dsp:sp>
    <dsp:sp modelId="{6B1283EB-FB08-47F9-AC4F-C7443B340C75}">
      <dsp:nvSpPr>
        <dsp:cNvPr id="0" name=""/>
        <dsp:cNvSpPr/>
      </dsp:nvSpPr>
      <dsp:spPr>
        <a:xfrm rot="16200000">
          <a:off x="6479764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Not Perfect, But Powerful:</a:t>
          </a:r>
          <a:r>
            <a:rPr lang="en-US" sz="16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While CRC is excellent at detecting errors, it's not foolproof. Some errors might slip through undetected. 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307057" y="670579"/>
        <a:ext cx="1698315" cy="2011741"/>
      </dsp:txXfrm>
    </dsp:sp>
    <dsp:sp modelId="{214C6CF6-D93C-4CE9-9E49-508EBF8088DA}">
      <dsp:nvSpPr>
        <dsp:cNvPr id="0" name=""/>
        <dsp:cNvSpPr/>
      </dsp:nvSpPr>
      <dsp:spPr>
        <a:xfrm rot="16200000">
          <a:off x="8305453" y="827292"/>
          <a:ext cx="3352901" cy="169831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10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However, it's a widely used and reliable first line of defense for ensuring your precious data arrives safe and sound.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9132746" y="670579"/>
        <a:ext cx="1698315" cy="20117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CC01-F8BF-40DA-A73A-D85EE1092142}">
      <dsp:nvSpPr>
        <dsp:cNvPr id="0" name=""/>
        <dsp:cNvSpPr/>
      </dsp:nvSpPr>
      <dsp:spPr>
        <a:xfrm>
          <a:off x="2078923" y="456"/>
          <a:ext cx="3118384" cy="17807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57A92-899C-47E2-A37B-0F85E846615F}">
      <dsp:nvSpPr>
        <dsp:cNvPr id="0" name=""/>
        <dsp:cNvSpPr/>
      </dsp:nvSpPr>
      <dsp:spPr>
        <a:xfrm>
          <a:off x="0" y="456"/>
          <a:ext cx="2078923" cy="1780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Parity Check Simulation:</a:t>
          </a:r>
        </a:p>
      </dsp:txBody>
      <dsp:txXfrm>
        <a:off x="86929" y="87385"/>
        <a:ext cx="1905065" cy="1606895"/>
      </dsp:txXfrm>
    </dsp:sp>
    <dsp:sp modelId="{FDA11CD5-5597-496A-A7DD-AACC6417BDDB}">
      <dsp:nvSpPr>
        <dsp:cNvPr id="0" name=""/>
        <dsp:cNvSpPr/>
      </dsp:nvSpPr>
      <dsp:spPr>
        <a:xfrm>
          <a:off x="2078923" y="1959285"/>
          <a:ext cx="3118384" cy="17807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9D355-7C98-46D9-8EA2-833A6132F43B}">
      <dsp:nvSpPr>
        <dsp:cNvPr id="0" name=""/>
        <dsp:cNvSpPr/>
      </dsp:nvSpPr>
      <dsp:spPr>
        <a:xfrm>
          <a:off x="0" y="1959285"/>
          <a:ext cx="2078923" cy="1780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Hamming Distance Visualization:</a:t>
          </a:r>
        </a:p>
      </dsp:txBody>
      <dsp:txXfrm>
        <a:off x="86929" y="2046214"/>
        <a:ext cx="1905065" cy="1606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CC01-F8BF-40DA-A73A-D85EE1092142}">
      <dsp:nvSpPr>
        <dsp:cNvPr id="0" name=""/>
        <dsp:cNvSpPr/>
      </dsp:nvSpPr>
      <dsp:spPr>
        <a:xfrm>
          <a:off x="2026629" y="491"/>
          <a:ext cx="3039943" cy="19176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57A92-899C-47E2-A37B-0F85E846615F}">
      <dsp:nvSpPr>
        <dsp:cNvPr id="0" name=""/>
        <dsp:cNvSpPr/>
      </dsp:nvSpPr>
      <dsp:spPr>
        <a:xfrm>
          <a:off x="0" y="491"/>
          <a:ext cx="2026629" cy="1917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CRC:</a:t>
          </a:r>
        </a:p>
      </dsp:txBody>
      <dsp:txXfrm>
        <a:off x="93611" y="94102"/>
        <a:ext cx="1839407" cy="1730404"/>
      </dsp:txXfrm>
    </dsp:sp>
    <dsp:sp modelId="{FDA11CD5-5597-496A-A7DD-AACC6417BDDB}">
      <dsp:nvSpPr>
        <dsp:cNvPr id="0" name=""/>
        <dsp:cNvSpPr/>
      </dsp:nvSpPr>
      <dsp:spPr>
        <a:xfrm>
          <a:off x="2026629" y="2109880"/>
          <a:ext cx="3039943" cy="19176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9D355-7C98-46D9-8EA2-833A6132F43B}">
      <dsp:nvSpPr>
        <dsp:cNvPr id="0" name=""/>
        <dsp:cNvSpPr/>
      </dsp:nvSpPr>
      <dsp:spPr>
        <a:xfrm>
          <a:off x="0" y="2109880"/>
          <a:ext cx="2026629" cy="1917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4.Bit-stuffing:</a:t>
          </a:r>
        </a:p>
      </dsp:txBody>
      <dsp:txXfrm>
        <a:off x="93611" y="2203491"/>
        <a:ext cx="1839407" cy="1730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This involves checking user inputs and ensuring they fit specific criteria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Checksums and Error-Correcting Codes: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These techniques add redundant data to information being transmitted or stored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Range Checks and Limits: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Applications can define acceptable boundaries for data.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C3FE9-5577-413B-85A9-0F8B230D6033}">
      <dsp:nvSpPr>
        <dsp:cNvPr id="0" name=""/>
        <dsp:cNvSpPr/>
      </dsp:nvSpPr>
      <dsp:spPr>
        <a:xfrm>
          <a:off x="4146" y="889"/>
          <a:ext cx="2493511" cy="997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Enhanced Error Detection and Correction Techniques: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6" y="889"/>
        <a:ext cx="2493511" cy="997404"/>
      </dsp:txXfrm>
    </dsp:sp>
    <dsp:sp modelId="{806A9C5D-C5E6-4AEA-B44B-16068E0836C4}">
      <dsp:nvSpPr>
        <dsp:cNvPr id="0" name=""/>
        <dsp:cNvSpPr/>
      </dsp:nvSpPr>
      <dsp:spPr>
        <a:xfrm>
          <a:off x="4146" y="998293"/>
          <a:ext cx="2493511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Integrate advanced error detection and correction algorithms like Reed-Solomon, Turbo, and LDPC codes to enhance the tool's comprehensiveness and suitability for diverse communication systems and data integrity applications.</a:t>
          </a:r>
        </a:p>
      </dsp:txBody>
      <dsp:txXfrm>
        <a:off x="4146" y="998293"/>
        <a:ext cx="2493511" cy="2679120"/>
      </dsp:txXfrm>
    </dsp:sp>
    <dsp:sp modelId="{BF899409-A161-4DC0-8FDB-9EF3E519194E}">
      <dsp:nvSpPr>
        <dsp:cNvPr id="0" name=""/>
        <dsp:cNvSpPr/>
      </dsp:nvSpPr>
      <dsp:spPr>
        <a:xfrm>
          <a:off x="2846750" y="889"/>
          <a:ext cx="2493511" cy="997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User-Friendly Interface Enhancements: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6750" y="889"/>
        <a:ext cx="2493511" cy="997404"/>
      </dsp:txXfrm>
    </dsp:sp>
    <dsp:sp modelId="{96DD053C-61AB-4ADE-8CBE-9A456BE3E033}">
      <dsp:nvSpPr>
        <dsp:cNvPr id="0" name=""/>
        <dsp:cNvSpPr/>
      </dsp:nvSpPr>
      <dsp:spPr>
        <a:xfrm>
          <a:off x="2846750" y="998293"/>
          <a:ext cx="2493511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a more intuitive and interactive GUI with visual aids, real-time data transmission visualization, and step-by-step guides for error detection and correction.</a:t>
          </a:r>
        </a:p>
      </dsp:txBody>
      <dsp:txXfrm>
        <a:off x="2846750" y="998293"/>
        <a:ext cx="2493511" cy="2679120"/>
      </dsp:txXfrm>
    </dsp:sp>
    <dsp:sp modelId="{DAAB713E-6BFC-4F59-BF44-D8C585C62F81}">
      <dsp:nvSpPr>
        <dsp:cNvPr id="0" name=""/>
        <dsp:cNvSpPr/>
      </dsp:nvSpPr>
      <dsp:spPr>
        <a:xfrm>
          <a:off x="5689353" y="889"/>
          <a:ext cx="2493511" cy="997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Support for Real-Time Data Transmission: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9353" y="889"/>
        <a:ext cx="2493511" cy="997404"/>
      </dsp:txXfrm>
    </dsp:sp>
    <dsp:sp modelId="{45BC4A49-D179-45EE-BAF3-4756EE3F6A5B}">
      <dsp:nvSpPr>
        <dsp:cNvPr id="0" name=""/>
        <dsp:cNvSpPr/>
      </dsp:nvSpPr>
      <dsp:spPr>
        <a:xfrm>
          <a:off x="5689353" y="998293"/>
          <a:ext cx="2493511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the app for real-time data transmission and error detection in networks. Add live monitoring, logging, and packet analysis features for network admins and engineers.</a:t>
          </a:r>
        </a:p>
      </dsp:txBody>
      <dsp:txXfrm>
        <a:off x="5689353" y="998293"/>
        <a:ext cx="2493511" cy="2679120"/>
      </dsp:txXfrm>
    </dsp:sp>
    <dsp:sp modelId="{171EB2B8-CDCF-4134-BD96-00DBF6F6FD69}">
      <dsp:nvSpPr>
        <dsp:cNvPr id="0" name=""/>
        <dsp:cNvSpPr/>
      </dsp:nvSpPr>
      <dsp:spPr>
        <a:xfrm>
          <a:off x="8531956" y="889"/>
          <a:ext cx="2493511" cy="997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Educational and Training Modules: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1956" y="889"/>
        <a:ext cx="2493511" cy="997404"/>
      </dsp:txXfrm>
    </dsp:sp>
    <dsp:sp modelId="{94D84FA8-05F0-4785-9BB6-18005E4534E5}">
      <dsp:nvSpPr>
        <dsp:cNvPr id="0" name=""/>
        <dsp:cNvSpPr/>
      </dsp:nvSpPr>
      <dsp:spPr>
        <a:xfrm>
          <a:off x="8531956" y="998293"/>
          <a:ext cx="2493511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engaging educational modules and interactive tutorials in the app to teach error detection and correction techniques, integrating quizzes, exercises, and case studies for effective learning.</a:t>
          </a:r>
        </a:p>
      </dsp:txBody>
      <dsp:txXfrm>
        <a:off x="8531956" y="998293"/>
        <a:ext cx="2493511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>
            <a:noAutofit/>
          </a:bodyPr>
          <a:lstStyle/>
          <a:p>
            <a:b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 Conversion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689" y="1536345"/>
            <a:ext cx="3782236" cy="4041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 Everyone for your kind information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2">
            <a:extLst>
              <a:ext uri="{FF2B5EF4-FFF2-40B4-BE49-F238E27FC236}">
                <a16:creationId xmlns:a16="http://schemas.microsoft.com/office/drawing/2014/main" id="{D2D5F74A-CFE7-47E8-BB8A-FD23E269EE4C}"/>
              </a:ext>
            </a:extLst>
          </p:cNvPr>
          <p:cNvSpPr txBox="1">
            <a:spLocks/>
          </p:cNvSpPr>
          <p:nvPr/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86511F33-8678-4CF7-A743-06F5FE3FE080}"/>
              </a:ext>
            </a:extLst>
          </p:cNvPr>
          <p:cNvSpPr/>
          <p:nvPr/>
        </p:nvSpPr>
        <p:spPr>
          <a:xfrm>
            <a:off x="-4721" y="0"/>
            <a:ext cx="1596139" cy="1597540"/>
          </a:xfrm>
          <a:custGeom>
            <a:avLst/>
            <a:gdLst/>
            <a:ahLst/>
            <a:cxnLst/>
            <a:rect l="l" t="t" r="r" b="b"/>
            <a:pathLst>
              <a:path w="1919754" h="1973680">
                <a:moveTo>
                  <a:pt x="0" y="0"/>
                </a:moveTo>
                <a:lnTo>
                  <a:pt x="1919754" y="0"/>
                </a:lnTo>
                <a:lnTo>
                  <a:pt x="1919754" y="1973680"/>
                </a:lnTo>
                <a:lnTo>
                  <a:pt x="0" y="197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D8C96664-37DC-439E-B288-84F05BB25DFF}"/>
              </a:ext>
            </a:extLst>
          </p:cNvPr>
          <p:cNvSpPr txBox="1"/>
          <p:nvPr/>
        </p:nvSpPr>
        <p:spPr>
          <a:xfrm>
            <a:off x="1988975" y="544642"/>
            <a:ext cx="821405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2400" b="1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  <a:endParaRPr sz="2400" b="1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24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Department of Computer Science and Engineering</a:t>
            </a:r>
            <a:endParaRPr sz="24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24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Semester: </a:t>
            </a:r>
            <a:r>
              <a:rPr lang="en" sz="2400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Spring</a:t>
            </a:r>
            <a:r>
              <a:rPr lang="en" sz="24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2024, BSc in CSE(DAY)</a:t>
            </a:r>
            <a:endParaRPr sz="24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24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Section:221-D21</a:t>
            </a:r>
            <a:endParaRPr sz="24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pic>
        <p:nvPicPr>
          <p:cNvPr id="5" name="Google Shape;149;p19">
            <a:extLst>
              <a:ext uri="{FF2B5EF4-FFF2-40B4-BE49-F238E27FC236}">
                <a16:creationId xmlns:a16="http://schemas.microsoft.com/office/drawing/2014/main" id="{366F0F8E-1E1A-464E-9639-E55B02A82C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5102" y="-64423"/>
            <a:ext cx="1698171" cy="16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4;p19">
            <a:extLst>
              <a:ext uri="{FF2B5EF4-FFF2-40B4-BE49-F238E27FC236}">
                <a16:creationId xmlns:a16="http://schemas.microsoft.com/office/drawing/2014/main" id="{21F95537-B438-47A8-B8C3-27ACEA3A6ADD}"/>
              </a:ext>
            </a:extLst>
          </p:cNvPr>
          <p:cNvSpPr txBox="1"/>
          <p:nvPr/>
        </p:nvSpPr>
        <p:spPr>
          <a:xfrm>
            <a:off x="1148764" y="3798601"/>
            <a:ext cx="4019444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Submitted to,</a:t>
            </a:r>
            <a:b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b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" sz="2200" b="1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Md. Mamunur Rahman </a:t>
            </a:r>
            <a:endParaRPr sz="2200" b="1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Lab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Dept. of </a:t>
            </a:r>
            <a:r>
              <a:rPr lang="en" sz="2200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CSE</a:t>
            </a:r>
            <a:b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  <a:endParaRPr sz="22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7" name="Google Shape;155;p19">
            <a:extLst>
              <a:ext uri="{FF2B5EF4-FFF2-40B4-BE49-F238E27FC236}">
                <a16:creationId xmlns:a16="http://schemas.microsoft.com/office/drawing/2014/main" id="{3A784F31-C467-47C1-8A8D-93B060E93E5A}"/>
              </a:ext>
            </a:extLst>
          </p:cNvPr>
          <p:cNvSpPr txBox="1"/>
          <p:nvPr/>
        </p:nvSpPr>
        <p:spPr>
          <a:xfrm>
            <a:off x="6749103" y="3796152"/>
            <a:ext cx="5339803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Submitted by,</a:t>
            </a:r>
            <a:b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b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-US" sz="2200" b="1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Md. Atif Sarkar </a:t>
            </a:r>
            <a:r>
              <a:rPr lang="en-US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(201002274)</a:t>
            </a:r>
            <a:endParaRPr lang="en" sz="22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" sz="2200" b="1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Md Jubayerul Hasan Mahin  </a:t>
            </a:r>
            <a:r>
              <a:rPr lang="en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(213902127)</a:t>
            </a:r>
            <a:endParaRPr lang="en" sz="2200" b="1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Dept. of </a:t>
            </a:r>
            <a:r>
              <a:rPr lang="en-US" sz="2200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CSE</a:t>
            </a:r>
            <a:br>
              <a:rPr lang="en-US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-US" sz="2200" b="0" i="0" u="none" strike="noStrike" cap="none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22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885E-F938-40A6-90CB-B467F4DB94B8}"/>
              </a:ext>
            </a:extLst>
          </p:cNvPr>
          <p:cNvSpPr txBox="1"/>
          <p:nvPr/>
        </p:nvSpPr>
        <p:spPr>
          <a:xfrm>
            <a:off x="517072" y="2390723"/>
            <a:ext cx="1096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Com Conversion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F130-49BF-4D1D-9C4D-BA97D7F8E1AB}"/>
              </a:ext>
            </a:extLst>
          </p:cNvPr>
          <p:cNvCxnSpPr/>
          <p:nvPr/>
        </p:nvCxnSpPr>
        <p:spPr>
          <a:xfrm>
            <a:off x="5452249" y="4028466"/>
            <a:ext cx="0" cy="17562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9F6-277F-4431-B380-9A16822F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Error Detection and Correction Techniques in Data Transmission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BE5D9-D96E-4669-AF65-9AA797B1E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87127"/>
              </p:ext>
            </p:extLst>
          </p:nvPr>
        </p:nvGraphicFramePr>
        <p:xfrm>
          <a:off x="581025" y="2181224"/>
          <a:ext cx="6115610" cy="386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Overcoming Data Corruption: Tools and Techniques. | by Scot Comp | Medium">
            <a:extLst>
              <a:ext uri="{FF2B5EF4-FFF2-40B4-BE49-F238E27FC236}">
                <a16:creationId xmlns:a16="http://schemas.microsoft.com/office/drawing/2014/main" id="{12385CC9-B5B8-4470-9B7F-77FFF26B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12" y="2706446"/>
            <a:ext cx="4806596" cy="27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617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467F-7195-4CB8-A3F1-AB72ECA4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Parity Check and Bit Stuffing Techniques for Error Detection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ADE7-4174-4896-BC9A-95E4E3D76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Parity Check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ABF3-40F5-459D-B45C-058CDA915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Stuffing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3179C-AB40-4DB0-BFE5-F59BCE5D26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0863752"/>
              </p:ext>
            </p:extLst>
          </p:nvPr>
        </p:nvGraphicFramePr>
        <p:xfrm>
          <a:off x="2971" y="2926052"/>
          <a:ext cx="6111706" cy="320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EBF7D7-A766-4D93-8E67-91DA1590982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2409335"/>
              </p:ext>
            </p:extLst>
          </p:nvPr>
        </p:nvGraphicFramePr>
        <p:xfrm>
          <a:off x="6163920" y="2926052"/>
          <a:ext cx="5974291" cy="320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66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995C-27AB-4877-8224-C837360F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Redundancy Check (CRC) for Error Detection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570F411-9298-4745-8632-9019E7921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56600"/>
              </p:ext>
            </p:extLst>
          </p:nvPr>
        </p:nvGraphicFramePr>
        <p:xfrm>
          <a:off x="581192" y="2802942"/>
          <a:ext cx="10835361" cy="33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6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FD26-1BF7-417B-B0B3-0A8A0424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Demonstration of Error Detection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B2101E-6FB0-4D6B-A285-91A0E9ACB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91655"/>
              </p:ext>
            </p:extLst>
          </p:nvPr>
        </p:nvGraphicFramePr>
        <p:xfrm>
          <a:off x="581192" y="2415348"/>
          <a:ext cx="5197308" cy="374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BEC85E1-2A9F-45D1-A10C-1708FA444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333" y="2180496"/>
            <a:ext cx="4473767" cy="2074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EFFC1-EAEC-4753-8665-2A0222A85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333" y="4454651"/>
            <a:ext cx="4473767" cy="19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76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FD26-1BF7-417B-B0B3-0A8A0424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Demonstration of Error Detection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B2101E-6FB0-4D6B-A285-91A0E9ACB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42670"/>
              </p:ext>
            </p:extLst>
          </p:nvPr>
        </p:nvGraphicFramePr>
        <p:xfrm>
          <a:off x="581191" y="2065652"/>
          <a:ext cx="5066573" cy="402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4A19C6-B13C-48E3-8F50-5BF6A075C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341" y="2065652"/>
            <a:ext cx="4505359" cy="2102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A33B5-483A-49F1-8EA6-2E0A3BF69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341" y="4313374"/>
            <a:ext cx="4478477" cy="17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866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76204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Techniques in Everyday Applications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06260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C08-0C0F-4283-9CED-AA1CBB4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CA930F-1716-4C0E-861E-0FCD4D98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372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7129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485</TotalTime>
  <Words>650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Times New Roman</vt:lpstr>
      <vt:lpstr>Trebuchet MS</vt:lpstr>
      <vt:lpstr>Wingdings 2</vt:lpstr>
      <vt:lpstr>Custom</vt:lpstr>
      <vt:lpstr> Data Com Conversion</vt:lpstr>
      <vt:lpstr>PowerPoint Presentation</vt:lpstr>
      <vt:lpstr>Introduction to Error Detection and Correction Techniques in Data Transmission</vt:lpstr>
      <vt:lpstr>Exploring Parity Check and Bit Stuffing Techniques for Error Detection</vt:lpstr>
      <vt:lpstr>Cyclic Redundancy Check (CRC) for Error Detection</vt:lpstr>
      <vt:lpstr>Interactive Demonstration of Error Detection Techniques</vt:lpstr>
      <vt:lpstr>Interactive Demonstration of Error Detection Techniques</vt:lpstr>
      <vt:lpstr>Error Detection Techniques in Everyday Applications</vt:lpstr>
      <vt:lpstr>Future Scope </vt:lpstr>
      <vt:lpstr>Thank You So Much Everyone for your kind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creator>Md. Jubayerul Hasan Mahin</dc:creator>
  <cp:lastModifiedBy>Md. Jubayerul Hasan Mahin</cp:lastModifiedBy>
  <cp:revision>21</cp:revision>
  <dcterms:created xsi:type="dcterms:W3CDTF">2024-05-02T16:20:08Z</dcterms:created>
  <dcterms:modified xsi:type="dcterms:W3CDTF">2024-06-11T07:19:07Z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