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E7D57D1-F279-405F-AF6C-61E585098AEB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7B7BE67-63E5-4DBC-8A28-767C8969A39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801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57D1-F279-405F-AF6C-61E585098AEB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7BE67-63E5-4DBC-8A28-767C8969A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52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57D1-F279-405F-AF6C-61E585098AEB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7BE67-63E5-4DBC-8A28-767C8969A39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2980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57D1-F279-405F-AF6C-61E585098AEB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7BE67-63E5-4DBC-8A28-767C8969A39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609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57D1-F279-405F-AF6C-61E585098AEB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7BE67-63E5-4DBC-8A28-767C8969A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480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57D1-F279-405F-AF6C-61E585098AEB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7BE67-63E5-4DBC-8A28-767C8969A39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3814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57D1-F279-405F-AF6C-61E585098AEB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7BE67-63E5-4DBC-8A28-767C8969A39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719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57D1-F279-405F-AF6C-61E585098AEB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7BE67-63E5-4DBC-8A28-767C8969A39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5693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57D1-F279-405F-AF6C-61E585098AEB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7BE67-63E5-4DBC-8A28-767C8969A39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855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57D1-F279-405F-AF6C-61E585098AEB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7BE67-63E5-4DBC-8A28-767C8969A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250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57D1-F279-405F-AF6C-61E585098AEB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7BE67-63E5-4DBC-8A28-767C8969A39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001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57D1-F279-405F-AF6C-61E585098AEB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7BE67-63E5-4DBC-8A28-767C8969A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984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57D1-F279-405F-AF6C-61E585098AEB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7BE67-63E5-4DBC-8A28-767C8969A396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741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57D1-F279-405F-AF6C-61E585098AEB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7BE67-63E5-4DBC-8A28-767C8969A39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846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57D1-F279-405F-AF6C-61E585098AEB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7BE67-63E5-4DBC-8A28-767C8969A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628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57D1-F279-405F-AF6C-61E585098AEB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7BE67-63E5-4DBC-8A28-767C8969A39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6123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57D1-F279-405F-AF6C-61E585098AEB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7BE67-63E5-4DBC-8A28-767C8969A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12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E7D57D1-F279-405F-AF6C-61E585098AEB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7B7BE67-63E5-4DBC-8A28-767C8969A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51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GST BILLING SOFTWARE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l"/>
            <a:r>
              <a:rPr lang="en-US" sz="1400" b="1" dirty="0" smtClean="0"/>
              <a:t>Prepared by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 smtClean="0"/>
              <a:t>Rishabh Jaishwal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 smtClean="0"/>
              <a:t>Mohit </a:t>
            </a:r>
            <a:r>
              <a:rPr lang="en-US" sz="1400" dirty="0"/>
              <a:t>K</a:t>
            </a:r>
            <a:r>
              <a:rPr lang="en-US" sz="1400" dirty="0" smtClean="0"/>
              <a:t>umar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 smtClean="0"/>
              <a:t>Shivam </a:t>
            </a:r>
            <a:r>
              <a:rPr lang="en-US" sz="1400" dirty="0"/>
              <a:t>K</a:t>
            </a:r>
            <a:r>
              <a:rPr lang="en-US" sz="1400" dirty="0" smtClean="0"/>
              <a:t>umar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 smtClean="0"/>
              <a:t>Nipun </a:t>
            </a:r>
            <a:r>
              <a:rPr lang="en-US" sz="1400" dirty="0"/>
              <a:t>K</a:t>
            </a:r>
            <a:r>
              <a:rPr lang="en-US" sz="1400" dirty="0" smtClean="0"/>
              <a:t>umar</a:t>
            </a:r>
          </a:p>
        </p:txBody>
      </p:sp>
    </p:spTree>
    <p:extLst>
      <p:ext uri="{BB962C8B-B14F-4D97-AF65-F5344CB8AC3E}">
        <p14:creationId xmlns:p14="http://schemas.microsoft.com/office/powerpoint/2010/main" val="203858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Update/Delete GST Product Classification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449" y="2457255"/>
            <a:ext cx="5242692" cy="3768181"/>
          </a:xfrm>
        </p:spPr>
      </p:pic>
    </p:spTree>
    <p:extLst>
      <p:ext uri="{BB962C8B-B14F-4D97-AF65-F5344CB8AC3E}">
        <p14:creationId xmlns:p14="http://schemas.microsoft.com/office/powerpoint/2010/main" val="360548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New Login/Changing Password from Admin Panel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319" y="2578399"/>
            <a:ext cx="3848637" cy="320084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244" y="2578399"/>
            <a:ext cx="4178416" cy="324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05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And Print Invoice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348" y="2492680"/>
            <a:ext cx="4822520" cy="424632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130" y="2492681"/>
            <a:ext cx="5511452" cy="424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10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 for Statistics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94" y="2620093"/>
            <a:ext cx="5357542" cy="355523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119" y="2620093"/>
            <a:ext cx="5166456" cy="355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75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5194" y="280675"/>
            <a:ext cx="9601196" cy="1303867"/>
          </a:xfrm>
        </p:spPr>
        <p:txBody>
          <a:bodyPr/>
          <a:lstStyle/>
          <a:p>
            <a:r>
              <a:rPr lang="en-US" dirty="0" smtClean="0"/>
              <a:t>Printed Invoice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611" y="1240076"/>
            <a:ext cx="5311036" cy="5511453"/>
          </a:xfrm>
        </p:spPr>
      </p:pic>
    </p:spTree>
    <p:extLst>
      <p:ext uri="{BB962C8B-B14F-4D97-AF65-F5344CB8AC3E}">
        <p14:creationId xmlns:p14="http://schemas.microsoft.com/office/powerpoint/2010/main" val="189424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20569" y="3105121"/>
            <a:ext cx="6310488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Thank You</a:t>
            </a:r>
            <a:endParaRPr lang="en-US" sz="96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5426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GST Billing Software is based on new Indian Tax System for creating Invoice easily with basic knowledge.</a:t>
            </a:r>
          </a:p>
          <a:p>
            <a:r>
              <a:rPr lang="en-US" dirty="0" smtClean="0"/>
              <a:t>It have simple UI in comparison to Tally ERP 9. Tally ERP 9 require training before use because of it’s complex UI.</a:t>
            </a:r>
          </a:p>
          <a:p>
            <a:r>
              <a:rPr lang="en-US" dirty="0" smtClean="0"/>
              <a:t>Our Software Provide different Panel access for employee and admin.</a:t>
            </a:r>
          </a:p>
          <a:p>
            <a:r>
              <a:rPr lang="en-US" dirty="0" smtClean="0"/>
              <a:t>Statistics can be easily taken by admin for the Invoices created by different Employee.</a:t>
            </a:r>
          </a:p>
          <a:p>
            <a:r>
              <a:rPr lang="en-US" dirty="0" smtClean="0"/>
              <a:t>By using Java Print API , We can also Print the Invoice for Customer.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0278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JDK version 1.7 or above</a:t>
            </a:r>
          </a:p>
          <a:p>
            <a:r>
              <a:rPr lang="en-US" dirty="0" smtClean="0"/>
              <a:t>MySql database</a:t>
            </a:r>
          </a:p>
          <a:p>
            <a:r>
              <a:rPr lang="en-US" dirty="0" err="1" smtClean="0"/>
              <a:t>J</a:t>
            </a:r>
            <a:r>
              <a:rPr lang="en-US" dirty="0" err="1"/>
              <a:t>t</a:t>
            </a:r>
            <a:r>
              <a:rPr lang="en-US" dirty="0" err="1" smtClean="0"/>
              <a:t>atoo</a:t>
            </a:r>
            <a:r>
              <a:rPr lang="en-US" dirty="0" smtClean="0"/>
              <a:t> Jar for UI Design</a:t>
            </a:r>
          </a:p>
          <a:p>
            <a:r>
              <a:rPr lang="en-US" dirty="0" smtClean="0"/>
              <a:t>Java </a:t>
            </a:r>
            <a:r>
              <a:rPr lang="en-US" dirty="0" err="1" smtClean="0"/>
              <a:t>Mysql</a:t>
            </a:r>
            <a:r>
              <a:rPr lang="en-US" dirty="0" smtClean="0"/>
              <a:t> Database Connector Jar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39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Used For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I3 </a:t>
            </a:r>
            <a:r>
              <a:rPr lang="en-US" dirty="0" smtClean="0"/>
              <a:t>processor (1.7 GHZ 4</a:t>
            </a:r>
            <a:r>
              <a:rPr lang="en-US" baseline="30000" dirty="0" smtClean="0"/>
              <a:t>th</a:t>
            </a:r>
            <a:r>
              <a:rPr lang="en-US" dirty="0" smtClean="0"/>
              <a:t> generation)</a:t>
            </a:r>
          </a:p>
          <a:p>
            <a:r>
              <a:rPr lang="en-US" dirty="0" smtClean="0"/>
              <a:t>4 GB RAM</a:t>
            </a:r>
          </a:p>
          <a:p>
            <a:r>
              <a:rPr lang="en-US" dirty="0" smtClean="0"/>
              <a:t>2 GB Graphic card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41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Jtatoo</a:t>
            </a:r>
            <a:r>
              <a:rPr lang="en-US" dirty="0" smtClean="0"/>
              <a:t> library for UI Design Look and Feel</a:t>
            </a:r>
          </a:p>
          <a:p>
            <a:r>
              <a:rPr lang="en-US" dirty="0" smtClean="0"/>
              <a:t>Package used For </a:t>
            </a:r>
            <a:r>
              <a:rPr lang="en-US" dirty="0"/>
              <a:t>UI Design </a:t>
            </a:r>
            <a:r>
              <a:rPr lang="en-US" dirty="0" smtClean="0"/>
              <a:t>“</a:t>
            </a:r>
            <a:r>
              <a:rPr lang="en-US" dirty="0" err="1" smtClean="0"/>
              <a:t>com.jtattoo.plaf.mcwin.McWinLookAndFeel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Layout MDI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71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 Pages for GST Billing Software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065" y="2658318"/>
            <a:ext cx="4534533" cy="3191320"/>
          </a:xfrm>
        </p:spPr>
      </p:pic>
      <p:sp>
        <p:nvSpPr>
          <p:cNvPr id="6" name="TextBox 5"/>
          <p:cNvSpPr txBox="1"/>
          <p:nvPr/>
        </p:nvSpPr>
        <p:spPr>
          <a:xfrm>
            <a:off x="926926" y="2542784"/>
            <a:ext cx="5285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Single Login Field for Logged Into Software As Employee Or Admin.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of Two Roles Give Different Permission To access the Software.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45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Login MDI Application Starts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283" y="2557463"/>
            <a:ext cx="4421534" cy="33178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332" y="2557462"/>
            <a:ext cx="4085910" cy="33178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78904" y="5875338"/>
            <a:ext cx="3181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Employee Panel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76789" y="5875337"/>
            <a:ext cx="3144033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Admin Panel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51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JInternal</a:t>
            </a:r>
            <a:r>
              <a:rPr lang="en-US" dirty="0" smtClean="0"/>
              <a:t> Frame for Changing Company Details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063" y="2519885"/>
            <a:ext cx="5585874" cy="3530186"/>
          </a:xfrm>
        </p:spPr>
      </p:pic>
    </p:spTree>
    <p:extLst>
      <p:ext uri="{BB962C8B-B14F-4D97-AF65-F5344CB8AC3E}">
        <p14:creationId xmlns:p14="http://schemas.microsoft.com/office/powerpoint/2010/main" val="202584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JInternal</a:t>
            </a:r>
            <a:r>
              <a:rPr lang="en-US" dirty="0" smtClean="0"/>
              <a:t> Frame for Creating GST Products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929" y="2507359"/>
            <a:ext cx="5411244" cy="3655447"/>
          </a:xfrm>
        </p:spPr>
      </p:pic>
    </p:spTree>
    <p:extLst>
      <p:ext uri="{BB962C8B-B14F-4D97-AF65-F5344CB8AC3E}">
        <p14:creationId xmlns:p14="http://schemas.microsoft.com/office/powerpoint/2010/main" val="163433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93</TotalTime>
  <Words>231</Words>
  <Application>Microsoft Office PowerPoint</Application>
  <PresentationFormat>Widescreen</PresentationFormat>
  <Paragraphs>40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Garamond</vt:lpstr>
      <vt:lpstr>Organic</vt:lpstr>
      <vt:lpstr>GST BILLING SOFTWARE</vt:lpstr>
      <vt:lpstr>Introduction</vt:lpstr>
      <vt:lpstr>Software Used</vt:lpstr>
      <vt:lpstr>Hardware Used For Development</vt:lpstr>
      <vt:lpstr>UI Design</vt:lpstr>
      <vt:lpstr>Demo Pages for GST Billing Software</vt:lpstr>
      <vt:lpstr>After Login MDI Application Starts</vt:lpstr>
      <vt:lpstr>JInternal Frame for Changing Company Details </vt:lpstr>
      <vt:lpstr>JInternal Frame for Creating GST Products</vt:lpstr>
      <vt:lpstr>Update/Delete GST Product Classification</vt:lpstr>
      <vt:lpstr>Creating New Login/Changing Password from Admin Panel</vt:lpstr>
      <vt:lpstr>Create And Print Invoice</vt:lpstr>
      <vt:lpstr>Tables for Statistics</vt:lpstr>
      <vt:lpstr>Printed Invoice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GST BILLING SOFTWARE</dc:title>
  <dc:creator>Rishabh Jaiswal</dc:creator>
  <cp:lastModifiedBy>Rishabh Jaiswal</cp:lastModifiedBy>
  <cp:revision>11</cp:revision>
  <dcterms:created xsi:type="dcterms:W3CDTF">2017-12-09T06:26:52Z</dcterms:created>
  <dcterms:modified xsi:type="dcterms:W3CDTF">2017-12-09T08:00:43Z</dcterms:modified>
</cp:coreProperties>
</file>