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9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8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6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4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D57D1-F279-405F-AF6C-61E585098AEB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GST BILLING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400" b="1" dirty="0" smtClean="0"/>
              <a:t>Prepared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Rishabh Jaishwal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Mohit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Shivam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Nipun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</p:txBody>
      </p:sp>
    </p:spTree>
    <p:extLst>
      <p:ext uri="{BB962C8B-B14F-4D97-AF65-F5344CB8AC3E}">
        <p14:creationId xmlns:p14="http://schemas.microsoft.com/office/powerpoint/2010/main" val="20385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JInternal</a:t>
            </a:r>
            <a:r>
              <a:rPr lang="en-US" dirty="0" smtClean="0"/>
              <a:t> Frame for Changing Company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63" y="2519885"/>
            <a:ext cx="5585874" cy="3530186"/>
          </a:xfrm>
        </p:spPr>
      </p:pic>
    </p:spTree>
    <p:extLst>
      <p:ext uri="{BB962C8B-B14F-4D97-AF65-F5344CB8AC3E}">
        <p14:creationId xmlns:p14="http://schemas.microsoft.com/office/powerpoint/2010/main" val="20258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JInternal</a:t>
            </a:r>
            <a:r>
              <a:rPr lang="en-US" dirty="0" smtClean="0"/>
              <a:t> Frame for Creating GST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9" y="2507359"/>
            <a:ext cx="5411244" cy="3655447"/>
          </a:xfrm>
        </p:spPr>
      </p:pic>
    </p:spTree>
    <p:extLst>
      <p:ext uri="{BB962C8B-B14F-4D97-AF65-F5344CB8AC3E}">
        <p14:creationId xmlns:p14="http://schemas.microsoft.com/office/powerpoint/2010/main" val="16343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Update/Delete GST Product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49" y="2457255"/>
            <a:ext cx="5242692" cy="3768181"/>
          </a:xfrm>
        </p:spPr>
      </p:pic>
    </p:spTree>
    <p:extLst>
      <p:ext uri="{BB962C8B-B14F-4D97-AF65-F5344CB8AC3E}">
        <p14:creationId xmlns:p14="http://schemas.microsoft.com/office/powerpoint/2010/main" val="36054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New Login/Changing Password from 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9" y="2578399"/>
            <a:ext cx="3848637" cy="32008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44" y="2578399"/>
            <a:ext cx="4178416" cy="32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Print Invoice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2492680"/>
            <a:ext cx="4822520" cy="4246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30" y="2492681"/>
            <a:ext cx="5511452" cy="42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4" y="2620093"/>
            <a:ext cx="5357542" cy="35552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19" y="2620093"/>
            <a:ext cx="5166456" cy="35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94" y="280675"/>
            <a:ext cx="9601196" cy="1303867"/>
          </a:xfrm>
        </p:spPr>
        <p:txBody>
          <a:bodyPr/>
          <a:lstStyle/>
          <a:p>
            <a:r>
              <a:rPr lang="en-US" dirty="0" smtClean="0"/>
              <a:t>Printed Invoice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81" y="1259361"/>
            <a:ext cx="5506984" cy="5510957"/>
          </a:xfrm>
        </p:spPr>
      </p:pic>
    </p:spTree>
    <p:extLst>
      <p:ext uri="{BB962C8B-B14F-4D97-AF65-F5344CB8AC3E}">
        <p14:creationId xmlns:p14="http://schemas.microsoft.com/office/powerpoint/2010/main" val="1894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0569" y="3105121"/>
            <a:ext cx="63104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2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GST Billing Software is based on new Indian Tax System for creating Invoice easily with basic knowledge.</a:t>
            </a:r>
          </a:p>
          <a:p>
            <a:r>
              <a:rPr lang="en-US" dirty="0" smtClean="0"/>
              <a:t>It have simple UI in comparison to Tally ERP 9. Tally ERP 9 require training before use because of it’s complex UI.</a:t>
            </a:r>
          </a:p>
          <a:p>
            <a:r>
              <a:rPr lang="en-US" dirty="0" smtClean="0"/>
              <a:t>Our Software Provide different Panel access for employee and admin.</a:t>
            </a:r>
          </a:p>
          <a:p>
            <a:r>
              <a:rPr lang="en-US" dirty="0" smtClean="0"/>
              <a:t>Statistics can be easily taken by admin for the Invoices created by different Employee.</a:t>
            </a:r>
          </a:p>
          <a:p>
            <a:r>
              <a:rPr lang="en-US" dirty="0" smtClean="0"/>
              <a:t>By using Java Print API , We can also Print the Invoice for Customer.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JDK version 1.7 or above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err="1" smtClean="0"/>
              <a:t>J</a:t>
            </a:r>
            <a:r>
              <a:rPr lang="en-US" dirty="0" err="1"/>
              <a:t>t</a:t>
            </a:r>
            <a:r>
              <a:rPr lang="en-US" dirty="0" err="1" smtClean="0"/>
              <a:t>atoo</a:t>
            </a:r>
            <a:r>
              <a:rPr lang="en-US" dirty="0" smtClean="0"/>
              <a:t> Jar for UI Design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Mysql</a:t>
            </a:r>
            <a:r>
              <a:rPr lang="en-US" dirty="0" smtClean="0"/>
              <a:t> Database Connector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 For Development/Testing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I3 </a:t>
            </a:r>
            <a:r>
              <a:rPr lang="en-US" dirty="0" smtClean="0"/>
              <a:t>processor (1.7 GHZ 4</a:t>
            </a:r>
            <a:r>
              <a:rPr lang="en-US" baseline="30000" dirty="0" smtClean="0"/>
              <a:t>th</a:t>
            </a:r>
            <a:r>
              <a:rPr lang="en-US" dirty="0" smtClean="0"/>
              <a:t> generation)</a:t>
            </a:r>
          </a:p>
          <a:p>
            <a:r>
              <a:rPr lang="en-US" dirty="0" smtClean="0"/>
              <a:t>4 GB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500 </a:t>
            </a:r>
            <a:r>
              <a:rPr lang="en-US" smtClean="0"/>
              <a:t>GB Hard Disk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Jtatoo</a:t>
            </a:r>
            <a:r>
              <a:rPr lang="en-US" dirty="0" smtClean="0"/>
              <a:t> library for UI Design Look and Feel</a:t>
            </a:r>
          </a:p>
          <a:p>
            <a:r>
              <a:rPr lang="en-US" dirty="0" smtClean="0"/>
              <a:t>Package used For </a:t>
            </a:r>
            <a:r>
              <a:rPr lang="en-US" dirty="0"/>
              <a:t>UI Design </a:t>
            </a:r>
            <a:r>
              <a:rPr lang="en-US" dirty="0" smtClean="0"/>
              <a:t>“</a:t>
            </a:r>
            <a:r>
              <a:rPr lang="en-US" dirty="0" err="1" smtClean="0"/>
              <a:t>com.jtattoo.plaf.mcwin.McWinLookAndFeel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Layout MDI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Pages for GST Billing Software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6926" y="2542784"/>
            <a:ext cx="528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Login Field for Logged Into Software As Employee 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Two Roles Give Different Permission To access the Software.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0" y="2682134"/>
            <a:ext cx="4572638" cy="3143689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4033381" y="5213338"/>
            <a:ext cx="2417523" cy="36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0910" y="4890173"/>
            <a:ext cx="28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for Database Configuration Manually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0647" y="3930812"/>
            <a:ext cx="16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for Login into Software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48822" y="4405425"/>
            <a:ext cx="2630466" cy="556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4" y="2632030"/>
            <a:ext cx="4134427" cy="3143689"/>
          </a:xfrm>
        </p:spPr>
      </p:pic>
      <p:sp>
        <p:nvSpPr>
          <p:cNvPr id="5" name="TextBox 4"/>
          <p:cNvSpPr txBox="1"/>
          <p:nvPr/>
        </p:nvSpPr>
        <p:spPr>
          <a:xfrm>
            <a:off x="1295402" y="2632030"/>
            <a:ext cx="516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Database Setting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Database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 update button just not only save the default database Setting  it also create the database and tables (if not created).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Default Database Setting stores into a files located in the location where jar is located.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MDI Application Starts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3" y="2557463"/>
            <a:ext cx="4421534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32" y="2557462"/>
            <a:ext cx="4085910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8904" y="5875338"/>
            <a:ext cx="31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 Panel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6789" y="5875337"/>
            <a:ext cx="31440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Multiple Pages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181" y="2630266"/>
            <a:ext cx="5174237" cy="3545066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3958225" y="4465429"/>
            <a:ext cx="2267211" cy="155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8225" y="4465429"/>
            <a:ext cx="4133589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58225" y="4465429"/>
            <a:ext cx="5636712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1780" y="4096097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Minimized Pages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9868" y="2630266"/>
            <a:ext cx="435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access multiple pages at the mid of any work on specific page without loosing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315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GST BILLING SOFTWARE</vt:lpstr>
      <vt:lpstr>Introduction</vt:lpstr>
      <vt:lpstr>Software Used</vt:lpstr>
      <vt:lpstr>Hardware Used For Development/Testing</vt:lpstr>
      <vt:lpstr>UI Design</vt:lpstr>
      <vt:lpstr>Demo Pages for GST Billing Software</vt:lpstr>
      <vt:lpstr>Check Connection</vt:lpstr>
      <vt:lpstr>After Login MDI Application Starts</vt:lpstr>
      <vt:lpstr>Access Multiple Pages </vt:lpstr>
      <vt:lpstr>JInternal Frame for Changing Company Details </vt:lpstr>
      <vt:lpstr>JInternal Frame for Creating GST Products</vt:lpstr>
      <vt:lpstr>Update/Delete GST Product Classification</vt:lpstr>
      <vt:lpstr>Creating New Login/Changing Password from Admin Panel</vt:lpstr>
      <vt:lpstr>Create And Print Invoice</vt:lpstr>
      <vt:lpstr>Tables for Statistics</vt:lpstr>
      <vt:lpstr>Printed Invoice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 BILLING SOFTWARE</dc:title>
  <dc:creator>Rishabh Jaiswal</dc:creator>
  <cp:lastModifiedBy>Rishabh Jaiswal</cp:lastModifiedBy>
  <cp:revision>19</cp:revision>
  <dcterms:created xsi:type="dcterms:W3CDTF">2017-12-09T06:26:52Z</dcterms:created>
  <dcterms:modified xsi:type="dcterms:W3CDTF">2018-03-12T05:09:56Z</dcterms:modified>
</cp:coreProperties>
</file>