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​  </a:t>
            </a:r>
            <a:r>
              <a:rPr kumimoji="0" lang="zh-CN" altLang="zh-CN" sz="10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​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​ </a:t>
            </a:r>
          </a:p>
        </p:txBody>
      </p:sp>
      <p:pic>
        <p:nvPicPr>
          <p:cNvPr id="1026" name="Picture 2" descr="https://img-blog.csdnimg.cn/20200908084612787.png?x-oss-process=image/watermark,type_ZmFuZ3poZW5naGVpdGk,shadow_10,text_aHR0cHM6Ly9ibG9nLmNzZG4ubmV0L21hYWljaQ==,size_16,color_FFFFFF,t_7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50" y="1629150"/>
            <a:ext cx="1156407" cy="100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3" descr="data:image/gif;base64,R0lGODlhAQABAPABAP///wAAACH5BAEKAAAALAAAAAABAAEAAAICRAEAOw=="/>
          <p:cNvSpPr>
            <a:spLocks noChangeAspect="1" noChangeArrowheads="1"/>
          </p:cNvSpPr>
          <p:nvPr/>
        </p:nvSpPr>
        <p:spPr bwMode="auto">
          <a:xfrm>
            <a:off x="582613" y="-784225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002" y="1540800"/>
            <a:ext cx="1387688" cy="120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 preferRelativeResize="0"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82971" y="1575518"/>
            <a:ext cx="1200525" cy="1107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加号 4"/>
          <p:cNvSpPr/>
          <p:nvPr/>
        </p:nvSpPr>
        <p:spPr>
          <a:xfrm>
            <a:off x="2449035" y="1919730"/>
            <a:ext cx="393180" cy="34969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5170894" y="1952514"/>
            <a:ext cx="293608" cy="284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12401" y="3971921"/>
            <a:ext cx="981896" cy="18002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五边形 10"/>
          <p:cNvSpPr/>
          <p:nvPr/>
        </p:nvSpPr>
        <p:spPr>
          <a:xfrm>
            <a:off x="1012400" y="4390572"/>
            <a:ext cx="1431931" cy="962898"/>
          </a:xfrm>
          <a:prstGeom prst="homePlat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38016" y="4011818"/>
            <a:ext cx="1008112" cy="18002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延期 12"/>
          <p:cNvSpPr/>
          <p:nvPr/>
        </p:nvSpPr>
        <p:spPr>
          <a:xfrm>
            <a:off x="6038016" y="4365104"/>
            <a:ext cx="360040" cy="962898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565149" y="4011194"/>
            <a:ext cx="981896" cy="18002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五边形 14"/>
          <p:cNvSpPr/>
          <p:nvPr/>
        </p:nvSpPr>
        <p:spPr>
          <a:xfrm>
            <a:off x="2557037" y="4365104"/>
            <a:ext cx="1431931" cy="962898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延期 15"/>
          <p:cNvSpPr/>
          <p:nvPr/>
        </p:nvSpPr>
        <p:spPr>
          <a:xfrm>
            <a:off x="4546922" y="4381325"/>
            <a:ext cx="360040" cy="962898"/>
          </a:xfrm>
          <a:prstGeom prst="flowChartDelay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66700" y="4115937"/>
            <a:ext cx="461665" cy="15841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需要的新功能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41356" y="4390572"/>
            <a:ext cx="461665" cy="15841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系统接口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4728" y="4331961"/>
            <a:ext cx="461665" cy="15841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适配器类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2101" y="297522"/>
            <a:ext cx="254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适配器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341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15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11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11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11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11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11</Words>
  <Application>Microsoft Office PowerPoint</Application>
  <PresentationFormat>全屏显示(4:3)</PresentationFormat>
  <Paragraphs>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微软用户</cp:lastModifiedBy>
  <cp:revision>6</cp:revision>
  <dcterms:created xsi:type="dcterms:W3CDTF">2020-09-04T08:02:18Z</dcterms:created>
  <dcterms:modified xsi:type="dcterms:W3CDTF">2020-09-08T06:13:32Z</dcterms:modified>
</cp:coreProperties>
</file>