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4" r:id="rId26"/>
    <p:sldId id="293" r:id="rId27"/>
    <p:sldId id="304" r:id="rId28"/>
    <p:sldId id="302" r:id="rId29"/>
    <p:sldId id="303" r:id="rId30"/>
    <p:sldId id="308" r:id="rId31"/>
    <p:sldId id="309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21326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2478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5021580" cy="261620"/>
          </a:xfrm>
          <a:custGeom>
            <a:avLst/>
            <a:gdLst/>
            <a:ahLst/>
            <a:cxnLst/>
            <a:rect l="l" t="t" r="r" b="b"/>
            <a:pathLst>
              <a:path w="5021580" h="261620">
                <a:moveTo>
                  <a:pt x="0" y="261154"/>
                </a:moveTo>
                <a:lnTo>
                  <a:pt x="5021584" y="261154"/>
                </a:lnTo>
                <a:lnTo>
                  <a:pt x="502158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061572" y="0"/>
            <a:ext cx="5042535" cy="261620"/>
          </a:xfrm>
          <a:custGeom>
            <a:avLst/>
            <a:gdLst/>
            <a:ahLst/>
            <a:cxnLst/>
            <a:rect l="l" t="t" r="r" b="b"/>
            <a:pathLst>
              <a:path w="5042534" h="261620">
                <a:moveTo>
                  <a:pt x="0" y="261154"/>
                </a:moveTo>
                <a:lnTo>
                  <a:pt x="5042527" y="261154"/>
                </a:lnTo>
                <a:lnTo>
                  <a:pt x="5042527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56748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35596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082515" y="11060576"/>
            <a:ext cx="5021580" cy="248285"/>
          </a:xfrm>
          <a:custGeom>
            <a:avLst/>
            <a:gdLst/>
            <a:ahLst/>
            <a:cxnLst/>
            <a:rect l="l" t="t" r="r" b="b"/>
            <a:pathLst>
              <a:path w="5021580" h="248284">
                <a:moveTo>
                  <a:pt x="5021584" y="0"/>
                </a:moveTo>
                <a:lnTo>
                  <a:pt x="0" y="0"/>
                </a:lnTo>
                <a:lnTo>
                  <a:pt x="0" y="247979"/>
                </a:lnTo>
                <a:lnTo>
                  <a:pt x="5021584" y="247979"/>
                </a:lnTo>
                <a:lnTo>
                  <a:pt x="5021584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1060576"/>
            <a:ext cx="5042535" cy="248285"/>
          </a:xfrm>
          <a:custGeom>
            <a:avLst/>
            <a:gdLst/>
            <a:ahLst/>
            <a:cxnLst/>
            <a:rect l="l" t="t" r="r" b="b"/>
            <a:pathLst>
              <a:path w="5042535" h="248284">
                <a:moveTo>
                  <a:pt x="0" y="247979"/>
                </a:moveTo>
                <a:lnTo>
                  <a:pt x="5042526" y="247979"/>
                </a:lnTo>
                <a:lnTo>
                  <a:pt x="5042526" y="0"/>
                </a:lnTo>
                <a:lnTo>
                  <a:pt x="0" y="0"/>
                </a:lnTo>
                <a:lnTo>
                  <a:pt x="0" y="24797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844401" y="8485147"/>
            <a:ext cx="259715" cy="2823845"/>
          </a:xfrm>
          <a:custGeom>
            <a:avLst/>
            <a:gdLst/>
            <a:ahLst/>
            <a:cxnLst/>
            <a:rect l="l" t="t" r="r" b="b"/>
            <a:pathLst>
              <a:path w="259715" h="2823845">
                <a:moveTo>
                  <a:pt x="259698" y="0"/>
                </a:moveTo>
                <a:lnTo>
                  <a:pt x="0" y="0"/>
                </a:lnTo>
                <a:lnTo>
                  <a:pt x="0" y="2823408"/>
                </a:lnTo>
                <a:lnTo>
                  <a:pt x="259698" y="2823408"/>
                </a:lnTo>
                <a:lnTo>
                  <a:pt x="259698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844401" y="5663786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844401" y="2832923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844401" y="0"/>
            <a:ext cx="259715" cy="2834005"/>
          </a:xfrm>
          <a:custGeom>
            <a:avLst/>
            <a:gdLst/>
            <a:ahLst/>
            <a:cxnLst/>
            <a:rect l="l" t="t" r="r" b="b"/>
            <a:pathLst>
              <a:path w="259715" h="2834005">
                <a:moveTo>
                  <a:pt x="0" y="2833878"/>
                </a:moveTo>
                <a:lnTo>
                  <a:pt x="259698" y="2833878"/>
                </a:lnTo>
                <a:lnTo>
                  <a:pt x="259698" y="0"/>
                </a:lnTo>
                <a:lnTo>
                  <a:pt x="0" y="0"/>
                </a:lnTo>
                <a:lnTo>
                  <a:pt x="0" y="2833878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21326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2478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5021580" cy="261620"/>
          </a:xfrm>
          <a:custGeom>
            <a:avLst/>
            <a:gdLst/>
            <a:ahLst/>
            <a:cxnLst/>
            <a:rect l="l" t="t" r="r" b="b"/>
            <a:pathLst>
              <a:path w="5021580" h="261620">
                <a:moveTo>
                  <a:pt x="0" y="261154"/>
                </a:moveTo>
                <a:lnTo>
                  <a:pt x="5021584" y="261154"/>
                </a:lnTo>
                <a:lnTo>
                  <a:pt x="502158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061572" y="0"/>
            <a:ext cx="5042535" cy="261620"/>
          </a:xfrm>
          <a:custGeom>
            <a:avLst/>
            <a:gdLst/>
            <a:ahLst/>
            <a:cxnLst/>
            <a:rect l="l" t="t" r="r" b="b"/>
            <a:pathLst>
              <a:path w="5042534" h="261620">
                <a:moveTo>
                  <a:pt x="0" y="261154"/>
                </a:moveTo>
                <a:lnTo>
                  <a:pt x="5042527" y="261154"/>
                </a:lnTo>
                <a:lnTo>
                  <a:pt x="5042527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56748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35596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082515" y="11060576"/>
            <a:ext cx="5021580" cy="248285"/>
          </a:xfrm>
          <a:custGeom>
            <a:avLst/>
            <a:gdLst/>
            <a:ahLst/>
            <a:cxnLst/>
            <a:rect l="l" t="t" r="r" b="b"/>
            <a:pathLst>
              <a:path w="5021580" h="248284">
                <a:moveTo>
                  <a:pt x="5021584" y="0"/>
                </a:moveTo>
                <a:lnTo>
                  <a:pt x="0" y="0"/>
                </a:lnTo>
                <a:lnTo>
                  <a:pt x="0" y="247979"/>
                </a:lnTo>
                <a:lnTo>
                  <a:pt x="5021584" y="247979"/>
                </a:lnTo>
                <a:lnTo>
                  <a:pt x="5021584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1060576"/>
            <a:ext cx="5042535" cy="248285"/>
          </a:xfrm>
          <a:custGeom>
            <a:avLst/>
            <a:gdLst/>
            <a:ahLst/>
            <a:cxnLst/>
            <a:rect l="l" t="t" r="r" b="b"/>
            <a:pathLst>
              <a:path w="5042535" h="248284">
                <a:moveTo>
                  <a:pt x="0" y="247979"/>
                </a:moveTo>
                <a:lnTo>
                  <a:pt x="5042526" y="247979"/>
                </a:lnTo>
                <a:lnTo>
                  <a:pt x="5042526" y="0"/>
                </a:lnTo>
                <a:lnTo>
                  <a:pt x="0" y="0"/>
                </a:lnTo>
                <a:lnTo>
                  <a:pt x="0" y="24797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844401" y="8485147"/>
            <a:ext cx="259715" cy="2823845"/>
          </a:xfrm>
          <a:custGeom>
            <a:avLst/>
            <a:gdLst/>
            <a:ahLst/>
            <a:cxnLst/>
            <a:rect l="l" t="t" r="r" b="b"/>
            <a:pathLst>
              <a:path w="259715" h="2823845">
                <a:moveTo>
                  <a:pt x="259698" y="0"/>
                </a:moveTo>
                <a:lnTo>
                  <a:pt x="0" y="0"/>
                </a:lnTo>
                <a:lnTo>
                  <a:pt x="0" y="2823408"/>
                </a:lnTo>
                <a:lnTo>
                  <a:pt x="259698" y="2823408"/>
                </a:lnTo>
                <a:lnTo>
                  <a:pt x="259698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844401" y="5663786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844401" y="2832923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844401" y="0"/>
            <a:ext cx="259715" cy="2834005"/>
          </a:xfrm>
          <a:custGeom>
            <a:avLst/>
            <a:gdLst/>
            <a:ahLst/>
            <a:cxnLst/>
            <a:rect l="l" t="t" r="r" b="b"/>
            <a:pathLst>
              <a:path w="259715" h="2834005">
                <a:moveTo>
                  <a:pt x="0" y="2833878"/>
                </a:moveTo>
                <a:lnTo>
                  <a:pt x="259698" y="2833878"/>
                </a:lnTo>
                <a:lnTo>
                  <a:pt x="259698" y="0"/>
                </a:lnTo>
                <a:lnTo>
                  <a:pt x="0" y="0"/>
                </a:lnTo>
                <a:lnTo>
                  <a:pt x="0" y="2833878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649" y="719485"/>
            <a:ext cx="1282064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179" y="3490725"/>
            <a:ext cx="10962005" cy="489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515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/>
              <a:t>Introduction</a:t>
            </a:r>
            <a:endParaRPr sz="4950"/>
          </a:p>
        </p:txBody>
      </p:sp>
      <p:grpSp>
        <p:nvGrpSpPr>
          <p:cNvPr id="3" name="object 3"/>
          <p:cNvGrpSpPr/>
          <p:nvPr/>
        </p:nvGrpSpPr>
        <p:grpSpPr>
          <a:xfrm>
            <a:off x="12546349" y="2930250"/>
            <a:ext cx="6253480" cy="6248400"/>
            <a:chOff x="12546349" y="2930250"/>
            <a:chExt cx="6253480" cy="6248400"/>
          </a:xfrm>
        </p:grpSpPr>
        <p:sp>
          <p:nvSpPr>
            <p:cNvPr id="4" name="object 4"/>
            <p:cNvSpPr/>
            <p:nvPr/>
          </p:nvSpPr>
          <p:spPr>
            <a:xfrm>
              <a:off x="12546349" y="2930250"/>
              <a:ext cx="6253480" cy="6248400"/>
            </a:xfrm>
            <a:custGeom>
              <a:avLst/>
              <a:gdLst/>
              <a:ahLst/>
              <a:cxnLst/>
              <a:rect l="l" t="t" r="r" b="b"/>
              <a:pathLst>
                <a:path w="6253480" h="6248400">
                  <a:moveTo>
                    <a:pt x="3417787" y="6235700"/>
                  </a:moveTo>
                  <a:lnTo>
                    <a:pt x="2835176" y="6235700"/>
                  </a:lnTo>
                  <a:lnTo>
                    <a:pt x="2879910" y="6248400"/>
                  </a:lnTo>
                  <a:lnTo>
                    <a:pt x="3373052" y="6248400"/>
                  </a:lnTo>
                  <a:lnTo>
                    <a:pt x="3417787" y="6235700"/>
                  </a:lnTo>
                  <a:close/>
                </a:path>
                <a:path w="6253480" h="6248400">
                  <a:moveTo>
                    <a:pt x="3551671" y="6223000"/>
                  </a:moveTo>
                  <a:lnTo>
                    <a:pt x="2701292" y="6223000"/>
                  </a:lnTo>
                  <a:lnTo>
                    <a:pt x="2745859" y="6235700"/>
                  </a:lnTo>
                  <a:lnTo>
                    <a:pt x="3507104" y="6235700"/>
                  </a:lnTo>
                  <a:lnTo>
                    <a:pt x="3551671" y="6223000"/>
                  </a:lnTo>
                  <a:close/>
                </a:path>
                <a:path w="6253480" h="6248400">
                  <a:moveTo>
                    <a:pt x="3640586" y="6210300"/>
                  </a:moveTo>
                  <a:lnTo>
                    <a:pt x="2612376" y="6210300"/>
                  </a:lnTo>
                  <a:lnTo>
                    <a:pt x="2656795" y="6223000"/>
                  </a:lnTo>
                  <a:lnTo>
                    <a:pt x="3596168" y="6223000"/>
                  </a:lnTo>
                  <a:lnTo>
                    <a:pt x="3640586" y="6210300"/>
                  </a:lnTo>
                  <a:close/>
                </a:path>
                <a:path w="6253480" h="6248400">
                  <a:moveTo>
                    <a:pt x="3817332" y="6172200"/>
                  </a:moveTo>
                  <a:lnTo>
                    <a:pt x="2435631" y="6172200"/>
                  </a:lnTo>
                  <a:lnTo>
                    <a:pt x="2568043" y="6210300"/>
                  </a:lnTo>
                  <a:lnTo>
                    <a:pt x="3684920" y="6210300"/>
                  </a:lnTo>
                  <a:lnTo>
                    <a:pt x="3817332" y="6172200"/>
                  </a:lnTo>
                  <a:close/>
                </a:path>
                <a:path w="6253480" h="6248400">
                  <a:moveTo>
                    <a:pt x="3773300" y="63500"/>
                  </a:moveTo>
                  <a:lnTo>
                    <a:pt x="2479663" y="63500"/>
                  </a:lnTo>
                  <a:lnTo>
                    <a:pt x="2045415" y="190500"/>
                  </a:lnTo>
                  <a:lnTo>
                    <a:pt x="2002869" y="215900"/>
                  </a:lnTo>
                  <a:lnTo>
                    <a:pt x="1918353" y="241300"/>
                  </a:lnTo>
                  <a:lnTo>
                    <a:pt x="1876398" y="266700"/>
                  </a:lnTo>
                  <a:lnTo>
                    <a:pt x="1834654" y="279400"/>
                  </a:lnTo>
                  <a:lnTo>
                    <a:pt x="1793130" y="304800"/>
                  </a:lnTo>
                  <a:lnTo>
                    <a:pt x="1751833" y="317500"/>
                  </a:lnTo>
                  <a:lnTo>
                    <a:pt x="1710769" y="342900"/>
                  </a:lnTo>
                  <a:lnTo>
                    <a:pt x="1669947" y="355600"/>
                  </a:lnTo>
                  <a:lnTo>
                    <a:pt x="1509223" y="457200"/>
                  </a:lnTo>
                  <a:lnTo>
                    <a:pt x="1469720" y="469900"/>
                  </a:lnTo>
                  <a:lnTo>
                    <a:pt x="1391580" y="520700"/>
                  </a:lnTo>
                  <a:lnTo>
                    <a:pt x="1352957" y="558800"/>
                  </a:lnTo>
                  <a:lnTo>
                    <a:pt x="1314643" y="584200"/>
                  </a:lnTo>
                  <a:lnTo>
                    <a:pt x="1201626" y="660400"/>
                  </a:lnTo>
                  <a:lnTo>
                    <a:pt x="1164620" y="698500"/>
                  </a:lnTo>
                  <a:lnTo>
                    <a:pt x="1091652" y="749300"/>
                  </a:lnTo>
                  <a:lnTo>
                    <a:pt x="1055705" y="787400"/>
                  </a:lnTo>
                  <a:lnTo>
                    <a:pt x="1020126" y="812800"/>
                  </a:lnTo>
                  <a:lnTo>
                    <a:pt x="984922" y="850900"/>
                  </a:lnTo>
                  <a:lnTo>
                    <a:pt x="950100" y="889000"/>
                  </a:lnTo>
                  <a:lnTo>
                    <a:pt x="915669" y="914400"/>
                  </a:lnTo>
                  <a:lnTo>
                    <a:pt x="881755" y="952500"/>
                  </a:lnTo>
                  <a:lnTo>
                    <a:pt x="848482" y="990600"/>
                  </a:lnTo>
                  <a:lnTo>
                    <a:pt x="815848" y="1016000"/>
                  </a:lnTo>
                  <a:lnTo>
                    <a:pt x="783854" y="1054100"/>
                  </a:lnTo>
                  <a:lnTo>
                    <a:pt x="752499" y="1092200"/>
                  </a:lnTo>
                  <a:lnTo>
                    <a:pt x="721785" y="1130300"/>
                  </a:lnTo>
                  <a:lnTo>
                    <a:pt x="691711" y="1168400"/>
                  </a:lnTo>
                  <a:lnTo>
                    <a:pt x="662276" y="1206500"/>
                  </a:lnTo>
                  <a:lnTo>
                    <a:pt x="633482" y="1244600"/>
                  </a:lnTo>
                  <a:lnTo>
                    <a:pt x="605327" y="1282700"/>
                  </a:lnTo>
                  <a:lnTo>
                    <a:pt x="577812" y="1320800"/>
                  </a:lnTo>
                  <a:lnTo>
                    <a:pt x="550937" y="1358900"/>
                  </a:lnTo>
                  <a:lnTo>
                    <a:pt x="524702" y="1397000"/>
                  </a:lnTo>
                  <a:lnTo>
                    <a:pt x="499107" y="1435100"/>
                  </a:lnTo>
                  <a:lnTo>
                    <a:pt x="474151" y="1473200"/>
                  </a:lnTo>
                  <a:lnTo>
                    <a:pt x="449836" y="1511300"/>
                  </a:lnTo>
                  <a:lnTo>
                    <a:pt x="426160" y="1549400"/>
                  </a:lnTo>
                  <a:lnTo>
                    <a:pt x="403124" y="1587500"/>
                  </a:lnTo>
                  <a:lnTo>
                    <a:pt x="380729" y="1625600"/>
                  </a:lnTo>
                  <a:lnTo>
                    <a:pt x="358973" y="1676400"/>
                  </a:lnTo>
                  <a:lnTo>
                    <a:pt x="337857" y="1714500"/>
                  </a:lnTo>
                  <a:lnTo>
                    <a:pt x="317380" y="1752600"/>
                  </a:lnTo>
                  <a:lnTo>
                    <a:pt x="297544" y="1790700"/>
                  </a:lnTo>
                  <a:lnTo>
                    <a:pt x="278348" y="1841500"/>
                  </a:lnTo>
                  <a:lnTo>
                    <a:pt x="259791" y="1879600"/>
                  </a:lnTo>
                  <a:lnTo>
                    <a:pt x="241874" y="1917700"/>
                  </a:lnTo>
                  <a:lnTo>
                    <a:pt x="224598" y="1968500"/>
                  </a:lnTo>
                  <a:lnTo>
                    <a:pt x="207961" y="2006600"/>
                  </a:lnTo>
                  <a:lnTo>
                    <a:pt x="191964" y="2044700"/>
                  </a:lnTo>
                  <a:lnTo>
                    <a:pt x="176607" y="2095500"/>
                  </a:lnTo>
                  <a:lnTo>
                    <a:pt x="161889" y="2133600"/>
                  </a:lnTo>
                  <a:lnTo>
                    <a:pt x="147812" y="2171700"/>
                  </a:lnTo>
                  <a:lnTo>
                    <a:pt x="134374" y="2222500"/>
                  </a:lnTo>
                  <a:lnTo>
                    <a:pt x="121577" y="2260600"/>
                  </a:lnTo>
                  <a:lnTo>
                    <a:pt x="109419" y="2311400"/>
                  </a:lnTo>
                  <a:lnTo>
                    <a:pt x="97901" y="2349500"/>
                  </a:lnTo>
                  <a:lnTo>
                    <a:pt x="87023" y="2387600"/>
                  </a:lnTo>
                  <a:lnTo>
                    <a:pt x="76785" y="2438400"/>
                  </a:lnTo>
                  <a:lnTo>
                    <a:pt x="67187" y="2476500"/>
                  </a:lnTo>
                  <a:lnTo>
                    <a:pt x="58229" y="2527300"/>
                  </a:lnTo>
                  <a:lnTo>
                    <a:pt x="49910" y="2565400"/>
                  </a:lnTo>
                  <a:lnTo>
                    <a:pt x="42232" y="2616200"/>
                  </a:lnTo>
                  <a:lnTo>
                    <a:pt x="35193" y="2654300"/>
                  </a:lnTo>
                  <a:lnTo>
                    <a:pt x="28794" y="2705100"/>
                  </a:lnTo>
                  <a:lnTo>
                    <a:pt x="23035" y="2743200"/>
                  </a:lnTo>
                  <a:lnTo>
                    <a:pt x="17916" y="2794000"/>
                  </a:lnTo>
                  <a:lnTo>
                    <a:pt x="13437" y="2832100"/>
                  </a:lnTo>
                  <a:lnTo>
                    <a:pt x="9598" y="2882900"/>
                  </a:lnTo>
                  <a:lnTo>
                    <a:pt x="6398" y="2921000"/>
                  </a:lnTo>
                  <a:lnTo>
                    <a:pt x="1919" y="3009900"/>
                  </a:lnTo>
                  <a:lnTo>
                    <a:pt x="639" y="3060700"/>
                  </a:lnTo>
                  <a:lnTo>
                    <a:pt x="0" y="3111500"/>
                  </a:lnTo>
                  <a:lnTo>
                    <a:pt x="0" y="3149600"/>
                  </a:lnTo>
                  <a:lnTo>
                    <a:pt x="639" y="3200400"/>
                  </a:lnTo>
                  <a:lnTo>
                    <a:pt x="1919" y="3238500"/>
                  </a:lnTo>
                  <a:lnTo>
                    <a:pt x="3839" y="3289300"/>
                  </a:lnTo>
                  <a:lnTo>
                    <a:pt x="6398" y="3327400"/>
                  </a:lnTo>
                  <a:lnTo>
                    <a:pt x="9598" y="3378200"/>
                  </a:lnTo>
                  <a:lnTo>
                    <a:pt x="13437" y="3416300"/>
                  </a:lnTo>
                  <a:lnTo>
                    <a:pt x="17916" y="3467100"/>
                  </a:lnTo>
                  <a:lnTo>
                    <a:pt x="23035" y="3505200"/>
                  </a:lnTo>
                  <a:lnTo>
                    <a:pt x="28794" y="3556000"/>
                  </a:lnTo>
                  <a:lnTo>
                    <a:pt x="35193" y="3594100"/>
                  </a:lnTo>
                  <a:lnTo>
                    <a:pt x="42232" y="3644900"/>
                  </a:lnTo>
                  <a:lnTo>
                    <a:pt x="49910" y="3683000"/>
                  </a:lnTo>
                  <a:lnTo>
                    <a:pt x="58229" y="3733800"/>
                  </a:lnTo>
                  <a:lnTo>
                    <a:pt x="67187" y="3771900"/>
                  </a:lnTo>
                  <a:lnTo>
                    <a:pt x="76785" y="3822700"/>
                  </a:lnTo>
                  <a:lnTo>
                    <a:pt x="87023" y="3860800"/>
                  </a:lnTo>
                  <a:lnTo>
                    <a:pt x="97901" y="3911600"/>
                  </a:lnTo>
                  <a:lnTo>
                    <a:pt x="109419" y="3949700"/>
                  </a:lnTo>
                  <a:lnTo>
                    <a:pt x="121577" y="3987800"/>
                  </a:lnTo>
                  <a:lnTo>
                    <a:pt x="134374" y="4038600"/>
                  </a:lnTo>
                  <a:lnTo>
                    <a:pt x="147812" y="4076700"/>
                  </a:lnTo>
                  <a:lnTo>
                    <a:pt x="161889" y="4127500"/>
                  </a:lnTo>
                  <a:lnTo>
                    <a:pt x="176607" y="4165600"/>
                  </a:lnTo>
                  <a:lnTo>
                    <a:pt x="191964" y="4203700"/>
                  </a:lnTo>
                  <a:lnTo>
                    <a:pt x="207961" y="4254500"/>
                  </a:lnTo>
                  <a:lnTo>
                    <a:pt x="224598" y="4292600"/>
                  </a:lnTo>
                  <a:lnTo>
                    <a:pt x="241874" y="4330700"/>
                  </a:lnTo>
                  <a:lnTo>
                    <a:pt x="259791" y="4381500"/>
                  </a:lnTo>
                  <a:lnTo>
                    <a:pt x="278348" y="4419600"/>
                  </a:lnTo>
                  <a:lnTo>
                    <a:pt x="297544" y="4457700"/>
                  </a:lnTo>
                  <a:lnTo>
                    <a:pt x="317380" y="4508500"/>
                  </a:lnTo>
                  <a:lnTo>
                    <a:pt x="337857" y="4546600"/>
                  </a:lnTo>
                  <a:lnTo>
                    <a:pt x="358973" y="4584700"/>
                  </a:lnTo>
                  <a:lnTo>
                    <a:pt x="380729" y="4622800"/>
                  </a:lnTo>
                  <a:lnTo>
                    <a:pt x="403124" y="4660900"/>
                  </a:lnTo>
                  <a:lnTo>
                    <a:pt x="426160" y="4711700"/>
                  </a:lnTo>
                  <a:lnTo>
                    <a:pt x="449836" y="4749800"/>
                  </a:lnTo>
                  <a:lnTo>
                    <a:pt x="474151" y="4787900"/>
                  </a:lnTo>
                  <a:lnTo>
                    <a:pt x="499107" y="4826000"/>
                  </a:lnTo>
                  <a:lnTo>
                    <a:pt x="524702" y="4864100"/>
                  </a:lnTo>
                  <a:lnTo>
                    <a:pt x="550937" y="4902200"/>
                  </a:lnTo>
                  <a:lnTo>
                    <a:pt x="577812" y="4940300"/>
                  </a:lnTo>
                  <a:lnTo>
                    <a:pt x="605327" y="4978400"/>
                  </a:lnTo>
                  <a:lnTo>
                    <a:pt x="633482" y="5016500"/>
                  </a:lnTo>
                  <a:lnTo>
                    <a:pt x="662276" y="5054600"/>
                  </a:lnTo>
                  <a:lnTo>
                    <a:pt x="691711" y="5092700"/>
                  </a:lnTo>
                  <a:lnTo>
                    <a:pt x="721785" y="5130800"/>
                  </a:lnTo>
                  <a:lnTo>
                    <a:pt x="752499" y="5168900"/>
                  </a:lnTo>
                  <a:lnTo>
                    <a:pt x="783854" y="5194300"/>
                  </a:lnTo>
                  <a:lnTo>
                    <a:pt x="815848" y="5232400"/>
                  </a:lnTo>
                  <a:lnTo>
                    <a:pt x="848482" y="5270500"/>
                  </a:lnTo>
                  <a:lnTo>
                    <a:pt x="881755" y="5308600"/>
                  </a:lnTo>
                  <a:lnTo>
                    <a:pt x="915669" y="5334000"/>
                  </a:lnTo>
                  <a:lnTo>
                    <a:pt x="950100" y="5372100"/>
                  </a:lnTo>
                  <a:lnTo>
                    <a:pt x="984922" y="5410200"/>
                  </a:lnTo>
                  <a:lnTo>
                    <a:pt x="1020126" y="5435600"/>
                  </a:lnTo>
                  <a:lnTo>
                    <a:pt x="1055705" y="5473700"/>
                  </a:lnTo>
                  <a:lnTo>
                    <a:pt x="1091652" y="5499100"/>
                  </a:lnTo>
                  <a:lnTo>
                    <a:pt x="1127960" y="5537200"/>
                  </a:lnTo>
                  <a:lnTo>
                    <a:pt x="1201626" y="5588000"/>
                  </a:lnTo>
                  <a:lnTo>
                    <a:pt x="1238970" y="5626100"/>
                  </a:lnTo>
                  <a:lnTo>
                    <a:pt x="1352957" y="5702300"/>
                  </a:lnTo>
                  <a:lnTo>
                    <a:pt x="1469720" y="5778500"/>
                  </a:lnTo>
                  <a:lnTo>
                    <a:pt x="1629374" y="5880100"/>
                  </a:lnTo>
                  <a:lnTo>
                    <a:pt x="1669947" y="5892800"/>
                  </a:lnTo>
                  <a:lnTo>
                    <a:pt x="1751833" y="5943600"/>
                  </a:lnTo>
                  <a:lnTo>
                    <a:pt x="1793130" y="5956300"/>
                  </a:lnTo>
                  <a:lnTo>
                    <a:pt x="1834654" y="5981700"/>
                  </a:lnTo>
                  <a:lnTo>
                    <a:pt x="1918353" y="6007100"/>
                  </a:lnTo>
                  <a:lnTo>
                    <a:pt x="1960513" y="6032500"/>
                  </a:lnTo>
                  <a:lnTo>
                    <a:pt x="2045415" y="6057900"/>
                  </a:lnTo>
                  <a:lnTo>
                    <a:pt x="2088143" y="6083300"/>
                  </a:lnTo>
                  <a:lnTo>
                    <a:pt x="2391714" y="6172200"/>
                  </a:lnTo>
                  <a:lnTo>
                    <a:pt x="3861249" y="6172200"/>
                  </a:lnTo>
                  <a:lnTo>
                    <a:pt x="4164819" y="6083300"/>
                  </a:lnTo>
                  <a:lnTo>
                    <a:pt x="4207548" y="6057900"/>
                  </a:lnTo>
                  <a:lnTo>
                    <a:pt x="4292450" y="6032500"/>
                  </a:lnTo>
                  <a:lnTo>
                    <a:pt x="4334610" y="6007100"/>
                  </a:lnTo>
                  <a:lnTo>
                    <a:pt x="4418308" y="5981700"/>
                  </a:lnTo>
                  <a:lnTo>
                    <a:pt x="4459833" y="5956300"/>
                  </a:lnTo>
                  <a:lnTo>
                    <a:pt x="4501130" y="5943600"/>
                  </a:lnTo>
                  <a:lnTo>
                    <a:pt x="4583016" y="5892800"/>
                  </a:lnTo>
                  <a:lnTo>
                    <a:pt x="4623589" y="5880100"/>
                  </a:lnTo>
                  <a:lnTo>
                    <a:pt x="4783243" y="5778500"/>
                  </a:lnTo>
                  <a:lnTo>
                    <a:pt x="4900005" y="5702300"/>
                  </a:lnTo>
                  <a:lnTo>
                    <a:pt x="5013992" y="5626100"/>
                  </a:lnTo>
                  <a:lnTo>
                    <a:pt x="5051337" y="5588000"/>
                  </a:lnTo>
                  <a:lnTo>
                    <a:pt x="5125003" y="5537200"/>
                  </a:lnTo>
                  <a:lnTo>
                    <a:pt x="5161311" y="5499100"/>
                  </a:lnTo>
                  <a:lnTo>
                    <a:pt x="5197258" y="5473700"/>
                  </a:lnTo>
                  <a:lnTo>
                    <a:pt x="5232837" y="5435600"/>
                  </a:lnTo>
                  <a:lnTo>
                    <a:pt x="5268041" y="5410200"/>
                  </a:lnTo>
                  <a:lnTo>
                    <a:pt x="5302862" y="5372100"/>
                  </a:lnTo>
                  <a:lnTo>
                    <a:pt x="5337294" y="5334000"/>
                  </a:lnTo>
                  <a:lnTo>
                    <a:pt x="5371207" y="5308600"/>
                  </a:lnTo>
                  <a:lnTo>
                    <a:pt x="5404481" y="5270500"/>
                  </a:lnTo>
                  <a:lnTo>
                    <a:pt x="5437115" y="5232400"/>
                  </a:lnTo>
                  <a:lnTo>
                    <a:pt x="5469109" y="5194300"/>
                  </a:lnTo>
                  <a:lnTo>
                    <a:pt x="5500463" y="5168900"/>
                  </a:lnTo>
                  <a:lnTo>
                    <a:pt x="5531178" y="5130800"/>
                  </a:lnTo>
                  <a:lnTo>
                    <a:pt x="5561252" y="5092700"/>
                  </a:lnTo>
                  <a:lnTo>
                    <a:pt x="5590687" y="5054600"/>
                  </a:lnTo>
                  <a:lnTo>
                    <a:pt x="5619481" y="5016500"/>
                  </a:lnTo>
                  <a:lnTo>
                    <a:pt x="5647636" y="4978400"/>
                  </a:lnTo>
                  <a:lnTo>
                    <a:pt x="5675151" y="4940300"/>
                  </a:lnTo>
                  <a:lnTo>
                    <a:pt x="5702026" y="4902200"/>
                  </a:lnTo>
                  <a:lnTo>
                    <a:pt x="5728261" y="4864100"/>
                  </a:lnTo>
                  <a:lnTo>
                    <a:pt x="5753856" y="4826000"/>
                  </a:lnTo>
                  <a:lnTo>
                    <a:pt x="5778811" y="4787900"/>
                  </a:lnTo>
                  <a:lnTo>
                    <a:pt x="5803127" y="4749800"/>
                  </a:lnTo>
                  <a:lnTo>
                    <a:pt x="5826803" y="4711700"/>
                  </a:lnTo>
                  <a:lnTo>
                    <a:pt x="5849838" y="4660900"/>
                  </a:lnTo>
                  <a:lnTo>
                    <a:pt x="5872234" y="4622800"/>
                  </a:lnTo>
                  <a:lnTo>
                    <a:pt x="5893990" y="4584700"/>
                  </a:lnTo>
                  <a:lnTo>
                    <a:pt x="5915106" y="4546600"/>
                  </a:lnTo>
                  <a:lnTo>
                    <a:pt x="5935582" y="4508500"/>
                  </a:lnTo>
                  <a:lnTo>
                    <a:pt x="5955419" y="4457700"/>
                  </a:lnTo>
                  <a:lnTo>
                    <a:pt x="5974615" y="4419600"/>
                  </a:lnTo>
                  <a:lnTo>
                    <a:pt x="5993172" y="4381500"/>
                  </a:lnTo>
                  <a:lnTo>
                    <a:pt x="6011088" y="4330700"/>
                  </a:lnTo>
                  <a:lnTo>
                    <a:pt x="6028365" y="4292600"/>
                  </a:lnTo>
                  <a:lnTo>
                    <a:pt x="6045002" y="4254500"/>
                  </a:lnTo>
                  <a:lnTo>
                    <a:pt x="6060999" y="4203700"/>
                  </a:lnTo>
                  <a:lnTo>
                    <a:pt x="6076356" y="4165600"/>
                  </a:lnTo>
                  <a:lnTo>
                    <a:pt x="6091073" y="4127500"/>
                  </a:lnTo>
                  <a:lnTo>
                    <a:pt x="6105151" y="4076700"/>
                  </a:lnTo>
                  <a:lnTo>
                    <a:pt x="6118588" y="4038600"/>
                  </a:lnTo>
                  <a:lnTo>
                    <a:pt x="6131386" y="3987800"/>
                  </a:lnTo>
                  <a:lnTo>
                    <a:pt x="6143544" y="3949700"/>
                  </a:lnTo>
                  <a:lnTo>
                    <a:pt x="6155061" y="3911600"/>
                  </a:lnTo>
                  <a:lnTo>
                    <a:pt x="6165939" y="3860800"/>
                  </a:lnTo>
                  <a:lnTo>
                    <a:pt x="6176178" y="3822700"/>
                  </a:lnTo>
                  <a:lnTo>
                    <a:pt x="6185776" y="3771900"/>
                  </a:lnTo>
                  <a:lnTo>
                    <a:pt x="6194734" y="3733800"/>
                  </a:lnTo>
                  <a:lnTo>
                    <a:pt x="6203053" y="3683000"/>
                  </a:lnTo>
                  <a:lnTo>
                    <a:pt x="6210731" y="3644900"/>
                  </a:lnTo>
                  <a:lnTo>
                    <a:pt x="6217770" y="3594100"/>
                  </a:lnTo>
                  <a:lnTo>
                    <a:pt x="6224169" y="3556000"/>
                  </a:lnTo>
                  <a:lnTo>
                    <a:pt x="6229928" y="3505200"/>
                  </a:lnTo>
                  <a:lnTo>
                    <a:pt x="6235047" y="3467100"/>
                  </a:lnTo>
                  <a:lnTo>
                    <a:pt x="6239526" y="3416300"/>
                  </a:lnTo>
                  <a:lnTo>
                    <a:pt x="6243365" y="3378200"/>
                  </a:lnTo>
                  <a:lnTo>
                    <a:pt x="6246564" y="3327400"/>
                  </a:lnTo>
                  <a:lnTo>
                    <a:pt x="6249124" y="3289300"/>
                  </a:lnTo>
                  <a:lnTo>
                    <a:pt x="6251044" y="3238500"/>
                  </a:lnTo>
                  <a:lnTo>
                    <a:pt x="6252323" y="3200400"/>
                  </a:lnTo>
                  <a:lnTo>
                    <a:pt x="6252963" y="3149600"/>
                  </a:lnTo>
                  <a:lnTo>
                    <a:pt x="6252963" y="3111500"/>
                  </a:lnTo>
                  <a:lnTo>
                    <a:pt x="6252323" y="3060700"/>
                  </a:lnTo>
                  <a:lnTo>
                    <a:pt x="6251044" y="3009900"/>
                  </a:lnTo>
                  <a:lnTo>
                    <a:pt x="6246564" y="2921000"/>
                  </a:lnTo>
                  <a:lnTo>
                    <a:pt x="6243365" y="2882900"/>
                  </a:lnTo>
                  <a:lnTo>
                    <a:pt x="6239526" y="2832100"/>
                  </a:lnTo>
                  <a:lnTo>
                    <a:pt x="6235047" y="2794000"/>
                  </a:lnTo>
                  <a:lnTo>
                    <a:pt x="6229928" y="2743200"/>
                  </a:lnTo>
                  <a:lnTo>
                    <a:pt x="6224169" y="2705100"/>
                  </a:lnTo>
                  <a:lnTo>
                    <a:pt x="6217770" y="2654300"/>
                  </a:lnTo>
                  <a:lnTo>
                    <a:pt x="6210731" y="2616200"/>
                  </a:lnTo>
                  <a:lnTo>
                    <a:pt x="6203053" y="2565400"/>
                  </a:lnTo>
                  <a:lnTo>
                    <a:pt x="6194734" y="2527300"/>
                  </a:lnTo>
                  <a:lnTo>
                    <a:pt x="6185776" y="2476500"/>
                  </a:lnTo>
                  <a:lnTo>
                    <a:pt x="6176178" y="2438400"/>
                  </a:lnTo>
                  <a:lnTo>
                    <a:pt x="6165939" y="2387600"/>
                  </a:lnTo>
                  <a:lnTo>
                    <a:pt x="6155061" y="2349500"/>
                  </a:lnTo>
                  <a:lnTo>
                    <a:pt x="6143544" y="2311400"/>
                  </a:lnTo>
                  <a:lnTo>
                    <a:pt x="6131386" y="2260600"/>
                  </a:lnTo>
                  <a:lnTo>
                    <a:pt x="6118588" y="2222500"/>
                  </a:lnTo>
                  <a:lnTo>
                    <a:pt x="6105151" y="2171700"/>
                  </a:lnTo>
                  <a:lnTo>
                    <a:pt x="6091073" y="2133600"/>
                  </a:lnTo>
                  <a:lnTo>
                    <a:pt x="6076356" y="2095500"/>
                  </a:lnTo>
                  <a:lnTo>
                    <a:pt x="6060999" y="2044700"/>
                  </a:lnTo>
                  <a:lnTo>
                    <a:pt x="6045002" y="2006600"/>
                  </a:lnTo>
                  <a:lnTo>
                    <a:pt x="6028365" y="1968500"/>
                  </a:lnTo>
                  <a:lnTo>
                    <a:pt x="6011088" y="1917700"/>
                  </a:lnTo>
                  <a:lnTo>
                    <a:pt x="5993172" y="1879600"/>
                  </a:lnTo>
                  <a:lnTo>
                    <a:pt x="5974615" y="1841500"/>
                  </a:lnTo>
                  <a:lnTo>
                    <a:pt x="5955419" y="1790700"/>
                  </a:lnTo>
                  <a:lnTo>
                    <a:pt x="5935582" y="1752600"/>
                  </a:lnTo>
                  <a:lnTo>
                    <a:pt x="5915106" y="1714500"/>
                  </a:lnTo>
                  <a:lnTo>
                    <a:pt x="5893990" y="1676400"/>
                  </a:lnTo>
                  <a:lnTo>
                    <a:pt x="5872234" y="1625600"/>
                  </a:lnTo>
                  <a:lnTo>
                    <a:pt x="5849838" y="1587500"/>
                  </a:lnTo>
                  <a:lnTo>
                    <a:pt x="5826803" y="1549400"/>
                  </a:lnTo>
                  <a:lnTo>
                    <a:pt x="5803127" y="1511300"/>
                  </a:lnTo>
                  <a:lnTo>
                    <a:pt x="5778811" y="1473200"/>
                  </a:lnTo>
                  <a:lnTo>
                    <a:pt x="5753856" y="1435100"/>
                  </a:lnTo>
                  <a:lnTo>
                    <a:pt x="5728261" y="1397000"/>
                  </a:lnTo>
                  <a:lnTo>
                    <a:pt x="5702026" y="1358900"/>
                  </a:lnTo>
                  <a:lnTo>
                    <a:pt x="5675151" y="1320800"/>
                  </a:lnTo>
                  <a:lnTo>
                    <a:pt x="5647636" y="1282700"/>
                  </a:lnTo>
                  <a:lnTo>
                    <a:pt x="5619481" y="1244600"/>
                  </a:lnTo>
                  <a:lnTo>
                    <a:pt x="5590687" y="1206500"/>
                  </a:lnTo>
                  <a:lnTo>
                    <a:pt x="5561252" y="1168400"/>
                  </a:lnTo>
                  <a:lnTo>
                    <a:pt x="5531178" y="1130300"/>
                  </a:lnTo>
                  <a:lnTo>
                    <a:pt x="5500463" y="1092200"/>
                  </a:lnTo>
                  <a:lnTo>
                    <a:pt x="5469109" y="1054100"/>
                  </a:lnTo>
                  <a:lnTo>
                    <a:pt x="5437115" y="1016000"/>
                  </a:lnTo>
                  <a:lnTo>
                    <a:pt x="5404481" y="990600"/>
                  </a:lnTo>
                  <a:lnTo>
                    <a:pt x="5371207" y="952500"/>
                  </a:lnTo>
                  <a:lnTo>
                    <a:pt x="5337294" y="914400"/>
                  </a:lnTo>
                  <a:lnTo>
                    <a:pt x="5302862" y="889000"/>
                  </a:lnTo>
                  <a:lnTo>
                    <a:pt x="5268041" y="850900"/>
                  </a:lnTo>
                  <a:lnTo>
                    <a:pt x="5232837" y="812800"/>
                  </a:lnTo>
                  <a:lnTo>
                    <a:pt x="5197258" y="787400"/>
                  </a:lnTo>
                  <a:lnTo>
                    <a:pt x="5161311" y="749300"/>
                  </a:lnTo>
                  <a:lnTo>
                    <a:pt x="5088343" y="698500"/>
                  </a:lnTo>
                  <a:lnTo>
                    <a:pt x="5051337" y="660400"/>
                  </a:lnTo>
                  <a:lnTo>
                    <a:pt x="4938319" y="584200"/>
                  </a:lnTo>
                  <a:lnTo>
                    <a:pt x="4900005" y="558800"/>
                  </a:lnTo>
                  <a:lnTo>
                    <a:pt x="4861383" y="520700"/>
                  </a:lnTo>
                  <a:lnTo>
                    <a:pt x="4783243" y="469900"/>
                  </a:lnTo>
                  <a:lnTo>
                    <a:pt x="4743740" y="457200"/>
                  </a:lnTo>
                  <a:lnTo>
                    <a:pt x="4583016" y="355600"/>
                  </a:lnTo>
                  <a:lnTo>
                    <a:pt x="4542194" y="342900"/>
                  </a:lnTo>
                  <a:lnTo>
                    <a:pt x="4501130" y="317500"/>
                  </a:lnTo>
                  <a:lnTo>
                    <a:pt x="4459833" y="304800"/>
                  </a:lnTo>
                  <a:lnTo>
                    <a:pt x="4418308" y="279400"/>
                  </a:lnTo>
                  <a:lnTo>
                    <a:pt x="4376565" y="266700"/>
                  </a:lnTo>
                  <a:lnTo>
                    <a:pt x="4334610" y="241300"/>
                  </a:lnTo>
                  <a:lnTo>
                    <a:pt x="4250094" y="215900"/>
                  </a:lnTo>
                  <a:lnTo>
                    <a:pt x="4207548" y="190500"/>
                  </a:lnTo>
                  <a:lnTo>
                    <a:pt x="3773300" y="63500"/>
                  </a:lnTo>
                  <a:close/>
                </a:path>
                <a:path w="6253480" h="6248400">
                  <a:moveTo>
                    <a:pt x="3640586" y="38100"/>
                  </a:moveTo>
                  <a:lnTo>
                    <a:pt x="2612376" y="38100"/>
                  </a:lnTo>
                  <a:lnTo>
                    <a:pt x="2523803" y="63500"/>
                  </a:lnTo>
                  <a:lnTo>
                    <a:pt x="3729160" y="63500"/>
                  </a:lnTo>
                  <a:lnTo>
                    <a:pt x="3640586" y="38100"/>
                  </a:lnTo>
                  <a:close/>
                </a:path>
                <a:path w="6253480" h="6248400">
                  <a:moveTo>
                    <a:pt x="3551671" y="25400"/>
                  </a:moveTo>
                  <a:lnTo>
                    <a:pt x="2701292" y="25400"/>
                  </a:lnTo>
                  <a:lnTo>
                    <a:pt x="2656795" y="38100"/>
                  </a:lnTo>
                  <a:lnTo>
                    <a:pt x="3596168" y="38100"/>
                  </a:lnTo>
                  <a:lnTo>
                    <a:pt x="3551671" y="25400"/>
                  </a:lnTo>
                  <a:close/>
                </a:path>
                <a:path w="6253480" h="6248400">
                  <a:moveTo>
                    <a:pt x="3417787" y="12700"/>
                  </a:moveTo>
                  <a:lnTo>
                    <a:pt x="2835176" y="12700"/>
                  </a:lnTo>
                  <a:lnTo>
                    <a:pt x="2790490" y="25400"/>
                  </a:lnTo>
                  <a:lnTo>
                    <a:pt x="3462473" y="25400"/>
                  </a:lnTo>
                  <a:lnTo>
                    <a:pt x="3417787" y="12700"/>
                  </a:lnTo>
                  <a:close/>
                </a:path>
                <a:path w="6253480" h="6248400">
                  <a:moveTo>
                    <a:pt x="3283468" y="0"/>
                  </a:moveTo>
                  <a:lnTo>
                    <a:pt x="2969494" y="0"/>
                  </a:lnTo>
                  <a:lnTo>
                    <a:pt x="2924686" y="12700"/>
                  </a:lnTo>
                  <a:lnTo>
                    <a:pt x="3328277" y="12700"/>
                  </a:lnTo>
                  <a:lnTo>
                    <a:pt x="3283468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24856" y="4561801"/>
              <a:ext cx="4496435" cy="4495800"/>
            </a:xfrm>
            <a:custGeom>
              <a:avLst/>
              <a:gdLst/>
              <a:ahLst/>
              <a:cxnLst/>
              <a:rect l="l" t="t" r="r" b="b"/>
              <a:pathLst>
                <a:path w="4496434" h="4495800">
                  <a:moveTo>
                    <a:pt x="2494149" y="4483100"/>
                  </a:moveTo>
                  <a:lnTo>
                    <a:pt x="2001800" y="4483100"/>
                  </a:lnTo>
                  <a:lnTo>
                    <a:pt x="2046451" y="4495800"/>
                  </a:lnTo>
                  <a:lnTo>
                    <a:pt x="2449498" y="4495800"/>
                  </a:lnTo>
                  <a:lnTo>
                    <a:pt x="2494149" y="4483100"/>
                  </a:lnTo>
                  <a:close/>
                </a:path>
                <a:path w="4496434" h="4495800">
                  <a:moveTo>
                    <a:pt x="2671824" y="4457700"/>
                  </a:moveTo>
                  <a:lnTo>
                    <a:pt x="1824125" y="4457700"/>
                  </a:lnTo>
                  <a:lnTo>
                    <a:pt x="1912747" y="4483100"/>
                  </a:lnTo>
                  <a:lnTo>
                    <a:pt x="2583202" y="4483100"/>
                  </a:lnTo>
                  <a:lnTo>
                    <a:pt x="2671824" y="4457700"/>
                  </a:lnTo>
                  <a:close/>
                </a:path>
                <a:path w="4496434" h="4495800">
                  <a:moveTo>
                    <a:pt x="2715937" y="50800"/>
                  </a:moveTo>
                  <a:lnTo>
                    <a:pt x="1780011" y="50800"/>
                  </a:lnTo>
                  <a:lnTo>
                    <a:pt x="1433725" y="152400"/>
                  </a:lnTo>
                  <a:lnTo>
                    <a:pt x="1391482" y="177800"/>
                  </a:lnTo>
                  <a:lnTo>
                    <a:pt x="1349519" y="190500"/>
                  </a:lnTo>
                  <a:lnTo>
                    <a:pt x="1307849" y="215900"/>
                  </a:lnTo>
                  <a:lnTo>
                    <a:pt x="1266488" y="228600"/>
                  </a:lnTo>
                  <a:lnTo>
                    <a:pt x="1225450" y="254000"/>
                  </a:lnTo>
                  <a:lnTo>
                    <a:pt x="1184749" y="266700"/>
                  </a:lnTo>
                  <a:lnTo>
                    <a:pt x="1144399" y="292100"/>
                  </a:lnTo>
                  <a:lnTo>
                    <a:pt x="1025599" y="368300"/>
                  </a:lnTo>
                  <a:lnTo>
                    <a:pt x="948419" y="419100"/>
                  </a:lnTo>
                  <a:lnTo>
                    <a:pt x="872988" y="469900"/>
                  </a:lnTo>
                  <a:lnTo>
                    <a:pt x="835964" y="508000"/>
                  </a:lnTo>
                  <a:lnTo>
                    <a:pt x="799421" y="533400"/>
                  </a:lnTo>
                  <a:lnTo>
                    <a:pt x="763372" y="571500"/>
                  </a:lnTo>
                  <a:lnTo>
                    <a:pt x="727832" y="596900"/>
                  </a:lnTo>
                  <a:lnTo>
                    <a:pt x="692816" y="635000"/>
                  </a:lnTo>
                  <a:lnTo>
                    <a:pt x="658337" y="660400"/>
                  </a:lnTo>
                  <a:lnTo>
                    <a:pt x="624576" y="698500"/>
                  </a:lnTo>
                  <a:lnTo>
                    <a:pt x="591704" y="736600"/>
                  </a:lnTo>
                  <a:lnTo>
                    <a:pt x="559720" y="774700"/>
                  </a:lnTo>
                  <a:lnTo>
                    <a:pt x="528624" y="800100"/>
                  </a:lnTo>
                  <a:lnTo>
                    <a:pt x="498417" y="838200"/>
                  </a:lnTo>
                  <a:lnTo>
                    <a:pt x="469098" y="876300"/>
                  </a:lnTo>
                  <a:lnTo>
                    <a:pt x="440668" y="914400"/>
                  </a:lnTo>
                  <a:lnTo>
                    <a:pt x="413126" y="952500"/>
                  </a:lnTo>
                  <a:lnTo>
                    <a:pt x="386473" y="990600"/>
                  </a:lnTo>
                  <a:lnTo>
                    <a:pt x="360708" y="1028700"/>
                  </a:lnTo>
                  <a:lnTo>
                    <a:pt x="335832" y="1066800"/>
                  </a:lnTo>
                  <a:lnTo>
                    <a:pt x="311844" y="1104900"/>
                  </a:lnTo>
                  <a:lnTo>
                    <a:pt x="288744" y="1155700"/>
                  </a:lnTo>
                  <a:lnTo>
                    <a:pt x="266533" y="1193800"/>
                  </a:lnTo>
                  <a:lnTo>
                    <a:pt x="245210" y="1231900"/>
                  </a:lnTo>
                  <a:lnTo>
                    <a:pt x="224776" y="1270000"/>
                  </a:lnTo>
                  <a:lnTo>
                    <a:pt x="205230" y="1308100"/>
                  </a:lnTo>
                  <a:lnTo>
                    <a:pt x="186573" y="1358900"/>
                  </a:lnTo>
                  <a:lnTo>
                    <a:pt x="168804" y="1397000"/>
                  </a:lnTo>
                  <a:lnTo>
                    <a:pt x="151924" y="1435100"/>
                  </a:lnTo>
                  <a:lnTo>
                    <a:pt x="135932" y="1485900"/>
                  </a:lnTo>
                  <a:lnTo>
                    <a:pt x="120828" y="1524000"/>
                  </a:lnTo>
                  <a:lnTo>
                    <a:pt x="106613" y="1562100"/>
                  </a:lnTo>
                  <a:lnTo>
                    <a:pt x="93286" y="1612900"/>
                  </a:lnTo>
                  <a:lnTo>
                    <a:pt x="80848" y="1651000"/>
                  </a:lnTo>
                  <a:lnTo>
                    <a:pt x="69298" y="1701800"/>
                  </a:lnTo>
                  <a:lnTo>
                    <a:pt x="58637" y="1739900"/>
                  </a:lnTo>
                  <a:lnTo>
                    <a:pt x="48864" y="1790700"/>
                  </a:lnTo>
                  <a:lnTo>
                    <a:pt x="39980" y="1828800"/>
                  </a:lnTo>
                  <a:lnTo>
                    <a:pt x="31984" y="1879600"/>
                  </a:lnTo>
                  <a:lnTo>
                    <a:pt x="24876" y="1917700"/>
                  </a:lnTo>
                  <a:lnTo>
                    <a:pt x="18657" y="1968500"/>
                  </a:lnTo>
                  <a:lnTo>
                    <a:pt x="13326" y="2006600"/>
                  </a:lnTo>
                  <a:lnTo>
                    <a:pt x="8884" y="2057400"/>
                  </a:lnTo>
                  <a:lnTo>
                    <a:pt x="5330" y="2095500"/>
                  </a:lnTo>
                  <a:lnTo>
                    <a:pt x="2665" y="2146300"/>
                  </a:lnTo>
                  <a:lnTo>
                    <a:pt x="888" y="2184400"/>
                  </a:lnTo>
                  <a:lnTo>
                    <a:pt x="0" y="2235200"/>
                  </a:lnTo>
                  <a:lnTo>
                    <a:pt x="0" y="2273300"/>
                  </a:lnTo>
                  <a:lnTo>
                    <a:pt x="888" y="2324100"/>
                  </a:lnTo>
                  <a:lnTo>
                    <a:pt x="2665" y="2362200"/>
                  </a:lnTo>
                  <a:lnTo>
                    <a:pt x="5330" y="2413000"/>
                  </a:lnTo>
                  <a:lnTo>
                    <a:pt x="8884" y="2451100"/>
                  </a:lnTo>
                  <a:lnTo>
                    <a:pt x="13326" y="2501900"/>
                  </a:lnTo>
                  <a:lnTo>
                    <a:pt x="18657" y="2540000"/>
                  </a:lnTo>
                  <a:lnTo>
                    <a:pt x="24876" y="2590800"/>
                  </a:lnTo>
                  <a:lnTo>
                    <a:pt x="31984" y="2628900"/>
                  </a:lnTo>
                  <a:lnTo>
                    <a:pt x="39980" y="2679700"/>
                  </a:lnTo>
                  <a:lnTo>
                    <a:pt x="48864" y="2717800"/>
                  </a:lnTo>
                  <a:lnTo>
                    <a:pt x="58637" y="2768600"/>
                  </a:lnTo>
                  <a:lnTo>
                    <a:pt x="69298" y="2806700"/>
                  </a:lnTo>
                  <a:lnTo>
                    <a:pt x="80848" y="2857500"/>
                  </a:lnTo>
                  <a:lnTo>
                    <a:pt x="93286" y="2895600"/>
                  </a:lnTo>
                  <a:lnTo>
                    <a:pt x="106613" y="2946400"/>
                  </a:lnTo>
                  <a:lnTo>
                    <a:pt x="120828" y="2984500"/>
                  </a:lnTo>
                  <a:lnTo>
                    <a:pt x="135932" y="3022600"/>
                  </a:lnTo>
                  <a:lnTo>
                    <a:pt x="151924" y="3073400"/>
                  </a:lnTo>
                  <a:lnTo>
                    <a:pt x="168804" y="3111500"/>
                  </a:lnTo>
                  <a:lnTo>
                    <a:pt x="186573" y="3149600"/>
                  </a:lnTo>
                  <a:lnTo>
                    <a:pt x="205230" y="3200400"/>
                  </a:lnTo>
                  <a:lnTo>
                    <a:pt x="224776" y="3238500"/>
                  </a:lnTo>
                  <a:lnTo>
                    <a:pt x="245210" y="3276600"/>
                  </a:lnTo>
                  <a:lnTo>
                    <a:pt x="266533" y="3314700"/>
                  </a:lnTo>
                  <a:lnTo>
                    <a:pt x="288744" y="3352800"/>
                  </a:lnTo>
                  <a:lnTo>
                    <a:pt x="311844" y="3403600"/>
                  </a:lnTo>
                  <a:lnTo>
                    <a:pt x="335832" y="3441700"/>
                  </a:lnTo>
                  <a:lnTo>
                    <a:pt x="360708" y="3479800"/>
                  </a:lnTo>
                  <a:lnTo>
                    <a:pt x="386473" y="3517900"/>
                  </a:lnTo>
                  <a:lnTo>
                    <a:pt x="413126" y="3556000"/>
                  </a:lnTo>
                  <a:lnTo>
                    <a:pt x="440668" y="3594100"/>
                  </a:lnTo>
                  <a:lnTo>
                    <a:pt x="469098" y="3632200"/>
                  </a:lnTo>
                  <a:lnTo>
                    <a:pt x="498417" y="3670300"/>
                  </a:lnTo>
                  <a:lnTo>
                    <a:pt x="528624" y="3708400"/>
                  </a:lnTo>
                  <a:lnTo>
                    <a:pt x="559720" y="3733800"/>
                  </a:lnTo>
                  <a:lnTo>
                    <a:pt x="591704" y="3771900"/>
                  </a:lnTo>
                  <a:lnTo>
                    <a:pt x="624576" y="3810000"/>
                  </a:lnTo>
                  <a:lnTo>
                    <a:pt x="658337" y="3848100"/>
                  </a:lnTo>
                  <a:lnTo>
                    <a:pt x="692816" y="3873500"/>
                  </a:lnTo>
                  <a:lnTo>
                    <a:pt x="727832" y="3911600"/>
                  </a:lnTo>
                  <a:lnTo>
                    <a:pt x="763372" y="3937000"/>
                  </a:lnTo>
                  <a:lnTo>
                    <a:pt x="799421" y="3975100"/>
                  </a:lnTo>
                  <a:lnTo>
                    <a:pt x="835964" y="4000500"/>
                  </a:lnTo>
                  <a:lnTo>
                    <a:pt x="872988" y="4038600"/>
                  </a:lnTo>
                  <a:lnTo>
                    <a:pt x="910477" y="4064000"/>
                  </a:lnTo>
                  <a:lnTo>
                    <a:pt x="986798" y="4114800"/>
                  </a:lnTo>
                  <a:lnTo>
                    <a:pt x="1064809" y="4165600"/>
                  </a:lnTo>
                  <a:lnTo>
                    <a:pt x="1184749" y="4241800"/>
                  </a:lnTo>
                  <a:lnTo>
                    <a:pt x="1225450" y="4254500"/>
                  </a:lnTo>
                  <a:lnTo>
                    <a:pt x="1266488" y="4279900"/>
                  </a:lnTo>
                  <a:lnTo>
                    <a:pt x="1307849" y="4292600"/>
                  </a:lnTo>
                  <a:lnTo>
                    <a:pt x="1349519" y="4318000"/>
                  </a:lnTo>
                  <a:lnTo>
                    <a:pt x="1391482" y="4330700"/>
                  </a:lnTo>
                  <a:lnTo>
                    <a:pt x="1433725" y="4356100"/>
                  </a:lnTo>
                  <a:lnTo>
                    <a:pt x="1780011" y="4457700"/>
                  </a:lnTo>
                  <a:lnTo>
                    <a:pt x="2715937" y="4457700"/>
                  </a:lnTo>
                  <a:lnTo>
                    <a:pt x="3062224" y="4356100"/>
                  </a:lnTo>
                  <a:lnTo>
                    <a:pt x="3104467" y="4330700"/>
                  </a:lnTo>
                  <a:lnTo>
                    <a:pt x="3146430" y="4318000"/>
                  </a:lnTo>
                  <a:lnTo>
                    <a:pt x="3188099" y="4292600"/>
                  </a:lnTo>
                  <a:lnTo>
                    <a:pt x="3229460" y="4279900"/>
                  </a:lnTo>
                  <a:lnTo>
                    <a:pt x="3270499" y="4254500"/>
                  </a:lnTo>
                  <a:lnTo>
                    <a:pt x="3311200" y="4241800"/>
                  </a:lnTo>
                  <a:lnTo>
                    <a:pt x="3431139" y="4165600"/>
                  </a:lnTo>
                  <a:lnTo>
                    <a:pt x="3509151" y="4114800"/>
                  </a:lnTo>
                  <a:lnTo>
                    <a:pt x="3585471" y="4064000"/>
                  </a:lnTo>
                  <a:lnTo>
                    <a:pt x="3622961" y="4038600"/>
                  </a:lnTo>
                  <a:lnTo>
                    <a:pt x="3659985" y="4000500"/>
                  </a:lnTo>
                  <a:lnTo>
                    <a:pt x="3696528" y="3975100"/>
                  </a:lnTo>
                  <a:lnTo>
                    <a:pt x="3732577" y="3937000"/>
                  </a:lnTo>
                  <a:lnTo>
                    <a:pt x="3768117" y="3911600"/>
                  </a:lnTo>
                  <a:lnTo>
                    <a:pt x="3803133" y="3873500"/>
                  </a:lnTo>
                  <a:lnTo>
                    <a:pt x="3837612" y="3848100"/>
                  </a:lnTo>
                  <a:lnTo>
                    <a:pt x="3871373" y="3810000"/>
                  </a:lnTo>
                  <a:lnTo>
                    <a:pt x="3904245" y="3771900"/>
                  </a:lnTo>
                  <a:lnTo>
                    <a:pt x="3936229" y="3733800"/>
                  </a:lnTo>
                  <a:lnTo>
                    <a:pt x="3967325" y="3708400"/>
                  </a:lnTo>
                  <a:lnTo>
                    <a:pt x="3997532" y="3670300"/>
                  </a:lnTo>
                  <a:lnTo>
                    <a:pt x="4026851" y="3632200"/>
                  </a:lnTo>
                  <a:lnTo>
                    <a:pt x="4055281" y="3594100"/>
                  </a:lnTo>
                  <a:lnTo>
                    <a:pt x="4082823" y="3556000"/>
                  </a:lnTo>
                  <a:lnTo>
                    <a:pt x="4109476" y="3517900"/>
                  </a:lnTo>
                  <a:lnTo>
                    <a:pt x="4135241" y="3479800"/>
                  </a:lnTo>
                  <a:lnTo>
                    <a:pt x="4160117" y="3441700"/>
                  </a:lnTo>
                  <a:lnTo>
                    <a:pt x="4184105" y="3403600"/>
                  </a:lnTo>
                  <a:lnTo>
                    <a:pt x="4207205" y="3352800"/>
                  </a:lnTo>
                  <a:lnTo>
                    <a:pt x="4229416" y="3314700"/>
                  </a:lnTo>
                  <a:lnTo>
                    <a:pt x="4250739" y="3276600"/>
                  </a:lnTo>
                  <a:lnTo>
                    <a:pt x="4271173" y="3238500"/>
                  </a:lnTo>
                  <a:lnTo>
                    <a:pt x="4290719" y="3200400"/>
                  </a:lnTo>
                  <a:lnTo>
                    <a:pt x="4309376" y="3149600"/>
                  </a:lnTo>
                  <a:lnTo>
                    <a:pt x="4327145" y="3111500"/>
                  </a:lnTo>
                  <a:lnTo>
                    <a:pt x="4344025" y="3073400"/>
                  </a:lnTo>
                  <a:lnTo>
                    <a:pt x="4360017" y="3022600"/>
                  </a:lnTo>
                  <a:lnTo>
                    <a:pt x="4375121" y="2984500"/>
                  </a:lnTo>
                  <a:lnTo>
                    <a:pt x="4389336" y="2946400"/>
                  </a:lnTo>
                  <a:lnTo>
                    <a:pt x="4402663" y="2895600"/>
                  </a:lnTo>
                  <a:lnTo>
                    <a:pt x="4415101" y="2857500"/>
                  </a:lnTo>
                  <a:lnTo>
                    <a:pt x="4426651" y="2806700"/>
                  </a:lnTo>
                  <a:lnTo>
                    <a:pt x="4437312" y="2768600"/>
                  </a:lnTo>
                  <a:lnTo>
                    <a:pt x="4447085" y="2717800"/>
                  </a:lnTo>
                  <a:lnTo>
                    <a:pt x="4455969" y="2679700"/>
                  </a:lnTo>
                  <a:lnTo>
                    <a:pt x="4463965" y="2628900"/>
                  </a:lnTo>
                  <a:lnTo>
                    <a:pt x="4471073" y="2590800"/>
                  </a:lnTo>
                  <a:lnTo>
                    <a:pt x="4477292" y="2540000"/>
                  </a:lnTo>
                  <a:lnTo>
                    <a:pt x="4482623" y="2501900"/>
                  </a:lnTo>
                  <a:lnTo>
                    <a:pt x="4487065" y="2451100"/>
                  </a:lnTo>
                  <a:lnTo>
                    <a:pt x="4490619" y="2413000"/>
                  </a:lnTo>
                  <a:lnTo>
                    <a:pt x="4493284" y="2362200"/>
                  </a:lnTo>
                  <a:lnTo>
                    <a:pt x="4495061" y="2324100"/>
                  </a:lnTo>
                  <a:lnTo>
                    <a:pt x="4495949" y="2273300"/>
                  </a:lnTo>
                  <a:lnTo>
                    <a:pt x="4495949" y="2235200"/>
                  </a:lnTo>
                  <a:lnTo>
                    <a:pt x="4495061" y="2184400"/>
                  </a:lnTo>
                  <a:lnTo>
                    <a:pt x="4493284" y="2146300"/>
                  </a:lnTo>
                  <a:lnTo>
                    <a:pt x="4490619" y="2095500"/>
                  </a:lnTo>
                  <a:lnTo>
                    <a:pt x="4487065" y="2057400"/>
                  </a:lnTo>
                  <a:lnTo>
                    <a:pt x="4482623" y="2006600"/>
                  </a:lnTo>
                  <a:lnTo>
                    <a:pt x="4477292" y="1968500"/>
                  </a:lnTo>
                  <a:lnTo>
                    <a:pt x="4471073" y="1917700"/>
                  </a:lnTo>
                  <a:lnTo>
                    <a:pt x="4463965" y="1879600"/>
                  </a:lnTo>
                  <a:lnTo>
                    <a:pt x="4455969" y="1828800"/>
                  </a:lnTo>
                  <a:lnTo>
                    <a:pt x="4447085" y="1790700"/>
                  </a:lnTo>
                  <a:lnTo>
                    <a:pt x="4437312" y="1739900"/>
                  </a:lnTo>
                  <a:lnTo>
                    <a:pt x="4426651" y="1701800"/>
                  </a:lnTo>
                  <a:lnTo>
                    <a:pt x="4415101" y="1651000"/>
                  </a:lnTo>
                  <a:lnTo>
                    <a:pt x="4402663" y="1612900"/>
                  </a:lnTo>
                  <a:lnTo>
                    <a:pt x="4389336" y="1562100"/>
                  </a:lnTo>
                  <a:lnTo>
                    <a:pt x="4375121" y="1524000"/>
                  </a:lnTo>
                  <a:lnTo>
                    <a:pt x="4360017" y="1485900"/>
                  </a:lnTo>
                  <a:lnTo>
                    <a:pt x="4344025" y="1435100"/>
                  </a:lnTo>
                  <a:lnTo>
                    <a:pt x="4327145" y="1397000"/>
                  </a:lnTo>
                  <a:lnTo>
                    <a:pt x="4309376" y="1358900"/>
                  </a:lnTo>
                  <a:lnTo>
                    <a:pt x="4290719" y="1308100"/>
                  </a:lnTo>
                  <a:lnTo>
                    <a:pt x="4271173" y="1270000"/>
                  </a:lnTo>
                  <a:lnTo>
                    <a:pt x="4250739" y="1231900"/>
                  </a:lnTo>
                  <a:lnTo>
                    <a:pt x="4229416" y="1193800"/>
                  </a:lnTo>
                  <a:lnTo>
                    <a:pt x="4207205" y="1155700"/>
                  </a:lnTo>
                  <a:lnTo>
                    <a:pt x="4184105" y="1104900"/>
                  </a:lnTo>
                  <a:lnTo>
                    <a:pt x="4160117" y="1066800"/>
                  </a:lnTo>
                  <a:lnTo>
                    <a:pt x="4135241" y="1028700"/>
                  </a:lnTo>
                  <a:lnTo>
                    <a:pt x="4109476" y="990600"/>
                  </a:lnTo>
                  <a:lnTo>
                    <a:pt x="4082823" y="952500"/>
                  </a:lnTo>
                  <a:lnTo>
                    <a:pt x="4055281" y="914400"/>
                  </a:lnTo>
                  <a:lnTo>
                    <a:pt x="4026851" y="876300"/>
                  </a:lnTo>
                  <a:lnTo>
                    <a:pt x="3997532" y="838200"/>
                  </a:lnTo>
                  <a:lnTo>
                    <a:pt x="3967325" y="800100"/>
                  </a:lnTo>
                  <a:lnTo>
                    <a:pt x="3936229" y="774700"/>
                  </a:lnTo>
                  <a:lnTo>
                    <a:pt x="3904245" y="736600"/>
                  </a:lnTo>
                  <a:lnTo>
                    <a:pt x="3871373" y="698500"/>
                  </a:lnTo>
                  <a:lnTo>
                    <a:pt x="3837612" y="660400"/>
                  </a:lnTo>
                  <a:lnTo>
                    <a:pt x="3803133" y="635000"/>
                  </a:lnTo>
                  <a:lnTo>
                    <a:pt x="3768117" y="596900"/>
                  </a:lnTo>
                  <a:lnTo>
                    <a:pt x="3732577" y="571500"/>
                  </a:lnTo>
                  <a:lnTo>
                    <a:pt x="3696528" y="533400"/>
                  </a:lnTo>
                  <a:lnTo>
                    <a:pt x="3659985" y="508000"/>
                  </a:lnTo>
                  <a:lnTo>
                    <a:pt x="3622961" y="469900"/>
                  </a:lnTo>
                  <a:lnTo>
                    <a:pt x="3547530" y="419100"/>
                  </a:lnTo>
                  <a:lnTo>
                    <a:pt x="3470350" y="368300"/>
                  </a:lnTo>
                  <a:lnTo>
                    <a:pt x="3351550" y="292100"/>
                  </a:lnTo>
                  <a:lnTo>
                    <a:pt x="3311200" y="266700"/>
                  </a:lnTo>
                  <a:lnTo>
                    <a:pt x="3270499" y="254000"/>
                  </a:lnTo>
                  <a:lnTo>
                    <a:pt x="3229460" y="228600"/>
                  </a:lnTo>
                  <a:lnTo>
                    <a:pt x="3188099" y="215900"/>
                  </a:lnTo>
                  <a:lnTo>
                    <a:pt x="3146430" y="190500"/>
                  </a:lnTo>
                  <a:lnTo>
                    <a:pt x="3104467" y="177800"/>
                  </a:lnTo>
                  <a:lnTo>
                    <a:pt x="3062224" y="152400"/>
                  </a:lnTo>
                  <a:lnTo>
                    <a:pt x="2715937" y="50800"/>
                  </a:lnTo>
                  <a:close/>
                </a:path>
                <a:path w="4496434" h="4495800">
                  <a:moveTo>
                    <a:pt x="2583202" y="25400"/>
                  </a:moveTo>
                  <a:lnTo>
                    <a:pt x="1912747" y="25400"/>
                  </a:lnTo>
                  <a:lnTo>
                    <a:pt x="1824125" y="50800"/>
                  </a:lnTo>
                  <a:lnTo>
                    <a:pt x="2671824" y="50800"/>
                  </a:lnTo>
                  <a:lnTo>
                    <a:pt x="2583202" y="25400"/>
                  </a:lnTo>
                  <a:close/>
                </a:path>
                <a:path w="4496434" h="4495800">
                  <a:moveTo>
                    <a:pt x="2449498" y="12700"/>
                  </a:moveTo>
                  <a:lnTo>
                    <a:pt x="2046451" y="12700"/>
                  </a:lnTo>
                  <a:lnTo>
                    <a:pt x="2001800" y="25400"/>
                  </a:lnTo>
                  <a:lnTo>
                    <a:pt x="2494149" y="25400"/>
                  </a:lnTo>
                  <a:lnTo>
                    <a:pt x="2449498" y="12700"/>
                  </a:lnTo>
                  <a:close/>
                </a:path>
                <a:path w="4496434" h="4495800">
                  <a:moveTo>
                    <a:pt x="2270390" y="0"/>
                  </a:moveTo>
                  <a:lnTo>
                    <a:pt x="2225559" y="0"/>
                  </a:lnTo>
                  <a:lnTo>
                    <a:pt x="2180735" y="12700"/>
                  </a:lnTo>
                  <a:lnTo>
                    <a:pt x="2315213" y="12700"/>
                  </a:lnTo>
                  <a:lnTo>
                    <a:pt x="227039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54199" y="6033813"/>
              <a:ext cx="2837815" cy="2837815"/>
            </a:xfrm>
            <a:custGeom>
              <a:avLst/>
              <a:gdLst/>
              <a:ahLst/>
              <a:cxnLst/>
              <a:rect l="l" t="t" r="r" b="b"/>
              <a:pathLst>
                <a:path w="2837815" h="2837815">
                  <a:moveTo>
                    <a:pt x="1440862" y="0"/>
                  </a:moveTo>
                  <a:lnTo>
                    <a:pt x="1396401" y="0"/>
                  </a:lnTo>
                  <a:lnTo>
                    <a:pt x="1351959" y="1384"/>
                  </a:lnTo>
                  <a:lnTo>
                    <a:pt x="1307569" y="4153"/>
                  </a:lnTo>
                  <a:lnTo>
                    <a:pt x="1263266" y="8307"/>
                  </a:lnTo>
                  <a:lnTo>
                    <a:pt x="1219087" y="13846"/>
                  </a:lnTo>
                  <a:lnTo>
                    <a:pt x="1175066" y="20769"/>
                  </a:lnTo>
                  <a:lnTo>
                    <a:pt x="1131237" y="29076"/>
                  </a:lnTo>
                  <a:lnTo>
                    <a:pt x="1087637" y="38769"/>
                  </a:lnTo>
                  <a:lnTo>
                    <a:pt x="1044301" y="49846"/>
                  </a:lnTo>
                  <a:lnTo>
                    <a:pt x="1001263" y="62307"/>
                  </a:lnTo>
                  <a:lnTo>
                    <a:pt x="958558" y="76153"/>
                  </a:lnTo>
                  <a:lnTo>
                    <a:pt x="916222" y="91384"/>
                  </a:lnTo>
                  <a:lnTo>
                    <a:pt x="874290" y="108000"/>
                  </a:lnTo>
                  <a:lnTo>
                    <a:pt x="832797" y="126000"/>
                  </a:lnTo>
                  <a:lnTo>
                    <a:pt x="791778" y="145384"/>
                  </a:lnTo>
                  <a:lnTo>
                    <a:pt x="751268" y="166153"/>
                  </a:lnTo>
                  <a:lnTo>
                    <a:pt x="711302" y="188307"/>
                  </a:lnTo>
                  <a:lnTo>
                    <a:pt x="671916" y="211846"/>
                  </a:lnTo>
                  <a:lnTo>
                    <a:pt x="633144" y="236769"/>
                  </a:lnTo>
                  <a:lnTo>
                    <a:pt x="595022" y="263077"/>
                  </a:lnTo>
                  <a:lnTo>
                    <a:pt x="557585" y="290769"/>
                  </a:lnTo>
                  <a:lnTo>
                    <a:pt x="520867" y="319846"/>
                  </a:lnTo>
                  <a:lnTo>
                    <a:pt x="484904" y="350307"/>
                  </a:lnTo>
                  <a:lnTo>
                    <a:pt x="449732" y="382154"/>
                  </a:lnTo>
                  <a:lnTo>
                    <a:pt x="415384" y="415384"/>
                  </a:lnTo>
                  <a:lnTo>
                    <a:pt x="382154" y="449732"/>
                  </a:lnTo>
                  <a:lnTo>
                    <a:pt x="350307" y="484904"/>
                  </a:lnTo>
                  <a:lnTo>
                    <a:pt x="319846" y="520867"/>
                  </a:lnTo>
                  <a:lnTo>
                    <a:pt x="290769" y="557585"/>
                  </a:lnTo>
                  <a:lnTo>
                    <a:pt x="263077" y="595022"/>
                  </a:lnTo>
                  <a:lnTo>
                    <a:pt x="236769" y="633144"/>
                  </a:lnTo>
                  <a:lnTo>
                    <a:pt x="211846" y="671916"/>
                  </a:lnTo>
                  <a:lnTo>
                    <a:pt x="188307" y="711302"/>
                  </a:lnTo>
                  <a:lnTo>
                    <a:pt x="166153" y="751268"/>
                  </a:lnTo>
                  <a:lnTo>
                    <a:pt x="145384" y="791778"/>
                  </a:lnTo>
                  <a:lnTo>
                    <a:pt x="126000" y="832797"/>
                  </a:lnTo>
                  <a:lnTo>
                    <a:pt x="108000" y="874290"/>
                  </a:lnTo>
                  <a:lnTo>
                    <a:pt x="91384" y="916222"/>
                  </a:lnTo>
                  <a:lnTo>
                    <a:pt x="76153" y="958558"/>
                  </a:lnTo>
                  <a:lnTo>
                    <a:pt x="62307" y="1001262"/>
                  </a:lnTo>
                  <a:lnTo>
                    <a:pt x="49846" y="1044301"/>
                  </a:lnTo>
                  <a:lnTo>
                    <a:pt x="38769" y="1087637"/>
                  </a:lnTo>
                  <a:lnTo>
                    <a:pt x="29076" y="1131237"/>
                  </a:lnTo>
                  <a:lnTo>
                    <a:pt x="20769" y="1175065"/>
                  </a:lnTo>
                  <a:lnTo>
                    <a:pt x="13846" y="1219087"/>
                  </a:lnTo>
                  <a:lnTo>
                    <a:pt x="8307" y="1263266"/>
                  </a:lnTo>
                  <a:lnTo>
                    <a:pt x="4153" y="1307568"/>
                  </a:lnTo>
                  <a:lnTo>
                    <a:pt x="1384" y="1351958"/>
                  </a:lnTo>
                  <a:lnTo>
                    <a:pt x="0" y="1396401"/>
                  </a:lnTo>
                  <a:lnTo>
                    <a:pt x="0" y="1440861"/>
                  </a:lnTo>
                  <a:lnTo>
                    <a:pt x="1384" y="1485304"/>
                  </a:lnTo>
                  <a:lnTo>
                    <a:pt x="4153" y="1529694"/>
                  </a:lnTo>
                  <a:lnTo>
                    <a:pt x="8307" y="1573996"/>
                  </a:lnTo>
                  <a:lnTo>
                    <a:pt x="13846" y="1618175"/>
                  </a:lnTo>
                  <a:lnTo>
                    <a:pt x="20769" y="1662197"/>
                  </a:lnTo>
                  <a:lnTo>
                    <a:pt x="29076" y="1706025"/>
                  </a:lnTo>
                  <a:lnTo>
                    <a:pt x="38769" y="1749625"/>
                  </a:lnTo>
                  <a:lnTo>
                    <a:pt x="49846" y="1792961"/>
                  </a:lnTo>
                  <a:lnTo>
                    <a:pt x="62307" y="1835999"/>
                  </a:lnTo>
                  <a:lnTo>
                    <a:pt x="76153" y="1878704"/>
                  </a:lnTo>
                  <a:lnTo>
                    <a:pt x="91384" y="1921040"/>
                  </a:lnTo>
                  <a:lnTo>
                    <a:pt x="108000" y="1962972"/>
                  </a:lnTo>
                  <a:lnTo>
                    <a:pt x="126000" y="2004465"/>
                  </a:lnTo>
                  <a:lnTo>
                    <a:pt x="145384" y="2045484"/>
                  </a:lnTo>
                  <a:lnTo>
                    <a:pt x="166153" y="2085994"/>
                  </a:lnTo>
                  <a:lnTo>
                    <a:pt x="188307" y="2125959"/>
                  </a:lnTo>
                  <a:lnTo>
                    <a:pt x="211846" y="2165346"/>
                  </a:lnTo>
                  <a:lnTo>
                    <a:pt x="236769" y="2204117"/>
                  </a:lnTo>
                  <a:lnTo>
                    <a:pt x="263077" y="2242240"/>
                  </a:lnTo>
                  <a:lnTo>
                    <a:pt x="290769" y="2279677"/>
                  </a:lnTo>
                  <a:lnTo>
                    <a:pt x="319846" y="2316395"/>
                  </a:lnTo>
                  <a:lnTo>
                    <a:pt x="350307" y="2352357"/>
                  </a:lnTo>
                  <a:lnTo>
                    <a:pt x="382154" y="2387530"/>
                  </a:lnTo>
                  <a:lnTo>
                    <a:pt x="415384" y="2421877"/>
                  </a:lnTo>
                  <a:lnTo>
                    <a:pt x="449732" y="2455108"/>
                  </a:lnTo>
                  <a:lnTo>
                    <a:pt x="484904" y="2486954"/>
                  </a:lnTo>
                  <a:lnTo>
                    <a:pt x="520867" y="2517416"/>
                  </a:lnTo>
                  <a:lnTo>
                    <a:pt x="557585" y="2546493"/>
                  </a:lnTo>
                  <a:lnTo>
                    <a:pt x="595022" y="2574185"/>
                  </a:lnTo>
                  <a:lnTo>
                    <a:pt x="633144" y="2600493"/>
                  </a:lnTo>
                  <a:lnTo>
                    <a:pt x="671916" y="2625416"/>
                  </a:lnTo>
                  <a:lnTo>
                    <a:pt x="711302" y="2648955"/>
                  </a:lnTo>
                  <a:lnTo>
                    <a:pt x="751268" y="2671109"/>
                  </a:lnTo>
                  <a:lnTo>
                    <a:pt x="791778" y="2691878"/>
                  </a:lnTo>
                  <a:lnTo>
                    <a:pt x="832797" y="2711263"/>
                  </a:lnTo>
                  <a:lnTo>
                    <a:pt x="874290" y="2729263"/>
                  </a:lnTo>
                  <a:lnTo>
                    <a:pt x="916222" y="2745878"/>
                  </a:lnTo>
                  <a:lnTo>
                    <a:pt x="958558" y="2761109"/>
                  </a:lnTo>
                  <a:lnTo>
                    <a:pt x="1001263" y="2774955"/>
                  </a:lnTo>
                  <a:lnTo>
                    <a:pt x="1044301" y="2787417"/>
                  </a:lnTo>
                  <a:lnTo>
                    <a:pt x="1087637" y="2798494"/>
                  </a:lnTo>
                  <a:lnTo>
                    <a:pt x="1131237" y="2808186"/>
                  </a:lnTo>
                  <a:lnTo>
                    <a:pt x="1175066" y="2816494"/>
                  </a:lnTo>
                  <a:lnTo>
                    <a:pt x="1219087" y="2823417"/>
                  </a:lnTo>
                  <a:lnTo>
                    <a:pt x="1263266" y="2828955"/>
                  </a:lnTo>
                  <a:lnTo>
                    <a:pt x="1307569" y="2833109"/>
                  </a:lnTo>
                  <a:lnTo>
                    <a:pt x="1351959" y="2835878"/>
                  </a:lnTo>
                  <a:lnTo>
                    <a:pt x="1396401" y="2837263"/>
                  </a:lnTo>
                  <a:lnTo>
                    <a:pt x="1440862" y="2837263"/>
                  </a:lnTo>
                  <a:lnTo>
                    <a:pt x="1485304" y="2835878"/>
                  </a:lnTo>
                  <a:lnTo>
                    <a:pt x="1529694" y="2833109"/>
                  </a:lnTo>
                  <a:lnTo>
                    <a:pt x="1573997" y="2828955"/>
                  </a:lnTo>
                  <a:lnTo>
                    <a:pt x="1618176" y="2823417"/>
                  </a:lnTo>
                  <a:lnTo>
                    <a:pt x="1662197" y="2816494"/>
                  </a:lnTo>
                  <a:lnTo>
                    <a:pt x="1706025" y="2808186"/>
                  </a:lnTo>
                  <a:lnTo>
                    <a:pt x="1749625" y="2798494"/>
                  </a:lnTo>
                  <a:lnTo>
                    <a:pt x="1792962" y="2787417"/>
                  </a:lnTo>
                  <a:lnTo>
                    <a:pt x="1836000" y="2774955"/>
                  </a:lnTo>
                  <a:lnTo>
                    <a:pt x="1878705" y="2761109"/>
                  </a:lnTo>
                  <a:lnTo>
                    <a:pt x="1921041" y="2745878"/>
                  </a:lnTo>
                  <a:lnTo>
                    <a:pt x="1962973" y="2729263"/>
                  </a:lnTo>
                  <a:lnTo>
                    <a:pt x="2004466" y="2711263"/>
                  </a:lnTo>
                  <a:lnTo>
                    <a:pt x="2045485" y="2691878"/>
                  </a:lnTo>
                  <a:lnTo>
                    <a:pt x="2085995" y="2671109"/>
                  </a:lnTo>
                  <a:lnTo>
                    <a:pt x="2125960" y="2648955"/>
                  </a:lnTo>
                  <a:lnTo>
                    <a:pt x="2165347" y="2625416"/>
                  </a:lnTo>
                  <a:lnTo>
                    <a:pt x="2204118" y="2600493"/>
                  </a:lnTo>
                  <a:lnTo>
                    <a:pt x="2242241" y="2574185"/>
                  </a:lnTo>
                  <a:lnTo>
                    <a:pt x="2279678" y="2546493"/>
                  </a:lnTo>
                  <a:lnTo>
                    <a:pt x="2316396" y="2517416"/>
                  </a:lnTo>
                  <a:lnTo>
                    <a:pt x="2352358" y="2486954"/>
                  </a:lnTo>
                  <a:lnTo>
                    <a:pt x="2387531" y="2455108"/>
                  </a:lnTo>
                  <a:lnTo>
                    <a:pt x="2421878" y="2421877"/>
                  </a:lnTo>
                  <a:lnTo>
                    <a:pt x="2455109" y="2387530"/>
                  </a:lnTo>
                  <a:lnTo>
                    <a:pt x="2486955" y="2352357"/>
                  </a:lnTo>
                  <a:lnTo>
                    <a:pt x="2517417" y="2316395"/>
                  </a:lnTo>
                  <a:lnTo>
                    <a:pt x="2546494" y="2279677"/>
                  </a:lnTo>
                  <a:lnTo>
                    <a:pt x="2574186" y="2242240"/>
                  </a:lnTo>
                  <a:lnTo>
                    <a:pt x="2600494" y="2204117"/>
                  </a:lnTo>
                  <a:lnTo>
                    <a:pt x="2625417" y="2165346"/>
                  </a:lnTo>
                  <a:lnTo>
                    <a:pt x="2648955" y="2125959"/>
                  </a:lnTo>
                  <a:lnTo>
                    <a:pt x="2671109" y="2085994"/>
                  </a:lnTo>
                  <a:lnTo>
                    <a:pt x="2691879" y="2045484"/>
                  </a:lnTo>
                  <a:lnTo>
                    <a:pt x="2711263" y="2004465"/>
                  </a:lnTo>
                  <a:lnTo>
                    <a:pt x="2729263" y="1962972"/>
                  </a:lnTo>
                  <a:lnTo>
                    <a:pt x="2745879" y="1921040"/>
                  </a:lnTo>
                  <a:lnTo>
                    <a:pt x="2761109" y="1878704"/>
                  </a:lnTo>
                  <a:lnTo>
                    <a:pt x="2774956" y="1835999"/>
                  </a:lnTo>
                  <a:lnTo>
                    <a:pt x="2787417" y="1792961"/>
                  </a:lnTo>
                  <a:lnTo>
                    <a:pt x="2798494" y="1749625"/>
                  </a:lnTo>
                  <a:lnTo>
                    <a:pt x="2808186" y="1706025"/>
                  </a:lnTo>
                  <a:lnTo>
                    <a:pt x="2816494" y="1662197"/>
                  </a:lnTo>
                  <a:lnTo>
                    <a:pt x="2823417" y="1618175"/>
                  </a:lnTo>
                  <a:lnTo>
                    <a:pt x="2828956" y="1573996"/>
                  </a:lnTo>
                  <a:lnTo>
                    <a:pt x="2833109" y="1529694"/>
                  </a:lnTo>
                  <a:lnTo>
                    <a:pt x="2835879" y="1485304"/>
                  </a:lnTo>
                  <a:lnTo>
                    <a:pt x="2837263" y="1440861"/>
                  </a:lnTo>
                  <a:lnTo>
                    <a:pt x="2837263" y="1396401"/>
                  </a:lnTo>
                  <a:lnTo>
                    <a:pt x="2835879" y="1351958"/>
                  </a:lnTo>
                  <a:lnTo>
                    <a:pt x="2833109" y="1307568"/>
                  </a:lnTo>
                  <a:lnTo>
                    <a:pt x="2828956" y="1263266"/>
                  </a:lnTo>
                  <a:lnTo>
                    <a:pt x="2823417" y="1219087"/>
                  </a:lnTo>
                  <a:lnTo>
                    <a:pt x="2816494" y="1175065"/>
                  </a:lnTo>
                  <a:lnTo>
                    <a:pt x="2808186" y="1131237"/>
                  </a:lnTo>
                  <a:lnTo>
                    <a:pt x="2798494" y="1087637"/>
                  </a:lnTo>
                  <a:lnTo>
                    <a:pt x="2787417" y="1044301"/>
                  </a:lnTo>
                  <a:lnTo>
                    <a:pt x="2774956" y="1001262"/>
                  </a:lnTo>
                  <a:lnTo>
                    <a:pt x="2761109" y="958558"/>
                  </a:lnTo>
                  <a:lnTo>
                    <a:pt x="2745879" y="916222"/>
                  </a:lnTo>
                  <a:lnTo>
                    <a:pt x="2729263" y="874290"/>
                  </a:lnTo>
                  <a:lnTo>
                    <a:pt x="2711263" y="832797"/>
                  </a:lnTo>
                  <a:lnTo>
                    <a:pt x="2691879" y="791778"/>
                  </a:lnTo>
                  <a:lnTo>
                    <a:pt x="2671109" y="751268"/>
                  </a:lnTo>
                  <a:lnTo>
                    <a:pt x="2648955" y="711302"/>
                  </a:lnTo>
                  <a:lnTo>
                    <a:pt x="2625417" y="671916"/>
                  </a:lnTo>
                  <a:lnTo>
                    <a:pt x="2600494" y="633144"/>
                  </a:lnTo>
                  <a:lnTo>
                    <a:pt x="2574186" y="595022"/>
                  </a:lnTo>
                  <a:lnTo>
                    <a:pt x="2546494" y="557585"/>
                  </a:lnTo>
                  <a:lnTo>
                    <a:pt x="2517417" y="520867"/>
                  </a:lnTo>
                  <a:lnTo>
                    <a:pt x="2486955" y="484904"/>
                  </a:lnTo>
                  <a:lnTo>
                    <a:pt x="2455109" y="449732"/>
                  </a:lnTo>
                  <a:lnTo>
                    <a:pt x="2421878" y="415384"/>
                  </a:lnTo>
                  <a:lnTo>
                    <a:pt x="2387531" y="382154"/>
                  </a:lnTo>
                  <a:lnTo>
                    <a:pt x="2352358" y="350307"/>
                  </a:lnTo>
                  <a:lnTo>
                    <a:pt x="2316396" y="319846"/>
                  </a:lnTo>
                  <a:lnTo>
                    <a:pt x="2279678" y="290769"/>
                  </a:lnTo>
                  <a:lnTo>
                    <a:pt x="2242241" y="263077"/>
                  </a:lnTo>
                  <a:lnTo>
                    <a:pt x="2204118" y="236769"/>
                  </a:lnTo>
                  <a:lnTo>
                    <a:pt x="2165347" y="211846"/>
                  </a:lnTo>
                  <a:lnTo>
                    <a:pt x="2125960" y="188307"/>
                  </a:lnTo>
                  <a:lnTo>
                    <a:pt x="2085995" y="166153"/>
                  </a:lnTo>
                  <a:lnTo>
                    <a:pt x="2045485" y="145384"/>
                  </a:lnTo>
                  <a:lnTo>
                    <a:pt x="2004466" y="126000"/>
                  </a:lnTo>
                  <a:lnTo>
                    <a:pt x="1962973" y="108000"/>
                  </a:lnTo>
                  <a:lnTo>
                    <a:pt x="1921041" y="91384"/>
                  </a:lnTo>
                  <a:lnTo>
                    <a:pt x="1878705" y="76153"/>
                  </a:lnTo>
                  <a:lnTo>
                    <a:pt x="1836000" y="62307"/>
                  </a:lnTo>
                  <a:lnTo>
                    <a:pt x="1792962" y="49846"/>
                  </a:lnTo>
                  <a:lnTo>
                    <a:pt x="1749625" y="38769"/>
                  </a:lnTo>
                  <a:lnTo>
                    <a:pt x="1706025" y="29076"/>
                  </a:lnTo>
                  <a:lnTo>
                    <a:pt x="1662197" y="20769"/>
                  </a:lnTo>
                  <a:lnTo>
                    <a:pt x="1618176" y="13846"/>
                  </a:lnTo>
                  <a:lnTo>
                    <a:pt x="1573997" y="8307"/>
                  </a:lnTo>
                  <a:lnTo>
                    <a:pt x="1529694" y="4153"/>
                  </a:lnTo>
                  <a:lnTo>
                    <a:pt x="1485304" y="1384"/>
                  </a:lnTo>
                  <a:lnTo>
                    <a:pt x="144086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529275" y="3411278"/>
            <a:ext cx="2287270" cy="385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95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Artificial Intelligence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450">
              <a:latin typeface="Courier New"/>
              <a:cs typeface="Courier New"/>
            </a:endParaRPr>
          </a:p>
          <a:p>
            <a:pPr marL="389255" marR="381635" algn="ctr">
              <a:lnSpc>
                <a:spcPct val="112200"/>
              </a:lnSpc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Machine Learning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70"/>
              </a:spcBef>
            </a:pPr>
            <a:endParaRPr sz="2450">
              <a:latin typeface="Courier New"/>
              <a:cs typeface="Courier New"/>
            </a:endParaRPr>
          </a:p>
          <a:p>
            <a:pPr marL="389255" marR="381635" algn="ctr">
              <a:lnSpc>
                <a:spcPct val="112200"/>
              </a:lnSpc>
              <a:spcBef>
                <a:spcPts val="5"/>
              </a:spcBef>
            </a:pP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Deep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4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4708" y="3971291"/>
          <a:ext cx="9466580" cy="416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0490">
                <a:tc>
                  <a:txBody>
                    <a:bodyPr/>
                    <a:lstStyle/>
                    <a:p>
                      <a:pPr marL="83185" marR="76200">
                        <a:lnSpc>
                          <a:spcPct val="110300"/>
                        </a:lnSpc>
                        <a:spcBef>
                          <a:spcPts val="660"/>
                        </a:spcBef>
                      </a:pP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AI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focuses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ability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machines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execute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intelligent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tasks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83820" marB="0">
                    <a:lnL w="83767">
                      <a:solidFill>
                        <a:srgbClr val="F0B500"/>
                      </a:solidFill>
                      <a:prstDash val="solid"/>
                    </a:lnL>
                    <a:lnR w="83767">
                      <a:solidFill>
                        <a:srgbClr val="F0B500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0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marL="83185" marR="76200">
                        <a:lnSpc>
                          <a:spcPct val="110300"/>
                        </a:lnSpc>
                        <a:spcBef>
                          <a:spcPts val="815"/>
                        </a:spcBef>
                      </a:pP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ML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focuses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ability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machines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03505" marB="0">
                    <a:lnL w="83767">
                      <a:solidFill>
                        <a:srgbClr val="3C7DEC"/>
                      </a:solidFill>
                      <a:prstDash val="solid"/>
                    </a:lnL>
                    <a:lnR w="83767">
                      <a:solidFill>
                        <a:srgbClr val="3C7DEC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490">
                <a:tc>
                  <a:txBody>
                    <a:bodyPr/>
                    <a:lstStyle/>
                    <a:p>
                      <a:pPr marL="83185" marR="1332865">
                        <a:lnSpc>
                          <a:spcPct val="110300"/>
                        </a:lnSpc>
                        <a:spcBef>
                          <a:spcPts val="815"/>
                        </a:spcBef>
                      </a:pP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DL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collection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those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ML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models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neural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networks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03505" marB="0">
                    <a:lnL w="83767">
                      <a:solidFill>
                        <a:srgbClr val="E23F2A"/>
                      </a:solidFill>
                      <a:prstDash val="solid"/>
                    </a:lnL>
                    <a:lnR w="83767">
                      <a:solidFill>
                        <a:srgbClr val="E23F2A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E23F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4488" y="6592778"/>
            <a:ext cx="7088505" cy="3007995"/>
          </a:xfrm>
          <a:custGeom>
            <a:avLst/>
            <a:gdLst/>
            <a:ahLst/>
            <a:cxnLst/>
            <a:rect l="l" t="t" r="r" b="b"/>
            <a:pathLst>
              <a:path w="7088505" h="3007995">
                <a:moveTo>
                  <a:pt x="6050047" y="440462"/>
                </a:moveTo>
                <a:lnTo>
                  <a:pt x="6102596" y="463230"/>
                </a:lnTo>
                <a:lnTo>
                  <a:pt x="6153781" y="486349"/>
                </a:lnTo>
                <a:lnTo>
                  <a:pt x="6203600" y="509810"/>
                </a:lnTo>
                <a:lnTo>
                  <a:pt x="6252055" y="533602"/>
                </a:lnTo>
                <a:lnTo>
                  <a:pt x="6299145" y="557718"/>
                </a:lnTo>
                <a:lnTo>
                  <a:pt x="6344870" y="582147"/>
                </a:lnTo>
                <a:lnTo>
                  <a:pt x="6389230" y="606881"/>
                </a:lnTo>
                <a:lnTo>
                  <a:pt x="6432225" y="631910"/>
                </a:lnTo>
                <a:lnTo>
                  <a:pt x="6473855" y="657225"/>
                </a:lnTo>
                <a:lnTo>
                  <a:pt x="6514120" y="682817"/>
                </a:lnTo>
                <a:lnTo>
                  <a:pt x="6553021" y="708677"/>
                </a:lnTo>
                <a:lnTo>
                  <a:pt x="6590556" y="734795"/>
                </a:lnTo>
                <a:lnTo>
                  <a:pt x="6626726" y="761162"/>
                </a:lnTo>
                <a:lnTo>
                  <a:pt x="6661532" y="787770"/>
                </a:lnTo>
                <a:lnTo>
                  <a:pt x="6694972" y="814607"/>
                </a:lnTo>
                <a:lnTo>
                  <a:pt x="6727048" y="841667"/>
                </a:lnTo>
                <a:lnTo>
                  <a:pt x="6757759" y="868938"/>
                </a:lnTo>
                <a:lnTo>
                  <a:pt x="6787105" y="896413"/>
                </a:lnTo>
                <a:lnTo>
                  <a:pt x="6815086" y="924081"/>
                </a:lnTo>
                <a:lnTo>
                  <a:pt x="6841702" y="951934"/>
                </a:lnTo>
                <a:lnTo>
                  <a:pt x="6890839" y="1008157"/>
                </a:lnTo>
                <a:lnTo>
                  <a:pt x="6934516" y="1065007"/>
                </a:lnTo>
                <a:lnTo>
                  <a:pt x="6972734" y="1122410"/>
                </a:lnTo>
                <a:lnTo>
                  <a:pt x="7005492" y="1180294"/>
                </a:lnTo>
                <a:lnTo>
                  <a:pt x="7032791" y="1238584"/>
                </a:lnTo>
                <a:lnTo>
                  <a:pt x="7054629" y="1297205"/>
                </a:lnTo>
                <a:lnTo>
                  <a:pt x="7071009" y="1356086"/>
                </a:lnTo>
                <a:lnTo>
                  <a:pt x="7081928" y="1415150"/>
                </a:lnTo>
                <a:lnTo>
                  <a:pt x="7087388" y="1474326"/>
                </a:lnTo>
                <a:lnTo>
                  <a:pt x="7088070" y="1503932"/>
                </a:lnTo>
                <a:lnTo>
                  <a:pt x="7087388" y="1533538"/>
                </a:lnTo>
                <a:lnTo>
                  <a:pt x="7081928" y="1592714"/>
                </a:lnTo>
                <a:lnTo>
                  <a:pt x="7071009" y="1651779"/>
                </a:lnTo>
                <a:lnTo>
                  <a:pt x="7054629" y="1710659"/>
                </a:lnTo>
                <a:lnTo>
                  <a:pt x="7032791" y="1769281"/>
                </a:lnTo>
                <a:lnTo>
                  <a:pt x="7005492" y="1827570"/>
                </a:lnTo>
                <a:lnTo>
                  <a:pt x="6972734" y="1885454"/>
                </a:lnTo>
                <a:lnTo>
                  <a:pt x="6934516" y="1942857"/>
                </a:lnTo>
                <a:lnTo>
                  <a:pt x="6890839" y="1999708"/>
                </a:lnTo>
                <a:lnTo>
                  <a:pt x="6841702" y="2055930"/>
                </a:lnTo>
                <a:lnTo>
                  <a:pt x="6815086" y="2083783"/>
                </a:lnTo>
                <a:lnTo>
                  <a:pt x="6787105" y="2111451"/>
                </a:lnTo>
                <a:lnTo>
                  <a:pt x="6757759" y="2138926"/>
                </a:lnTo>
                <a:lnTo>
                  <a:pt x="6727048" y="2166197"/>
                </a:lnTo>
                <a:lnTo>
                  <a:pt x="6694972" y="2193257"/>
                </a:lnTo>
                <a:lnTo>
                  <a:pt x="6661532" y="2220095"/>
                </a:lnTo>
                <a:lnTo>
                  <a:pt x="6626726" y="2246702"/>
                </a:lnTo>
                <a:lnTo>
                  <a:pt x="6590556" y="2273069"/>
                </a:lnTo>
                <a:lnTo>
                  <a:pt x="6553021" y="2299187"/>
                </a:lnTo>
                <a:lnTo>
                  <a:pt x="6514120" y="2325047"/>
                </a:lnTo>
                <a:lnTo>
                  <a:pt x="6473855" y="2350639"/>
                </a:lnTo>
                <a:lnTo>
                  <a:pt x="6432225" y="2375954"/>
                </a:lnTo>
                <a:lnTo>
                  <a:pt x="6389230" y="2400983"/>
                </a:lnTo>
                <a:lnTo>
                  <a:pt x="6344870" y="2425717"/>
                </a:lnTo>
                <a:lnTo>
                  <a:pt x="6299145" y="2450146"/>
                </a:lnTo>
                <a:lnTo>
                  <a:pt x="6252055" y="2474262"/>
                </a:lnTo>
                <a:lnTo>
                  <a:pt x="6203600" y="2498055"/>
                </a:lnTo>
                <a:lnTo>
                  <a:pt x="6153781" y="2521515"/>
                </a:lnTo>
                <a:lnTo>
                  <a:pt x="6102596" y="2544634"/>
                </a:lnTo>
                <a:lnTo>
                  <a:pt x="6050047" y="2567402"/>
                </a:lnTo>
                <a:lnTo>
                  <a:pt x="6009494" y="2584343"/>
                </a:lnTo>
                <a:lnTo>
                  <a:pt x="5968463" y="2600952"/>
                </a:lnTo>
                <a:lnTo>
                  <a:pt x="5926966" y="2617228"/>
                </a:lnTo>
                <a:lnTo>
                  <a:pt x="5885010" y="2633173"/>
                </a:lnTo>
                <a:lnTo>
                  <a:pt x="5842606" y="2648785"/>
                </a:lnTo>
                <a:lnTo>
                  <a:pt x="5799763" y="2664065"/>
                </a:lnTo>
                <a:lnTo>
                  <a:pt x="5756490" y="2679013"/>
                </a:lnTo>
                <a:lnTo>
                  <a:pt x="5712797" y="2693628"/>
                </a:lnTo>
                <a:lnTo>
                  <a:pt x="5668693" y="2707912"/>
                </a:lnTo>
                <a:lnTo>
                  <a:pt x="5624188" y="2721863"/>
                </a:lnTo>
                <a:lnTo>
                  <a:pt x="5579290" y="2735482"/>
                </a:lnTo>
                <a:lnTo>
                  <a:pt x="5534011" y="2748769"/>
                </a:lnTo>
                <a:lnTo>
                  <a:pt x="5488358" y="2761724"/>
                </a:lnTo>
                <a:lnTo>
                  <a:pt x="5442342" y="2774346"/>
                </a:lnTo>
                <a:lnTo>
                  <a:pt x="5395971" y="2786637"/>
                </a:lnTo>
                <a:lnTo>
                  <a:pt x="5349256" y="2798595"/>
                </a:lnTo>
                <a:lnTo>
                  <a:pt x="5302206" y="2810221"/>
                </a:lnTo>
                <a:lnTo>
                  <a:pt x="5254830" y="2821515"/>
                </a:lnTo>
                <a:lnTo>
                  <a:pt x="5207137" y="2832477"/>
                </a:lnTo>
                <a:lnTo>
                  <a:pt x="5159138" y="2843106"/>
                </a:lnTo>
                <a:lnTo>
                  <a:pt x="5110841" y="2853404"/>
                </a:lnTo>
                <a:lnTo>
                  <a:pt x="5062256" y="2863369"/>
                </a:lnTo>
                <a:lnTo>
                  <a:pt x="5013393" y="2873002"/>
                </a:lnTo>
                <a:lnTo>
                  <a:pt x="4964260" y="2882303"/>
                </a:lnTo>
                <a:lnTo>
                  <a:pt x="4914868" y="2891271"/>
                </a:lnTo>
                <a:lnTo>
                  <a:pt x="4865225" y="2899908"/>
                </a:lnTo>
                <a:lnTo>
                  <a:pt x="4815342" y="2908212"/>
                </a:lnTo>
                <a:lnTo>
                  <a:pt x="4765227" y="2916185"/>
                </a:lnTo>
                <a:lnTo>
                  <a:pt x="4714891" y="2923824"/>
                </a:lnTo>
                <a:lnTo>
                  <a:pt x="4664342" y="2931132"/>
                </a:lnTo>
                <a:lnTo>
                  <a:pt x="4613589" y="2938108"/>
                </a:lnTo>
                <a:lnTo>
                  <a:pt x="4562644" y="2944751"/>
                </a:lnTo>
                <a:lnTo>
                  <a:pt x="4511514" y="2951063"/>
                </a:lnTo>
                <a:lnTo>
                  <a:pt x="4460209" y="2957042"/>
                </a:lnTo>
                <a:lnTo>
                  <a:pt x="4408739" y="2962689"/>
                </a:lnTo>
                <a:lnTo>
                  <a:pt x="4357114" y="2968004"/>
                </a:lnTo>
                <a:lnTo>
                  <a:pt x="4305342" y="2972986"/>
                </a:lnTo>
                <a:lnTo>
                  <a:pt x="4253433" y="2977637"/>
                </a:lnTo>
                <a:lnTo>
                  <a:pt x="4201396" y="2981955"/>
                </a:lnTo>
                <a:lnTo>
                  <a:pt x="4149242" y="2985941"/>
                </a:lnTo>
                <a:lnTo>
                  <a:pt x="4096979" y="2989595"/>
                </a:lnTo>
                <a:lnTo>
                  <a:pt x="4044616" y="2992917"/>
                </a:lnTo>
                <a:lnTo>
                  <a:pt x="3992164" y="2995906"/>
                </a:lnTo>
                <a:lnTo>
                  <a:pt x="3939632" y="2998564"/>
                </a:lnTo>
                <a:lnTo>
                  <a:pt x="3887029" y="3000889"/>
                </a:lnTo>
                <a:lnTo>
                  <a:pt x="3834365" y="3002882"/>
                </a:lnTo>
                <a:lnTo>
                  <a:pt x="3781648" y="3004543"/>
                </a:lnTo>
                <a:lnTo>
                  <a:pt x="3728889" y="3005871"/>
                </a:lnTo>
                <a:lnTo>
                  <a:pt x="3676098" y="3006868"/>
                </a:lnTo>
                <a:lnTo>
                  <a:pt x="3623282" y="3007532"/>
                </a:lnTo>
                <a:lnTo>
                  <a:pt x="3570452" y="3007864"/>
                </a:lnTo>
                <a:lnTo>
                  <a:pt x="3517618" y="3007864"/>
                </a:lnTo>
                <a:lnTo>
                  <a:pt x="3464788" y="3007532"/>
                </a:lnTo>
                <a:lnTo>
                  <a:pt x="3411973" y="3006868"/>
                </a:lnTo>
                <a:lnTo>
                  <a:pt x="3359181" y="3005871"/>
                </a:lnTo>
                <a:lnTo>
                  <a:pt x="3306422" y="3004543"/>
                </a:lnTo>
                <a:lnTo>
                  <a:pt x="3253705" y="3002882"/>
                </a:lnTo>
                <a:lnTo>
                  <a:pt x="3201041" y="3000889"/>
                </a:lnTo>
                <a:lnTo>
                  <a:pt x="3148438" y="2998564"/>
                </a:lnTo>
                <a:lnTo>
                  <a:pt x="3095906" y="2995906"/>
                </a:lnTo>
                <a:lnTo>
                  <a:pt x="3043454" y="2992917"/>
                </a:lnTo>
                <a:lnTo>
                  <a:pt x="2991091" y="2989595"/>
                </a:lnTo>
                <a:lnTo>
                  <a:pt x="2938828" y="2985941"/>
                </a:lnTo>
                <a:lnTo>
                  <a:pt x="2886674" y="2981955"/>
                </a:lnTo>
                <a:lnTo>
                  <a:pt x="2834637" y="2977637"/>
                </a:lnTo>
                <a:lnTo>
                  <a:pt x="2782728" y="2972986"/>
                </a:lnTo>
                <a:lnTo>
                  <a:pt x="2730956" y="2968004"/>
                </a:lnTo>
                <a:lnTo>
                  <a:pt x="2679331" y="2962689"/>
                </a:lnTo>
                <a:lnTo>
                  <a:pt x="2627861" y="2957042"/>
                </a:lnTo>
                <a:lnTo>
                  <a:pt x="2576556" y="2951063"/>
                </a:lnTo>
                <a:lnTo>
                  <a:pt x="2525426" y="2944751"/>
                </a:lnTo>
                <a:lnTo>
                  <a:pt x="2474481" y="2938108"/>
                </a:lnTo>
                <a:lnTo>
                  <a:pt x="2423729" y="2931132"/>
                </a:lnTo>
                <a:lnTo>
                  <a:pt x="2373179" y="2923824"/>
                </a:lnTo>
                <a:lnTo>
                  <a:pt x="2322843" y="2916185"/>
                </a:lnTo>
                <a:lnTo>
                  <a:pt x="2272728" y="2908212"/>
                </a:lnTo>
                <a:lnTo>
                  <a:pt x="2222845" y="2899908"/>
                </a:lnTo>
                <a:lnTo>
                  <a:pt x="2173202" y="2891271"/>
                </a:lnTo>
                <a:lnTo>
                  <a:pt x="2123810" y="2882303"/>
                </a:lnTo>
                <a:lnTo>
                  <a:pt x="2074677" y="2873002"/>
                </a:lnTo>
                <a:lnTo>
                  <a:pt x="2025814" y="2863369"/>
                </a:lnTo>
                <a:lnTo>
                  <a:pt x="1977229" y="2853404"/>
                </a:lnTo>
                <a:lnTo>
                  <a:pt x="1928932" y="2843106"/>
                </a:lnTo>
                <a:lnTo>
                  <a:pt x="1880933" y="2832477"/>
                </a:lnTo>
                <a:lnTo>
                  <a:pt x="1833240" y="2821515"/>
                </a:lnTo>
                <a:lnTo>
                  <a:pt x="1785864" y="2810221"/>
                </a:lnTo>
                <a:lnTo>
                  <a:pt x="1738814" y="2798595"/>
                </a:lnTo>
                <a:lnTo>
                  <a:pt x="1692099" y="2786637"/>
                </a:lnTo>
                <a:lnTo>
                  <a:pt x="1645728" y="2774346"/>
                </a:lnTo>
                <a:lnTo>
                  <a:pt x="1599712" y="2761724"/>
                </a:lnTo>
                <a:lnTo>
                  <a:pt x="1554059" y="2748769"/>
                </a:lnTo>
                <a:lnTo>
                  <a:pt x="1508780" y="2735482"/>
                </a:lnTo>
                <a:lnTo>
                  <a:pt x="1463883" y="2721863"/>
                </a:lnTo>
                <a:lnTo>
                  <a:pt x="1419377" y="2707912"/>
                </a:lnTo>
                <a:lnTo>
                  <a:pt x="1375273" y="2693628"/>
                </a:lnTo>
                <a:lnTo>
                  <a:pt x="1331580" y="2679013"/>
                </a:lnTo>
                <a:lnTo>
                  <a:pt x="1288307" y="2664065"/>
                </a:lnTo>
                <a:lnTo>
                  <a:pt x="1245464" y="2648785"/>
                </a:lnTo>
                <a:lnTo>
                  <a:pt x="1203060" y="2633173"/>
                </a:lnTo>
                <a:lnTo>
                  <a:pt x="1161104" y="2617228"/>
                </a:lnTo>
                <a:lnTo>
                  <a:pt x="1119607" y="2600952"/>
                </a:lnTo>
                <a:lnTo>
                  <a:pt x="1078577" y="2584343"/>
                </a:lnTo>
                <a:lnTo>
                  <a:pt x="1038023" y="2567402"/>
                </a:lnTo>
                <a:lnTo>
                  <a:pt x="985474" y="2544634"/>
                </a:lnTo>
                <a:lnTo>
                  <a:pt x="934289" y="2521515"/>
                </a:lnTo>
                <a:lnTo>
                  <a:pt x="884470" y="2498055"/>
                </a:lnTo>
                <a:lnTo>
                  <a:pt x="836015" y="2474262"/>
                </a:lnTo>
                <a:lnTo>
                  <a:pt x="788925" y="2450146"/>
                </a:lnTo>
                <a:lnTo>
                  <a:pt x="743200" y="2425717"/>
                </a:lnTo>
                <a:lnTo>
                  <a:pt x="698840" y="2400983"/>
                </a:lnTo>
                <a:lnTo>
                  <a:pt x="655845" y="2375954"/>
                </a:lnTo>
                <a:lnTo>
                  <a:pt x="614215" y="2350639"/>
                </a:lnTo>
                <a:lnTo>
                  <a:pt x="573950" y="2325047"/>
                </a:lnTo>
                <a:lnTo>
                  <a:pt x="535049" y="2299187"/>
                </a:lnTo>
                <a:lnTo>
                  <a:pt x="497514" y="2273069"/>
                </a:lnTo>
                <a:lnTo>
                  <a:pt x="461343" y="2246702"/>
                </a:lnTo>
                <a:lnTo>
                  <a:pt x="426538" y="2220095"/>
                </a:lnTo>
                <a:lnTo>
                  <a:pt x="393097" y="2193257"/>
                </a:lnTo>
                <a:lnTo>
                  <a:pt x="361022" y="2166197"/>
                </a:lnTo>
                <a:lnTo>
                  <a:pt x="330311" y="2138926"/>
                </a:lnTo>
                <a:lnTo>
                  <a:pt x="300965" y="2111451"/>
                </a:lnTo>
                <a:lnTo>
                  <a:pt x="272984" y="2083783"/>
                </a:lnTo>
                <a:lnTo>
                  <a:pt x="246368" y="2055930"/>
                </a:lnTo>
                <a:lnTo>
                  <a:pt x="197231" y="1999708"/>
                </a:lnTo>
                <a:lnTo>
                  <a:pt x="153553" y="1942857"/>
                </a:lnTo>
                <a:lnTo>
                  <a:pt x="115335" y="1885454"/>
                </a:lnTo>
                <a:lnTo>
                  <a:pt x="82577" y="1827570"/>
                </a:lnTo>
                <a:lnTo>
                  <a:pt x="55279" y="1769281"/>
                </a:lnTo>
                <a:lnTo>
                  <a:pt x="33440" y="1710659"/>
                </a:lnTo>
                <a:lnTo>
                  <a:pt x="17061" y="1651779"/>
                </a:lnTo>
                <a:lnTo>
                  <a:pt x="6142" y="1592714"/>
                </a:lnTo>
                <a:lnTo>
                  <a:pt x="682" y="1533538"/>
                </a:lnTo>
                <a:lnTo>
                  <a:pt x="0" y="1503932"/>
                </a:lnTo>
                <a:lnTo>
                  <a:pt x="682" y="1474326"/>
                </a:lnTo>
                <a:lnTo>
                  <a:pt x="6142" y="1415150"/>
                </a:lnTo>
                <a:lnTo>
                  <a:pt x="17061" y="1356086"/>
                </a:lnTo>
                <a:lnTo>
                  <a:pt x="33440" y="1297205"/>
                </a:lnTo>
                <a:lnTo>
                  <a:pt x="55279" y="1238584"/>
                </a:lnTo>
                <a:lnTo>
                  <a:pt x="82577" y="1180294"/>
                </a:lnTo>
                <a:lnTo>
                  <a:pt x="115335" y="1122410"/>
                </a:lnTo>
                <a:lnTo>
                  <a:pt x="153553" y="1065007"/>
                </a:lnTo>
                <a:lnTo>
                  <a:pt x="197231" y="1008157"/>
                </a:lnTo>
                <a:lnTo>
                  <a:pt x="246368" y="951934"/>
                </a:lnTo>
                <a:lnTo>
                  <a:pt x="272984" y="924081"/>
                </a:lnTo>
                <a:lnTo>
                  <a:pt x="300965" y="896413"/>
                </a:lnTo>
                <a:lnTo>
                  <a:pt x="330311" y="868938"/>
                </a:lnTo>
                <a:lnTo>
                  <a:pt x="361022" y="841667"/>
                </a:lnTo>
                <a:lnTo>
                  <a:pt x="393097" y="814607"/>
                </a:lnTo>
                <a:lnTo>
                  <a:pt x="426538" y="787770"/>
                </a:lnTo>
                <a:lnTo>
                  <a:pt x="461343" y="761162"/>
                </a:lnTo>
                <a:lnTo>
                  <a:pt x="497514" y="734795"/>
                </a:lnTo>
                <a:lnTo>
                  <a:pt x="535049" y="708677"/>
                </a:lnTo>
                <a:lnTo>
                  <a:pt x="573950" y="682817"/>
                </a:lnTo>
                <a:lnTo>
                  <a:pt x="614215" y="657225"/>
                </a:lnTo>
                <a:lnTo>
                  <a:pt x="655845" y="631910"/>
                </a:lnTo>
                <a:lnTo>
                  <a:pt x="698840" y="606881"/>
                </a:lnTo>
                <a:lnTo>
                  <a:pt x="743200" y="582147"/>
                </a:lnTo>
                <a:lnTo>
                  <a:pt x="788925" y="557718"/>
                </a:lnTo>
                <a:lnTo>
                  <a:pt x="836015" y="533602"/>
                </a:lnTo>
                <a:lnTo>
                  <a:pt x="884470" y="509810"/>
                </a:lnTo>
                <a:lnTo>
                  <a:pt x="934289" y="486349"/>
                </a:lnTo>
                <a:lnTo>
                  <a:pt x="985474" y="463230"/>
                </a:lnTo>
                <a:lnTo>
                  <a:pt x="1038023" y="440462"/>
                </a:lnTo>
                <a:lnTo>
                  <a:pt x="1078577" y="423521"/>
                </a:lnTo>
                <a:lnTo>
                  <a:pt x="1119607" y="406912"/>
                </a:lnTo>
                <a:lnTo>
                  <a:pt x="1161104" y="390636"/>
                </a:lnTo>
                <a:lnTo>
                  <a:pt x="1203060" y="374691"/>
                </a:lnTo>
                <a:lnTo>
                  <a:pt x="1245464" y="359079"/>
                </a:lnTo>
                <a:lnTo>
                  <a:pt x="1288307" y="343799"/>
                </a:lnTo>
                <a:lnTo>
                  <a:pt x="1331580" y="328851"/>
                </a:lnTo>
                <a:lnTo>
                  <a:pt x="1375273" y="314236"/>
                </a:lnTo>
                <a:lnTo>
                  <a:pt x="1419377" y="299952"/>
                </a:lnTo>
                <a:lnTo>
                  <a:pt x="1463883" y="286001"/>
                </a:lnTo>
                <a:lnTo>
                  <a:pt x="1508780" y="272382"/>
                </a:lnTo>
                <a:lnTo>
                  <a:pt x="1554059" y="259095"/>
                </a:lnTo>
                <a:lnTo>
                  <a:pt x="1599712" y="246140"/>
                </a:lnTo>
                <a:lnTo>
                  <a:pt x="1645728" y="233518"/>
                </a:lnTo>
                <a:lnTo>
                  <a:pt x="1692099" y="221227"/>
                </a:lnTo>
                <a:lnTo>
                  <a:pt x="1738814" y="209269"/>
                </a:lnTo>
                <a:lnTo>
                  <a:pt x="1785864" y="197643"/>
                </a:lnTo>
                <a:lnTo>
                  <a:pt x="1833240" y="186349"/>
                </a:lnTo>
                <a:lnTo>
                  <a:pt x="1880933" y="175387"/>
                </a:lnTo>
                <a:lnTo>
                  <a:pt x="1928932" y="164758"/>
                </a:lnTo>
                <a:lnTo>
                  <a:pt x="1977229" y="154460"/>
                </a:lnTo>
                <a:lnTo>
                  <a:pt x="2025814" y="144495"/>
                </a:lnTo>
                <a:lnTo>
                  <a:pt x="2074677" y="134862"/>
                </a:lnTo>
                <a:lnTo>
                  <a:pt x="2123810" y="125561"/>
                </a:lnTo>
                <a:lnTo>
                  <a:pt x="2173202" y="116592"/>
                </a:lnTo>
                <a:lnTo>
                  <a:pt x="2222845" y="107956"/>
                </a:lnTo>
                <a:lnTo>
                  <a:pt x="2272728" y="99652"/>
                </a:lnTo>
                <a:lnTo>
                  <a:pt x="2322843" y="91679"/>
                </a:lnTo>
                <a:lnTo>
                  <a:pt x="2373179" y="84039"/>
                </a:lnTo>
                <a:lnTo>
                  <a:pt x="2423729" y="76732"/>
                </a:lnTo>
                <a:lnTo>
                  <a:pt x="2474481" y="69756"/>
                </a:lnTo>
                <a:lnTo>
                  <a:pt x="2525426" y="63112"/>
                </a:lnTo>
                <a:lnTo>
                  <a:pt x="2576556" y="56801"/>
                </a:lnTo>
                <a:lnTo>
                  <a:pt x="2627861" y="50822"/>
                </a:lnTo>
                <a:lnTo>
                  <a:pt x="2679331" y="45175"/>
                </a:lnTo>
                <a:lnTo>
                  <a:pt x="2730956" y="39860"/>
                </a:lnTo>
                <a:lnTo>
                  <a:pt x="2782728" y="34878"/>
                </a:lnTo>
                <a:lnTo>
                  <a:pt x="2834637" y="30227"/>
                </a:lnTo>
                <a:lnTo>
                  <a:pt x="2886674" y="25909"/>
                </a:lnTo>
                <a:lnTo>
                  <a:pt x="2938828" y="21923"/>
                </a:lnTo>
                <a:lnTo>
                  <a:pt x="2991091" y="18269"/>
                </a:lnTo>
                <a:lnTo>
                  <a:pt x="3043454" y="14947"/>
                </a:lnTo>
                <a:lnTo>
                  <a:pt x="3095906" y="11958"/>
                </a:lnTo>
                <a:lnTo>
                  <a:pt x="3148438" y="9300"/>
                </a:lnTo>
                <a:lnTo>
                  <a:pt x="3201041" y="6975"/>
                </a:lnTo>
                <a:lnTo>
                  <a:pt x="3253705" y="4982"/>
                </a:lnTo>
                <a:lnTo>
                  <a:pt x="3306422" y="3321"/>
                </a:lnTo>
                <a:lnTo>
                  <a:pt x="3359181" y="1993"/>
                </a:lnTo>
                <a:lnTo>
                  <a:pt x="3411973" y="996"/>
                </a:lnTo>
                <a:lnTo>
                  <a:pt x="3464788" y="332"/>
                </a:lnTo>
                <a:lnTo>
                  <a:pt x="3517618" y="0"/>
                </a:lnTo>
                <a:lnTo>
                  <a:pt x="3570452" y="0"/>
                </a:lnTo>
                <a:lnTo>
                  <a:pt x="3623282" y="332"/>
                </a:lnTo>
                <a:lnTo>
                  <a:pt x="3676098" y="996"/>
                </a:lnTo>
                <a:lnTo>
                  <a:pt x="3728889" y="1993"/>
                </a:lnTo>
                <a:lnTo>
                  <a:pt x="3781648" y="3321"/>
                </a:lnTo>
                <a:lnTo>
                  <a:pt x="3834365" y="4982"/>
                </a:lnTo>
                <a:lnTo>
                  <a:pt x="3887029" y="6975"/>
                </a:lnTo>
                <a:lnTo>
                  <a:pt x="3939632" y="9300"/>
                </a:lnTo>
                <a:lnTo>
                  <a:pt x="3992164" y="11958"/>
                </a:lnTo>
                <a:lnTo>
                  <a:pt x="4044616" y="14947"/>
                </a:lnTo>
                <a:lnTo>
                  <a:pt x="4096979" y="18269"/>
                </a:lnTo>
                <a:lnTo>
                  <a:pt x="4149242" y="21923"/>
                </a:lnTo>
                <a:lnTo>
                  <a:pt x="4201396" y="25909"/>
                </a:lnTo>
                <a:lnTo>
                  <a:pt x="4253433" y="30227"/>
                </a:lnTo>
                <a:lnTo>
                  <a:pt x="4305342" y="34878"/>
                </a:lnTo>
                <a:lnTo>
                  <a:pt x="4357114" y="39860"/>
                </a:lnTo>
                <a:lnTo>
                  <a:pt x="4408739" y="45175"/>
                </a:lnTo>
                <a:lnTo>
                  <a:pt x="4460209" y="50822"/>
                </a:lnTo>
                <a:lnTo>
                  <a:pt x="4511514" y="56801"/>
                </a:lnTo>
                <a:lnTo>
                  <a:pt x="4562644" y="63112"/>
                </a:lnTo>
                <a:lnTo>
                  <a:pt x="4613589" y="69756"/>
                </a:lnTo>
                <a:lnTo>
                  <a:pt x="4664342" y="76732"/>
                </a:lnTo>
                <a:lnTo>
                  <a:pt x="4714891" y="84039"/>
                </a:lnTo>
                <a:lnTo>
                  <a:pt x="4765227" y="91679"/>
                </a:lnTo>
                <a:lnTo>
                  <a:pt x="4815342" y="99652"/>
                </a:lnTo>
                <a:lnTo>
                  <a:pt x="4865225" y="107956"/>
                </a:lnTo>
                <a:lnTo>
                  <a:pt x="4914868" y="116592"/>
                </a:lnTo>
                <a:lnTo>
                  <a:pt x="4964260" y="125561"/>
                </a:lnTo>
                <a:lnTo>
                  <a:pt x="5013393" y="134862"/>
                </a:lnTo>
                <a:lnTo>
                  <a:pt x="5062256" y="144495"/>
                </a:lnTo>
                <a:lnTo>
                  <a:pt x="5110841" y="154460"/>
                </a:lnTo>
                <a:lnTo>
                  <a:pt x="5159138" y="164758"/>
                </a:lnTo>
                <a:lnTo>
                  <a:pt x="5207137" y="175387"/>
                </a:lnTo>
                <a:lnTo>
                  <a:pt x="5254830" y="186349"/>
                </a:lnTo>
                <a:lnTo>
                  <a:pt x="5302206" y="197643"/>
                </a:lnTo>
                <a:lnTo>
                  <a:pt x="5349256" y="209269"/>
                </a:lnTo>
                <a:lnTo>
                  <a:pt x="5395971" y="221227"/>
                </a:lnTo>
                <a:lnTo>
                  <a:pt x="5442342" y="233518"/>
                </a:lnTo>
                <a:lnTo>
                  <a:pt x="5488358" y="246140"/>
                </a:lnTo>
                <a:lnTo>
                  <a:pt x="5534011" y="259095"/>
                </a:lnTo>
                <a:lnTo>
                  <a:pt x="5579290" y="272382"/>
                </a:lnTo>
                <a:lnTo>
                  <a:pt x="5624188" y="286001"/>
                </a:lnTo>
                <a:lnTo>
                  <a:pt x="5668693" y="299952"/>
                </a:lnTo>
                <a:lnTo>
                  <a:pt x="5712797" y="314236"/>
                </a:lnTo>
                <a:lnTo>
                  <a:pt x="5756490" y="328851"/>
                </a:lnTo>
                <a:lnTo>
                  <a:pt x="5799763" y="343799"/>
                </a:lnTo>
                <a:lnTo>
                  <a:pt x="5842606" y="359079"/>
                </a:lnTo>
                <a:lnTo>
                  <a:pt x="5885010" y="374691"/>
                </a:lnTo>
                <a:lnTo>
                  <a:pt x="5926966" y="390636"/>
                </a:lnTo>
                <a:lnTo>
                  <a:pt x="5968463" y="406912"/>
                </a:lnTo>
                <a:lnTo>
                  <a:pt x="6009494" y="423521"/>
                </a:lnTo>
                <a:lnTo>
                  <a:pt x="6050047" y="440462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4" name="object 4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70449" y="986494"/>
            <a:ext cx="90722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What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are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ML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50" dirty="0">
                <a:solidFill>
                  <a:srgbClr val="3C7DEC"/>
                </a:solidFill>
                <a:latin typeface="Courier New"/>
                <a:cs typeface="Courier New"/>
              </a:rPr>
              <a:t>?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77583" y="6756437"/>
            <a:ext cx="2680970" cy="2680970"/>
          </a:xfrm>
          <a:custGeom>
            <a:avLst/>
            <a:gdLst/>
            <a:ahLst/>
            <a:cxnLst/>
            <a:rect l="l" t="t" r="r" b="b"/>
            <a:pathLst>
              <a:path w="2680969" h="2680970">
                <a:moveTo>
                  <a:pt x="1340270" y="0"/>
                </a:moveTo>
                <a:lnTo>
                  <a:pt x="1295537" y="742"/>
                </a:lnTo>
                <a:lnTo>
                  <a:pt x="1250844" y="2968"/>
                </a:lnTo>
                <a:lnTo>
                  <a:pt x="1206231" y="6678"/>
                </a:lnTo>
                <a:lnTo>
                  <a:pt x="1161739" y="11873"/>
                </a:lnTo>
                <a:lnTo>
                  <a:pt x="1117406" y="18551"/>
                </a:lnTo>
                <a:lnTo>
                  <a:pt x="1073275" y="26714"/>
                </a:lnTo>
                <a:lnTo>
                  <a:pt x="1029383" y="36361"/>
                </a:lnTo>
                <a:lnTo>
                  <a:pt x="985773" y="47492"/>
                </a:lnTo>
                <a:lnTo>
                  <a:pt x="942483" y="60107"/>
                </a:lnTo>
                <a:lnTo>
                  <a:pt x="899554" y="74207"/>
                </a:lnTo>
                <a:lnTo>
                  <a:pt x="857026" y="89790"/>
                </a:lnTo>
                <a:lnTo>
                  <a:pt x="814939" y="106858"/>
                </a:lnTo>
                <a:lnTo>
                  <a:pt x="773333" y="125410"/>
                </a:lnTo>
                <a:lnTo>
                  <a:pt x="732248" y="145446"/>
                </a:lnTo>
                <a:lnTo>
                  <a:pt x="691725" y="166966"/>
                </a:lnTo>
                <a:lnTo>
                  <a:pt x="651803" y="189970"/>
                </a:lnTo>
                <a:lnTo>
                  <a:pt x="612523" y="214459"/>
                </a:lnTo>
                <a:lnTo>
                  <a:pt x="573924" y="240431"/>
                </a:lnTo>
                <a:lnTo>
                  <a:pt x="536046" y="267888"/>
                </a:lnTo>
                <a:lnTo>
                  <a:pt x="498931" y="296829"/>
                </a:lnTo>
                <a:lnTo>
                  <a:pt x="462617" y="327254"/>
                </a:lnTo>
                <a:lnTo>
                  <a:pt x="427145" y="359163"/>
                </a:lnTo>
                <a:lnTo>
                  <a:pt x="392556" y="392556"/>
                </a:lnTo>
                <a:lnTo>
                  <a:pt x="359162" y="427146"/>
                </a:lnTo>
                <a:lnTo>
                  <a:pt x="327253" y="462618"/>
                </a:lnTo>
                <a:lnTo>
                  <a:pt x="296828" y="498932"/>
                </a:lnTo>
                <a:lnTo>
                  <a:pt x="267888" y="536047"/>
                </a:lnTo>
                <a:lnTo>
                  <a:pt x="240431" y="573925"/>
                </a:lnTo>
                <a:lnTo>
                  <a:pt x="214458" y="612524"/>
                </a:lnTo>
                <a:lnTo>
                  <a:pt x="189970" y="651804"/>
                </a:lnTo>
                <a:lnTo>
                  <a:pt x="166966" y="691726"/>
                </a:lnTo>
                <a:lnTo>
                  <a:pt x="145446" y="732250"/>
                </a:lnTo>
                <a:lnTo>
                  <a:pt x="125410" y="773335"/>
                </a:lnTo>
                <a:lnTo>
                  <a:pt x="106858" y="814941"/>
                </a:lnTo>
                <a:lnTo>
                  <a:pt x="89790" y="857028"/>
                </a:lnTo>
                <a:lnTo>
                  <a:pt x="74207" y="899556"/>
                </a:lnTo>
                <a:lnTo>
                  <a:pt x="60107" y="942485"/>
                </a:lnTo>
                <a:lnTo>
                  <a:pt x="47492" y="985775"/>
                </a:lnTo>
                <a:lnTo>
                  <a:pt x="36361" y="1029385"/>
                </a:lnTo>
                <a:lnTo>
                  <a:pt x="26714" y="1073277"/>
                </a:lnTo>
                <a:lnTo>
                  <a:pt x="18551" y="1117408"/>
                </a:lnTo>
                <a:lnTo>
                  <a:pt x="11873" y="1161741"/>
                </a:lnTo>
                <a:lnTo>
                  <a:pt x="6678" y="1206233"/>
                </a:lnTo>
                <a:lnTo>
                  <a:pt x="2968" y="1250846"/>
                </a:lnTo>
                <a:lnTo>
                  <a:pt x="742" y="1295539"/>
                </a:lnTo>
                <a:lnTo>
                  <a:pt x="0" y="1340273"/>
                </a:lnTo>
                <a:lnTo>
                  <a:pt x="742" y="1385006"/>
                </a:lnTo>
                <a:lnTo>
                  <a:pt x="2968" y="1429699"/>
                </a:lnTo>
                <a:lnTo>
                  <a:pt x="6678" y="1474312"/>
                </a:lnTo>
                <a:lnTo>
                  <a:pt x="11873" y="1518804"/>
                </a:lnTo>
                <a:lnTo>
                  <a:pt x="18551" y="1563137"/>
                </a:lnTo>
                <a:lnTo>
                  <a:pt x="26714" y="1607269"/>
                </a:lnTo>
                <a:lnTo>
                  <a:pt x="36361" y="1651160"/>
                </a:lnTo>
                <a:lnTo>
                  <a:pt x="47492" y="1694770"/>
                </a:lnTo>
                <a:lnTo>
                  <a:pt x="60107" y="1738060"/>
                </a:lnTo>
                <a:lnTo>
                  <a:pt x="74207" y="1780989"/>
                </a:lnTo>
                <a:lnTo>
                  <a:pt x="89790" y="1823517"/>
                </a:lnTo>
                <a:lnTo>
                  <a:pt x="106858" y="1865605"/>
                </a:lnTo>
                <a:lnTo>
                  <a:pt x="125410" y="1907210"/>
                </a:lnTo>
                <a:lnTo>
                  <a:pt x="145446" y="1948295"/>
                </a:lnTo>
                <a:lnTo>
                  <a:pt x="166966" y="1988819"/>
                </a:lnTo>
                <a:lnTo>
                  <a:pt x="189970" y="2028741"/>
                </a:lnTo>
                <a:lnTo>
                  <a:pt x="214458" y="2068021"/>
                </a:lnTo>
                <a:lnTo>
                  <a:pt x="240431" y="2106620"/>
                </a:lnTo>
                <a:lnTo>
                  <a:pt x="267888" y="2144498"/>
                </a:lnTo>
                <a:lnTo>
                  <a:pt x="296828" y="2181613"/>
                </a:lnTo>
                <a:lnTo>
                  <a:pt x="327253" y="2217927"/>
                </a:lnTo>
                <a:lnTo>
                  <a:pt x="359162" y="2253399"/>
                </a:lnTo>
                <a:lnTo>
                  <a:pt x="392556" y="2287989"/>
                </a:lnTo>
                <a:lnTo>
                  <a:pt x="427145" y="2321382"/>
                </a:lnTo>
                <a:lnTo>
                  <a:pt x="462617" y="2353291"/>
                </a:lnTo>
                <a:lnTo>
                  <a:pt x="498931" y="2383716"/>
                </a:lnTo>
                <a:lnTo>
                  <a:pt x="536046" y="2412657"/>
                </a:lnTo>
                <a:lnTo>
                  <a:pt x="573924" y="2440114"/>
                </a:lnTo>
                <a:lnTo>
                  <a:pt x="612523" y="2466086"/>
                </a:lnTo>
                <a:lnTo>
                  <a:pt x="651803" y="2490575"/>
                </a:lnTo>
                <a:lnTo>
                  <a:pt x="691725" y="2513579"/>
                </a:lnTo>
                <a:lnTo>
                  <a:pt x="732248" y="2535099"/>
                </a:lnTo>
                <a:lnTo>
                  <a:pt x="773333" y="2555135"/>
                </a:lnTo>
                <a:lnTo>
                  <a:pt x="814939" y="2573687"/>
                </a:lnTo>
                <a:lnTo>
                  <a:pt x="857026" y="2590755"/>
                </a:lnTo>
                <a:lnTo>
                  <a:pt x="899554" y="2606338"/>
                </a:lnTo>
                <a:lnTo>
                  <a:pt x="942483" y="2620438"/>
                </a:lnTo>
                <a:lnTo>
                  <a:pt x="985773" y="2633053"/>
                </a:lnTo>
                <a:lnTo>
                  <a:pt x="1029383" y="2644184"/>
                </a:lnTo>
                <a:lnTo>
                  <a:pt x="1073275" y="2653831"/>
                </a:lnTo>
                <a:lnTo>
                  <a:pt x="1117406" y="2661994"/>
                </a:lnTo>
                <a:lnTo>
                  <a:pt x="1161739" y="2668672"/>
                </a:lnTo>
                <a:lnTo>
                  <a:pt x="1206231" y="2673867"/>
                </a:lnTo>
                <a:lnTo>
                  <a:pt x="1250844" y="2677577"/>
                </a:lnTo>
                <a:lnTo>
                  <a:pt x="1295537" y="2679804"/>
                </a:lnTo>
                <a:lnTo>
                  <a:pt x="1340270" y="2680546"/>
                </a:lnTo>
                <a:lnTo>
                  <a:pt x="1385003" y="2679804"/>
                </a:lnTo>
                <a:lnTo>
                  <a:pt x="1429696" y="2677577"/>
                </a:lnTo>
                <a:lnTo>
                  <a:pt x="1474309" y="2673867"/>
                </a:lnTo>
                <a:lnTo>
                  <a:pt x="1518802" y="2668672"/>
                </a:lnTo>
                <a:lnTo>
                  <a:pt x="1563134" y="2661994"/>
                </a:lnTo>
                <a:lnTo>
                  <a:pt x="1607266" y="2653831"/>
                </a:lnTo>
                <a:lnTo>
                  <a:pt x="1651157" y="2644184"/>
                </a:lnTo>
                <a:lnTo>
                  <a:pt x="1694768" y="2633053"/>
                </a:lnTo>
                <a:lnTo>
                  <a:pt x="1738057" y="2620438"/>
                </a:lnTo>
                <a:lnTo>
                  <a:pt x="1780986" y="2606338"/>
                </a:lnTo>
                <a:lnTo>
                  <a:pt x="1823514" y="2590755"/>
                </a:lnTo>
                <a:lnTo>
                  <a:pt x="1865601" y="2573687"/>
                </a:lnTo>
                <a:lnTo>
                  <a:pt x="1907207" y="2555135"/>
                </a:lnTo>
                <a:lnTo>
                  <a:pt x="1948292" y="2535099"/>
                </a:lnTo>
                <a:lnTo>
                  <a:pt x="1988815" y="2513579"/>
                </a:lnTo>
                <a:lnTo>
                  <a:pt x="2028737" y="2490575"/>
                </a:lnTo>
                <a:lnTo>
                  <a:pt x="2068018" y="2466086"/>
                </a:lnTo>
                <a:lnTo>
                  <a:pt x="2106617" y="2440114"/>
                </a:lnTo>
                <a:lnTo>
                  <a:pt x="2144494" y="2412657"/>
                </a:lnTo>
                <a:lnTo>
                  <a:pt x="2181610" y="2383716"/>
                </a:lnTo>
                <a:lnTo>
                  <a:pt x="2217923" y="2353291"/>
                </a:lnTo>
                <a:lnTo>
                  <a:pt x="2253395" y="2321382"/>
                </a:lnTo>
                <a:lnTo>
                  <a:pt x="2287985" y="2287989"/>
                </a:lnTo>
                <a:lnTo>
                  <a:pt x="2321378" y="2253399"/>
                </a:lnTo>
                <a:lnTo>
                  <a:pt x="2353287" y="2217927"/>
                </a:lnTo>
                <a:lnTo>
                  <a:pt x="2383712" y="2181613"/>
                </a:lnTo>
                <a:lnTo>
                  <a:pt x="2412653" y="2144498"/>
                </a:lnTo>
                <a:lnTo>
                  <a:pt x="2440110" y="2106620"/>
                </a:lnTo>
                <a:lnTo>
                  <a:pt x="2466082" y="2068021"/>
                </a:lnTo>
                <a:lnTo>
                  <a:pt x="2490570" y="2028741"/>
                </a:lnTo>
                <a:lnTo>
                  <a:pt x="2513575" y="1988819"/>
                </a:lnTo>
                <a:lnTo>
                  <a:pt x="2535095" y="1948295"/>
                </a:lnTo>
                <a:lnTo>
                  <a:pt x="2555131" y="1907210"/>
                </a:lnTo>
                <a:lnTo>
                  <a:pt x="2573683" y="1865605"/>
                </a:lnTo>
                <a:lnTo>
                  <a:pt x="2590750" y="1823517"/>
                </a:lnTo>
                <a:lnTo>
                  <a:pt x="2606334" y="1780989"/>
                </a:lnTo>
                <a:lnTo>
                  <a:pt x="2620433" y="1738060"/>
                </a:lnTo>
                <a:lnTo>
                  <a:pt x="2633048" y="1694770"/>
                </a:lnTo>
                <a:lnTo>
                  <a:pt x="2644179" y="1651160"/>
                </a:lnTo>
                <a:lnTo>
                  <a:pt x="2653826" y="1607269"/>
                </a:lnTo>
                <a:lnTo>
                  <a:pt x="2661989" y="1563137"/>
                </a:lnTo>
                <a:lnTo>
                  <a:pt x="2668668" y="1518804"/>
                </a:lnTo>
                <a:lnTo>
                  <a:pt x="2673862" y="1474312"/>
                </a:lnTo>
                <a:lnTo>
                  <a:pt x="2677573" y="1429699"/>
                </a:lnTo>
                <a:lnTo>
                  <a:pt x="2679799" y="1385006"/>
                </a:lnTo>
                <a:lnTo>
                  <a:pt x="2680541" y="1340273"/>
                </a:lnTo>
                <a:lnTo>
                  <a:pt x="2679799" y="1295539"/>
                </a:lnTo>
                <a:lnTo>
                  <a:pt x="2677573" y="1250846"/>
                </a:lnTo>
                <a:lnTo>
                  <a:pt x="2673862" y="1206233"/>
                </a:lnTo>
                <a:lnTo>
                  <a:pt x="2668668" y="1161741"/>
                </a:lnTo>
                <a:lnTo>
                  <a:pt x="2661989" y="1117408"/>
                </a:lnTo>
                <a:lnTo>
                  <a:pt x="2653826" y="1073277"/>
                </a:lnTo>
                <a:lnTo>
                  <a:pt x="2644179" y="1029385"/>
                </a:lnTo>
                <a:lnTo>
                  <a:pt x="2633048" y="985775"/>
                </a:lnTo>
                <a:lnTo>
                  <a:pt x="2620433" y="942485"/>
                </a:lnTo>
                <a:lnTo>
                  <a:pt x="2606334" y="899556"/>
                </a:lnTo>
                <a:lnTo>
                  <a:pt x="2590750" y="857028"/>
                </a:lnTo>
                <a:lnTo>
                  <a:pt x="2573683" y="814941"/>
                </a:lnTo>
                <a:lnTo>
                  <a:pt x="2555131" y="773335"/>
                </a:lnTo>
                <a:lnTo>
                  <a:pt x="2535095" y="732250"/>
                </a:lnTo>
                <a:lnTo>
                  <a:pt x="2513575" y="691726"/>
                </a:lnTo>
                <a:lnTo>
                  <a:pt x="2490570" y="651804"/>
                </a:lnTo>
                <a:lnTo>
                  <a:pt x="2466082" y="612524"/>
                </a:lnTo>
                <a:lnTo>
                  <a:pt x="2440110" y="573925"/>
                </a:lnTo>
                <a:lnTo>
                  <a:pt x="2412653" y="536047"/>
                </a:lnTo>
                <a:lnTo>
                  <a:pt x="2383712" y="498932"/>
                </a:lnTo>
                <a:lnTo>
                  <a:pt x="2353287" y="462618"/>
                </a:lnTo>
                <a:lnTo>
                  <a:pt x="2321378" y="427146"/>
                </a:lnTo>
                <a:lnTo>
                  <a:pt x="2287985" y="392556"/>
                </a:lnTo>
                <a:lnTo>
                  <a:pt x="2253395" y="359163"/>
                </a:lnTo>
                <a:lnTo>
                  <a:pt x="2217923" y="327254"/>
                </a:lnTo>
                <a:lnTo>
                  <a:pt x="2181610" y="296829"/>
                </a:lnTo>
                <a:lnTo>
                  <a:pt x="2144494" y="267888"/>
                </a:lnTo>
                <a:lnTo>
                  <a:pt x="2106617" y="240431"/>
                </a:lnTo>
                <a:lnTo>
                  <a:pt x="2068018" y="214459"/>
                </a:lnTo>
                <a:lnTo>
                  <a:pt x="2028737" y="189970"/>
                </a:lnTo>
                <a:lnTo>
                  <a:pt x="1988815" y="166966"/>
                </a:lnTo>
                <a:lnTo>
                  <a:pt x="1948292" y="145446"/>
                </a:lnTo>
                <a:lnTo>
                  <a:pt x="1907207" y="125410"/>
                </a:lnTo>
                <a:lnTo>
                  <a:pt x="1865601" y="106858"/>
                </a:lnTo>
                <a:lnTo>
                  <a:pt x="1823514" y="89790"/>
                </a:lnTo>
                <a:lnTo>
                  <a:pt x="1780986" y="74207"/>
                </a:lnTo>
                <a:lnTo>
                  <a:pt x="1738057" y="60107"/>
                </a:lnTo>
                <a:lnTo>
                  <a:pt x="1694768" y="47492"/>
                </a:lnTo>
                <a:lnTo>
                  <a:pt x="1651157" y="36361"/>
                </a:lnTo>
                <a:lnTo>
                  <a:pt x="1607266" y="26714"/>
                </a:lnTo>
                <a:lnTo>
                  <a:pt x="1563134" y="18551"/>
                </a:lnTo>
                <a:lnTo>
                  <a:pt x="1518802" y="11873"/>
                </a:lnTo>
                <a:lnTo>
                  <a:pt x="1474309" y="6678"/>
                </a:lnTo>
                <a:lnTo>
                  <a:pt x="1429696" y="2968"/>
                </a:lnTo>
                <a:lnTo>
                  <a:pt x="1385003" y="742"/>
                </a:lnTo>
                <a:lnTo>
                  <a:pt x="1340270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03066" y="7873464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4798" y="7238930"/>
            <a:ext cx="3615690" cy="1715770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4" y="0"/>
                </a:moveTo>
                <a:lnTo>
                  <a:pt x="776437" y="0"/>
                </a:lnTo>
                <a:lnTo>
                  <a:pt x="0" y="1715561"/>
                </a:lnTo>
                <a:lnTo>
                  <a:pt x="2838838" y="1715561"/>
                </a:lnTo>
                <a:lnTo>
                  <a:pt x="361527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5680" y="7874376"/>
            <a:ext cx="1433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3383" y="7060449"/>
            <a:ext cx="2948305" cy="2072639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600">
              <a:latin typeface="Times New Roman"/>
              <a:cs typeface="Times New Roman"/>
            </a:endParaRPr>
          </a:p>
          <a:p>
            <a:pPr marL="97091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06745" y="8046451"/>
            <a:ext cx="2165985" cy="100965"/>
            <a:chOff x="12306745" y="8046451"/>
            <a:chExt cx="2165985" cy="100965"/>
          </a:xfrm>
        </p:grpSpPr>
        <p:sp>
          <p:nvSpPr>
            <p:cNvPr id="16" name="object 16"/>
            <p:cNvSpPr/>
            <p:nvPr/>
          </p:nvSpPr>
          <p:spPr>
            <a:xfrm>
              <a:off x="12306745" y="8096711"/>
              <a:ext cx="2075814" cy="0"/>
            </a:xfrm>
            <a:custGeom>
              <a:avLst/>
              <a:gdLst/>
              <a:ahLst/>
              <a:cxnLst/>
              <a:rect l="l" t="t" r="r" b="b"/>
              <a:pathLst>
                <a:path w="2075815">
                  <a:moveTo>
                    <a:pt x="0" y="0"/>
                  </a:moveTo>
                  <a:lnTo>
                    <a:pt x="2064913" y="0"/>
                  </a:lnTo>
                  <a:lnTo>
                    <a:pt x="207538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71656" y="804645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313514" y="7154346"/>
            <a:ext cx="125095" cy="93980"/>
            <a:chOff x="4313514" y="7154346"/>
            <a:chExt cx="125095" cy="93980"/>
          </a:xfrm>
        </p:grpSpPr>
        <p:sp>
          <p:nvSpPr>
            <p:cNvPr id="19" name="object 19"/>
            <p:cNvSpPr/>
            <p:nvPr/>
          </p:nvSpPr>
          <p:spPr>
            <a:xfrm>
              <a:off x="4391551" y="7182350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36082" y="0"/>
                  </a:moveTo>
                  <a:lnTo>
                    <a:pt x="9074" y="15551"/>
                  </a:lnTo>
                  <a:lnTo>
                    <a:pt x="0" y="2077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3514" y="7154346"/>
              <a:ext cx="112395" cy="93980"/>
            </a:xfrm>
            <a:custGeom>
              <a:avLst/>
              <a:gdLst/>
              <a:ahLst/>
              <a:cxnLst/>
              <a:rect l="l" t="t" r="r" b="b"/>
              <a:pathLst>
                <a:path w="112395" h="93979">
                  <a:moveTo>
                    <a:pt x="62031" y="0"/>
                  </a:moveTo>
                  <a:lnTo>
                    <a:pt x="0" y="93715"/>
                  </a:lnTo>
                  <a:lnTo>
                    <a:pt x="112191" y="87111"/>
                  </a:lnTo>
                  <a:lnTo>
                    <a:pt x="62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683618" y="9122397"/>
            <a:ext cx="130175" cy="91440"/>
            <a:chOff x="9683618" y="9122397"/>
            <a:chExt cx="130175" cy="91440"/>
          </a:xfrm>
        </p:grpSpPr>
        <p:sp>
          <p:nvSpPr>
            <p:cNvPr id="22" name="object 22"/>
            <p:cNvSpPr/>
            <p:nvPr/>
          </p:nvSpPr>
          <p:spPr>
            <a:xfrm>
              <a:off x="9694089" y="9163490"/>
              <a:ext cx="38100" cy="17780"/>
            </a:xfrm>
            <a:custGeom>
              <a:avLst/>
              <a:gdLst/>
              <a:ahLst/>
              <a:cxnLst/>
              <a:rect l="l" t="t" r="r" b="b"/>
              <a:pathLst>
                <a:path w="38100" h="17779">
                  <a:moveTo>
                    <a:pt x="0" y="17636"/>
                  </a:moveTo>
                  <a:lnTo>
                    <a:pt x="28231" y="4435"/>
                  </a:lnTo>
                  <a:lnTo>
                    <a:pt x="3771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01032" y="9122397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78" y="91056"/>
                  </a:lnTo>
                  <a:lnTo>
                    <a:pt x="112346" y="2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18916" y="2477675"/>
            <a:ext cx="16719550" cy="26892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622300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from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perform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task.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continues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from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gets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better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better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performing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task.</a:t>
            </a:r>
            <a:endParaRPr sz="33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622300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process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from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dataset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3C7DEC"/>
                </a:solidFill>
                <a:latin typeface="Courier New"/>
                <a:cs typeface="Courier New"/>
              </a:rPr>
              <a:t>training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1359" y="5981494"/>
            <a:ext cx="1139190" cy="4288790"/>
          </a:xfrm>
          <a:custGeom>
            <a:avLst/>
            <a:gdLst/>
            <a:ahLst/>
            <a:cxnLst/>
            <a:rect l="l" t="t" r="r" b="b"/>
            <a:pathLst>
              <a:path w="1139190" h="4288790">
                <a:moveTo>
                  <a:pt x="1139036" y="0"/>
                </a:moveTo>
                <a:lnTo>
                  <a:pt x="0" y="0"/>
                </a:lnTo>
                <a:lnTo>
                  <a:pt x="0" y="4288298"/>
                </a:lnTo>
                <a:lnTo>
                  <a:pt x="1139036" y="4288298"/>
                </a:lnTo>
                <a:lnTo>
                  <a:pt x="1139036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62155" y="8515026"/>
            <a:ext cx="467995" cy="427990"/>
          </a:xfrm>
          <a:prstGeom prst="rect">
            <a:avLst/>
          </a:prstGeom>
        </p:spPr>
        <p:txBody>
          <a:bodyPr vert="vert270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ML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62155" y="7308781"/>
            <a:ext cx="467995" cy="1030605"/>
          </a:xfrm>
          <a:prstGeom prst="rect">
            <a:avLst/>
          </a:prstGeom>
        </p:spPr>
        <p:txBody>
          <a:bodyPr vert="vert270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Algos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712" y="567659"/>
            <a:ext cx="100380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375" spc="-82" baseline="-8080" dirty="0"/>
              <a:t>1B</a:t>
            </a:r>
            <a:r>
              <a:rPr sz="12375" spc="-2565" baseline="-8080" dirty="0"/>
              <a:t> </a:t>
            </a:r>
            <a:r>
              <a:rPr sz="4950" dirty="0"/>
              <a:t>Categories</a:t>
            </a:r>
            <a:r>
              <a:rPr sz="4950" spc="-215" dirty="0"/>
              <a:t> </a:t>
            </a:r>
            <a:r>
              <a:rPr sz="4950" dirty="0"/>
              <a:t>of</a:t>
            </a:r>
            <a:r>
              <a:rPr sz="4950" spc="-105" dirty="0"/>
              <a:t> </a:t>
            </a:r>
            <a:r>
              <a:rPr sz="4950" dirty="0"/>
              <a:t>ML</a:t>
            </a:r>
            <a:r>
              <a:rPr sz="4950" spc="-105" dirty="0"/>
              <a:t> </a:t>
            </a:r>
            <a:r>
              <a:rPr sz="4950" spc="-10" dirty="0"/>
              <a:t>algos</a:t>
            </a:r>
            <a:endParaRPr sz="4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9279" y="3490725"/>
          <a:ext cx="10885170" cy="489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0755" marR="955675" indent="502284">
                        <a:lnSpc>
                          <a:spcPct val="110300"/>
                        </a:lnSpc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3C7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3294" marR="953135" indent="250825">
                        <a:lnSpc>
                          <a:spcPct val="110300"/>
                        </a:lnSpc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F0B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0755" marR="829944" indent="-125730">
                        <a:lnSpc>
                          <a:spcPct val="110300"/>
                        </a:lnSpc>
                      </a:pP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Semi-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2CA1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3294" marR="953135" indent="125095">
                        <a:lnSpc>
                          <a:spcPct val="110300"/>
                        </a:lnSpc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Reinforcement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E23F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6459" y="986494"/>
            <a:ext cx="94494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Supervised</a:t>
            </a:r>
            <a:r>
              <a:rPr sz="4950" spc="-27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4950" spc="-27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5557" y="3331440"/>
            <a:ext cx="14709140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1010285" indent="-609600">
              <a:lnSpc>
                <a:spcPct val="132400"/>
              </a:lnSpc>
              <a:spcBef>
                <a:spcPts val="100"/>
              </a:spcBef>
              <a:buClr>
                <a:srgbClr val="5E5E5E"/>
              </a:buClr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Supervised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have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  <a:p>
            <a:pPr marL="621665" marR="126111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said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format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(input,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output)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benefit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from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knowing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expected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thus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allowing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create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efficient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systems.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6" name="object 6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822" y="986494"/>
            <a:ext cx="102031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Unsupervised</a:t>
            </a:r>
            <a:r>
              <a:rPr sz="4950" spc="-3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4950" spc="-30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1121" y="3350978"/>
            <a:ext cx="14960600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758825" indent="-609600">
              <a:lnSpc>
                <a:spcPct val="132400"/>
              </a:lnSpc>
              <a:spcBef>
                <a:spcPts val="100"/>
              </a:spcBef>
              <a:buClr>
                <a:srgbClr val="5E5E5E"/>
              </a:buClr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Unsupervised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have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said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expected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is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missing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  <a:p>
            <a:pPr marL="621665" marR="507365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Most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raw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unlabelled,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help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find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patterns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such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6" name="object 6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7864" y="986494"/>
            <a:ext cx="113341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5" dirty="0">
                <a:solidFill>
                  <a:srgbClr val="3C7DEC"/>
                </a:solidFill>
                <a:latin typeface="Courier New"/>
                <a:cs typeface="Courier New"/>
              </a:rPr>
              <a:t>Semi-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supervised</a:t>
            </a:r>
            <a:r>
              <a:rPr sz="4950" spc="-26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4950" spc="-26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1121" y="3350978"/>
            <a:ext cx="15714344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Clr>
                <a:srgbClr val="5E5E5E"/>
              </a:buClr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Semi-supervised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50" dirty="0">
                <a:solidFill>
                  <a:srgbClr val="5E5E5E"/>
                </a:solidFill>
                <a:latin typeface="Courier New"/>
                <a:cs typeface="Courier New"/>
              </a:rPr>
              <a:t>a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limited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amount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along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large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amount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of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  <a:p>
            <a:pPr marL="621665" marR="507365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mix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supervised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unsupervised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approaches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from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mixed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proportion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of 	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data.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6" name="object 6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139" y="986494"/>
            <a:ext cx="105803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Reinforcement</a:t>
            </a:r>
            <a:r>
              <a:rPr sz="4950" spc="-32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4950" spc="-3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Algos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1121" y="3683952"/>
            <a:ext cx="15714344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Clr>
                <a:srgbClr val="5E5E5E"/>
              </a:buClr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Reinforcement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requires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agent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learn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through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interactions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environment.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reward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based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system,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agent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rewarded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for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every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correct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penalized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every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incorrect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one.</a:t>
            </a:r>
            <a:endParaRPr sz="33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622300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AI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trained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play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games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approach.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6" name="object 6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42970"/>
            <a:ext cx="20104100" cy="267970"/>
            <a:chOff x="0" y="11042970"/>
            <a:chExt cx="20104100" cy="267970"/>
          </a:xfrm>
        </p:grpSpPr>
        <p:sp>
          <p:nvSpPr>
            <p:cNvPr id="3" name="object 3"/>
            <p:cNvSpPr/>
            <p:nvPr/>
          </p:nvSpPr>
          <p:spPr>
            <a:xfrm>
              <a:off x="5020866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018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42970"/>
              <a:ext cx="5021580" cy="266065"/>
            </a:xfrm>
            <a:custGeom>
              <a:avLst/>
              <a:gdLst/>
              <a:ahLst/>
              <a:cxnLst/>
              <a:rect l="l" t="t" r="r" b="b"/>
              <a:pathLst>
                <a:path w="5021580" h="266065">
                  <a:moveTo>
                    <a:pt x="0" y="265586"/>
                  </a:moveTo>
                  <a:lnTo>
                    <a:pt x="5021123" y="265586"/>
                  </a:lnTo>
                  <a:lnTo>
                    <a:pt x="5021123" y="0"/>
                  </a:lnTo>
                  <a:lnTo>
                    <a:pt x="0" y="0"/>
                  </a:lnTo>
                  <a:lnTo>
                    <a:pt x="0" y="265586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111" y="11042970"/>
              <a:ext cx="5043170" cy="266065"/>
            </a:xfrm>
            <a:custGeom>
              <a:avLst/>
              <a:gdLst/>
              <a:ahLst/>
              <a:cxnLst/>
              <a:rect l="l" t="t" r="r" b="b"/>
              <a:pathLst>
                <a:path w="5043169" h="266065">
                  <a:moveTo>
                    <a:pt x="5042987" y="0"/>
                  </a:moveTo>
                  <a:lnTo>
                    <a:pt x="0" y="0"/>
                  </a:lnTo>
                  <a:lnTo>
                    <a:pt x="0" y="265586"/>
                  </a:lnTo>
                  <a:lnTo>
                    <a:pt x="5042987" y="265586"/>
                  </a:lnTo>
                  <a:lnTo>
                    <a:pt x="5042987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565" y="665342"/>
            <a:ext cx="13847444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3230" marR="5080" indent="-4241165">
              <a:lnSpc>
                <a:spcPct val="110600"/>
              </a:lnSpc>
              <a:spcBef>
                <a:spcPts val="95"/>
              </a:spcBef>
            </a:pPr>
            <a:r>
              <a:rPr sz="4100" dirty="0">
                <a:solidFill>
                  <a:srgbClr val="5E5E5E"/>
                </a:solidFill>
              </a:rPr>
              <a:t>TASK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5E5E5E"/>
                </a:solidFill>
              </a:rPr>
              <a:t>#2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Classify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following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into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20" dirty="0">
                <a:solidFill>
                  <a:srgbClr val="929292"/>
                </a:solidFill>
              </a:rPr>
              <a:t>most </a:t>
            </a:r>
            <a:r>
              <a:rPr sz="4100" dirty="0">
                <a:solidFill>
                  <a:srgbClr val="929292"/>
                </a:solidFill>
              </a:rPr>
              <a:t>relevant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10" dirty="0">
                <a:solidFill>
                  <a:srgbClr val="929292"/>
                </a:solidFill>
              </a:rPr>
              <a:t>category</a:t>
            </a:r>
            <a:endParaRPr sz="4100"/>
          </a:p>
        </p:txBody>
      </p:sp>
      <p:sp>
        <p:nvSpPr>
          <p:cNvPr id="8" name="object 8"/>
          <p:cNvSpPr txBox="1"/>
          <p:nvPr/>
        </p:nvSpPr>
        <p:spPr>
          <a:xfrm>
            <a:off x="1170433" y="5630420"/>
            <a:ext cx="13847444" cy="461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02&gt;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AI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system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capable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playing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Pac-</a:t>
            </a:r>
            <a:r>
              <a:rPr sz="3300" spc="-25" dirty="0">
                <a:solidFill>
                  <a:srgbClr val="929292"/>
                </a:solidFill>
                <a:latin typeface="Courier New"/>
                <a:cs typeface="Courier New"/>
              </a:rPr>
              <a:t>Man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3300">
              <a:latin typeface="Courier New"/>
              <a:cs typeface="Courier New"/>
            </a:endParaRPr>
          </a:p>
          <a:p>
            <a:pPr marL="12700" marR="5080">
              <a:lnSpc>
                <a:spcPct val="110300"/>
              </a:lnSpc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03&gt;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similar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iris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flowers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based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sepal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petal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length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dataset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05"/>
              </a:spcBef>
            </a:pPr>
            <a:endParaRPr sz="3300">
              <a:latin typeface="Courier New"/>
              <a:cs typeface="Courier New"/>
            </a:endParaRPr>
          </a:p>
          <a:p>
            <a:pPr marL="12700" marR="2517775">
              <a:lnSpc>
                <a:spcPct val="110300"/>
              </a:lnSpc>
              <a:spcBef>
                <a:spcPts val="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04&gt;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Music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Genre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classifier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built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largely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dataset.</a:t>
            </a:r>
            <a:endParaRPr sz="33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51383" y="3127447"/>
          <a:ext cx="11121388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300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01&gt;</a:t>
                      </a:r>
                      <a:r>
                        <a:rPr sz="3300" spc="-5" dirty="0">
                          <a:solidFill>
                            <a:srgbClr val="5E5E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sz="3300" spc="-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300" spc="-1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differentiate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300" spc="-1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between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300" spc="-2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cats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300" spc="-2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30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dogs,</a:t>
                      </a:r>
                      <a:r>
                        <a:rPr sz="3300" spc="-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trained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30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3300" spc="-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300" spc="-5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labelled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300" spc="-10" dirty="0">
                          <a:solidFill>
                            <a:srgbClr val="929292"/>
                          </a:solidFill>
                          <a:latin typeface="Courier New"/>
                          <a:cs typeface="Courier New"/>
                        </a:rPr>
                        <a:t>dataset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42970"/>
            <a:ext cx="20104100" cy="267970"/>
            <a:chOff x="0" y="11042970"/>
            <a:chExt cx="20104100" cy="267970"/>
          </a:xfrm>
        </p:grpSpPr>
        <p:sp>
          <p:nvSpPr>
            <p:cNvPr id="3" name="object 3"/>
            <p:cNvSpPr/>
            <p:nvPr/>
          </p:nvSpPr>
          <p:spPr>
            <a:xfrm>
              <a:off x="5020866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018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42970"/>
              <a:ext cx="5021580" cy="266065"/>
            </a:xfrm>
            <a:custGeom>
              <a:avLst/>
              <a:gdLst/>
              <a:ahLst/>
              <a:cxnLst/>
              <a:rect l="l" t="t" r="r" b="b"/>
              <a:pathLst>
                <a:path w="5021580" h="266065">
                  <a:moveTo>
                    <a:pt x="0" y="265586"/>
                  </a:moveTo>
                  <a:lnTo>
                    <a:pt x="5021123" y="265586"/>
                  </a:lnTo>
                  <a:lnTo>
                    <a:pt x="5021123" y="0"/>
                  </a:lnTo>
                  <a:lnTo>
                    <a:pt x="0" y="0"/>
                  </a:lnTo>
                  <a:lnTo>
                    <a:pt x="0" y="265586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111" y="11042970"/>
              <a:ext cx="5043170" cy="266065"/>
            </a:xfrm>
            <a:custGeom>
              <a:avLst/>
              <a:gdLst/>
              <a:ahLst/>
              <a:cxnLst/>
              <a:rect l="l" t="t" r="r" b="b"/>
              <a:pathLst>
                <a:path w="5043169" h="266065">
                  <a:moveTo>
                    <a:pt x="5042987" y="0"/>
                  </a:moveTo>
                  <a:lnTo>
                    <a:pt x="0" y="0"/>
                  </a:lnTo>
                  <a:lnTo>
                    <a:pt x="0" y="265586"/>
                  </a:lnTo>
                  <a:lnTo>
                    <a:pt x="5042987" y="265586"/>
                  </a:lnTo>
                  <a:lnTo>
                    <a:pt x="5042987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565" y="665342"/>
            <a:ext cx="13847444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3230" marR="5080" indent="-4241165">
              <a:lnSpc>
                <a:spcPct val="110600"/>
              </a:lnSpc>
              <a:spcBef>
                <a:spcPts val="95"/>
              </a:spcBef>
            </a:pPr>
            <a:r>
              <a:rPr sz="4100" dirty="0">
                <a:solidFill>
                  <a:srgbClr val="5E5E5E"/>
                </a:solidFill>
              </a:rPr>
              <a:t>TASK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5E5E5E"/>
                </a:solidFill>
              </a:rPr>
              <a:t>#2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Classify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following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into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20" dirty="0">
                <a:solidFill>
                  <a:srgbClr val="929292"/>
                </a:solidFill>
              </a:rPr>
              <a:t>most </a:t>
            </a:r>
            <a:r>
              <a:rPr sz="4100" dirty="0">
                <a:solidFill>
                  <a:srgbClr val="929292"/>
                </a:solidFill>
              </a:rPr>
              <a:t>relevant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10" dirty="0">
                <a:solidFill>
                  <a:srgbClr val="929292"/>
                </a:solidFill>
              </a:rPr>
              <a:t>category</a:t>
            </a:r>
            <a:endParaRPr sz="4100"/>
          </a:p>
        </p:txBody>
      </p:sp>
      <p:sp>
        <p:nvSpPr>
          <p:cNvPr id="8" name="object 8"/>
          <p:cNvSpPr txBox="1"/>
          <p:nvPr/>
        </p:nvSpPr>
        <p:spPr>
          <a:xfrm>
            <a:off x="1170433" y="5630420"/>
            <a:ext cx="108318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02&gt;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AI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system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capable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playing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Pac-</a:t>
            </a:r>
            <a:r>
              <a:rPr sz="3300" spc="-25" dirty="0">
                <a:solidFill>
                  <a:srgbClr val="929292"/>
                </a:solidFill>
                <a:latin typeface="Courier New"/>
                <a:cs typeface="Courier New"/>
              </a:rPr>
              <a:t>Man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0433" y="3070768"/>
            <a:ext cx="1108265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01&gt;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System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differentiate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between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cats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929292"/>
                </a:solidFill>
                <a:latin typeface="Courier New"/>
                <a:cs typeface="Courier New"/>
              </a:rPr>
              <a:t>and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dogs,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trained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labelled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dataset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433" y="7305280"/>
            <a:ext cx="1384744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03&gt;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Group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similar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iris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flowers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based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sepal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petal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433" y="7860237"/>
            <a:ext cx="85699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length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dataset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0433" y="9105151"/>
            <a:ext cx="1133411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04&gt;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Music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Genre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classifier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built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largely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unlabelled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dataset.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42130" y="3371419"/>
            <a:ext cx="3997960" cy="617855"/>
            <a:chOff x="13942130" y="3371419"/>
            <a:chExt cx="3997960" cy="617855"/>
          </a:xfrm>
        </p:grpSpPr>
        <p:sp>
          <p:nvSpPr>
            <p:cNvPr id="14" name="object 14"/>
            <p:cNvSpPr/>
            <p:nvPr/>
          </p:nvSpPr>
          <p:spPr>
            <a:xfrm>
              <a:off x="13963072" y="3392361"/>
              <a:ext cx="3956050" cy="575945"/>
            </a:xfrm>
            <a:custGeom>
              <a:avLst/>
              <a:gdLst/>
              <a:ahLst/>
              <a:cxnLst/>
              <a:rect l="l" t="t" r="r" b="b"/>
              <a:pathLst>
                <a:path w="3956050" h="575945">
                  <a:moveTo>
                    <a:pt x="3955900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3955900" y="575898"/>
                  </a:lnTo>
                  <a:lnTo>
                    <a:pt x="395590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63072" y="3392361"/>
              <a:ext cx="3956050" cy="575945"/>
            </a:xfrm>
            <a:custGeom>
              <a:avLst/>
              <a:gdLst/>
              <a:ahLst/>
              <a:cxnLst/>
              <a:rect l="l" t="t" r="r" b="b"/>
              <a:pathLst>
                <a:path w="3956050" h="575945">
                  <a:moveTo>
                    <a:pt x="0" y="0"/>
                  </a:moveTo>
                  <a:lnTo>
                    <a:pt x="3955900" y="0"/>
                  </a:lnTo>
                  <a:lnTo>
                    <a:pt x="3955900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984014" y="3457145"/>
            <a:ext cx="3914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Supervised</a:t>
            </a:r>
            <a:r>
              <a:rPr sz="2600" spc="1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40568" y="5601237"/>
            <a:ext cx="4601210" cy="617855"/>
            <a:chOff x="13640568" y="5601237"/>
            <a:chExt cx="4601210" cy="617855"/>
          </a:xfrm>
        </p:grpSpPr>
        <p:sp>
          <p:nvSpPr>
            <p:cNvPr id="18" name="object 18"/>
            <p:cNvSpPr/>
            <p:nvPr/>
          </p:nvSpPr>
          <p:spPr>
            <a:xfrm>
              <a:off x="13661510" y="5622179"/>
              <a:ext cx="4559300" cy="575945"/>
            </a:xfrm>
            <a:custGeom>
              <a:avLst/>
              <a:gdLst/>
              <a:ahLst/>
              <a:cxnLst/>
              <a:rect l="l" t="t" r="r" b="b"/>
              <a:pathLst>
                <a:path w="4559300" h="575945">
                  <a:moveTo>
                    <a:pt x="4559023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4559023" y="575898"/>
                  </a:lnTo>
                  <a:lnTo>
                    <a:pt x="455902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61510" y="5622179"/>
              <a:ext cx="4559300" cy="575945"/>
            </a:xfrm>
            <a:custGeom>
              <a:avLst/>
              <a:gdLst/>
              <a:ahLst/>
              <a:cxnLst/>
              <a:rect l="l" t="t" r="r" b="b"/>
              <a:pathLst>
                <a:path w="4559300" h="575945">
                  <a:moveTo>
                    <a:pt x="0" y="0"/>
                  </a:moveTo>
                  <a:lnTo>
                    <a:pt x="4559023" y="0"/>
                  </a:lnTo>
                  <a:lnTo>
                    <a:pt x="4559023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682453" y="5686963"/>
            <a:ext cx="45173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Reinforcement</a:t>
            </a:r>
            <a:r>
              <a:rPr sz="26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314695" y="7831054"/>
            <a:ext cx="4399915" cy="617855"/>
            <a:chOff x="14314695" y="7831054"/>
            <a:chExt cx="4399915" cy="617855"/>
          </a:xfrm>
        </p:grpSpPr>
        <p:sp>
          <p:nvSpPr>
            <p:cNvPr id="22" name="object 22"/>
            <p:cNvSpPr/>
            <p:nvPr/>
          </p:nvSpPr>
          <p:spPr>
            <a:xfrm>
              <a:off x="14335636" y="7851997"/>
              <a:ext cx="4358005" cy="575945"/>
            </a:xfrm>
            <a:custGeom>
              <a:avLst/>
              <a:gdLst/>
              <a:ahLst/>
              <a:cxnLst/>
              <a:rect l="l" t="t" r="r" b="b"/>
              <a:pathLst>
                <a:path w="4358005" h="575945">
                  <a:moveTo>
                    <a:pt x="435798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4357982" y="575898"/>
                  </a:lnTo>
                  <a:lnTo>
                    <a:pt x="4357982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5637" y="7851996"/>
              <a:ext cx="4358005" cy="575945"/>
            </a:xfrm>
            <a:custGeom>
              <a:avLst/>
              <a:gdLst/>
              <a:ahLst/>
              <a:cxnLst/>
              <a:rect l="l" t="t" r="r" b="b"/>
              <a:pathLst>
                <a:path w="4358005" h="575945">
                  <a:moveTo>
                    <a:pt x="0" y="0"/>
                  </a:moveTo>
                  <a:lnTo>
                    <a:pt x="4357982" y="0"/>
                  </a:lnTo>
                  <a:lnTo>
                    <a:pt x="435798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356577" y="7916781"/>
            <a:ext cx="43160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Unsupervised</a:t>
            </a:r>
            <a:r>
              <a:rPr sz="2600" spc="20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238653" y="9505915"/>
            <a:ext cx="5003165" cy="617855"/>
            <a:chOff x="13238653" y="9505915"/>
            <a:chExt cx="5003165" cy="617855"/>
          </a:xfrm>
        </p:grpSpPr>
        <p:sp>
          <p:nvSpPr>
            <p:cNvPr id="26" name="object 26"/>
            <p:cNvSpPr/>
            <p:nvPr/>
          </p:nvSpPr>
          <p:spPr>
            <a:xfrm>
              <a:off x="13259595" y="9526857"/>
              <a:ext cx="4961255" cy="575945"/>
            </a:xfrm>
            <a:custGeom>
              <a:avLst/>
              <a:gdLst/>
              <a:ahLst/>
              <a:cxnLst/>
              <a:rect l="l" t="t" r="r" b="b"/>
              <a:pathLst>
                <a:path w="4961255" h="575945">
                  <a:moveTo>
                    <a:pt x="4961105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4961105" y="575898"/>
                  </a:lnTo>
                  <a:lnTo>
                    <a:pt x="4961105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59595" y="9526857"/>
              <a:ext cx="4961255" cy="575945"/>
            </a:xfrm>
            <a:custGeom>
              <a:avLst/>
              <a:gdLst/>
              <a:ahLst/>
              <a:cxnLst/>
              <a:rect l="l" t="t" r="r" b="b"/>
              <a:pathLst>
                <a:path w="4961255" h="575945">
                  <a:moveTo>
                    <a:pt x="0" y="0"/>
                  </a:moveTo>
                  <a:lnTo>
                    <a:pt x="4961105" y="0"/>
                  </a:lnTo>
                  <a:lnTo>
                    <a:pt x="4961105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280538" y="9591640"/>
            <a:ext cx="49193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Semi-supervised</a:t>
            </a:r>
            <a:r>
              <a:rPr sz="2600" spc="2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818960"/>
            <a:ext cx="341820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/>
              <a:t>Our</a:t>
            </a:r>
            <a:r>
              <a:rPr sz="4950" spc="-95" dirty="0"/>
              <a:t> </a:t>
            </a:r>
            <a:r>
              <a:rPr sz="4950" spc="-10" dirty="0"/>
              <a:t>Focus</a:t>
            </a:r>
            <a:endParaRPr sz="4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4044" y="3199777"/>
          <a:ext cx="10885170" cy="489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0755" marR="955675" indent="502284">
                        <a:lnSpc>
                          <a:spcPct val="110300"/>
                        </a:lnSpc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C7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3294" marR="953135" indent="250825">
                        <a:lnSpc>
                          <a:spcPct val="110300"/>
                        </a:lnSpc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0755" marR="829944" indent="-125730">
                        <a:lnSpc>
                          <a:spcPct val="110300"/>
                        </a:lnSpc>
                        <a:spcBef>
                          <a:spcPts val="5"/>
                        </a:spcBef>
                      </a:pP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Semi-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supervised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63294" marR="953135" indent="125095">
                        <a:lnSpc>
                          <a:spcPct val="110300"/>
                        </a:lnSpc>
                        <a:spcBef>
                          <a:spcPts val="5"/>
                        </a:spcBef>
                      </a:pPr>
                      <a:r>
                        <a:rPr sz="33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Reinforcement </a:t>
                      </a:r>
                      <a:r>
                        <a:rPr sz="33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Learning</a:t>
                      </a:r>
                      <a:r>
                        <a:rPr sz="33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Algos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146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5" name="object 5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22" y="5048750"/>
            <a:ext cx="8821420" cy="588558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5250"/>
              </a:lnSpc>
              <a:spcBef>
                <a:spcPts val="40"/>
              </a:spcBef>
            </a:pPr>
            <a:r>
              <a:rPr lang="en-US" sz="11550" spc="-10" dirty="0"/>
              <a:t>Anatomy of </a:t>
            </a:r>
            <a:r>
              <a:rPr sz="11550" spc="-10" dirty="0"/>
              <a:t>SUPERVISED </a:t>
            </a:r>
            <a:r>
              <a:rPr lang="en-US" sz="11550" spc="-10" dirty="0"/>
              <a:t>Learning</a:t>
            </a:r>
            <a:endParaRPr sz="1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42970"/>
            <a:ext cx="20104100" cy="267970"/>
            <a:chOff x="0" y="11042970"/>
            <a:chExt cx="20104100" cy="267970"/>
          </a:xfrm>
        </p:grpSpPr>
        <p:sp>
          <p:nvSpPr>
            <p:cNvPr id="3" name="object 3"/>
            <p:cNvSpPr/>
            <p:nvPr/>
          </p:nvSpPr>
          <p:spPr>
            <a:xfrm>
              <a:off x="5020866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018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42970"/>
              <a:ext cx="5021580" cy="266065"/>
            </a:xfrm>
            <a:custGeom>
              <a:avLst/>
              <a:gdLst/>
              <a:ahLst/>
              <a:cxnLst/>
              <a:rect l="l" t="t" r="r" b="b"/>
              <a:pathLst>
                <a:path w="5021580" h="266065">
                  <a:moveTo>
                    <a:pt x="0" y="265586"/>
                  </a:moveTo>
                  <a:lnTo>
                    <a:pt x="5021123" y="265586"/>
                  </a:lnTo>
                  <a:lnTo>
                    <a:pt x="5021123" y="0"/>
                  </a:lnTo>
                  <a:lnTo>
                    <a:pt x="0" y="0"/>
                  </a:lnTo>
                  <a:lnTo>
                    <a:pt x="0" y="265586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111" y="11042970"/>
              <a:ext cx="5043170" cy="266065"/>
            </a:xfrm>
            <a:custGeom>
              <a:avLst/>
              <a:gdLst/>
              <a:ahLst/>
              <a:cxnLst/>
              <a:rect l="l" t="t" r="r" b="b"/>
              <a:pathLst>
                <a:path w="5043169" h="266065">
                  <a:moveTo>
                    <a:pt x="5042987" y="0"/>
                  </a:moveTo>
                  <a:lnTo>
                    <a:pt x="0" y="0"/>
                  </a:lnTo>
                  <a:lnTo>
                    <a:pt x="0" y="265586"/>
                  </a:lnTo>
                  <a:lnTo>
                    <a:pt x="5042987" y="265586"/>
                  </a:lnTo>
                  <a:lnTo>
                    <a:pt x="5042987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565" y="665342"/>
            <a:ext cx="13847444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3230" marR="5080" indent="-4241165">
              <a:lnSpc>
                <a:spcPct val="110600"/>
              </a:lnSpc>
              <a:spcBef>
                <a:spcPts val="95"/>
              </a:spcBef>
            </a:pPr>
            <a:r>
              <a:rPr sz="4100" dirty="0">
                <a:solidFill>
                  <a:srgbClr val="5E5E5E"/>
                </a:solidFill>
              </a:rPr>
              <a:t>TASK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5E5E5E"/>
                </a:solidFill>
              </a:rPr>
              <a:t>#1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Classify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following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into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20" dirty="0">
                <a:solidFill>
                  <a:srgbClr val="929292"/>
                </a:solidFill>
              </a:rPr>
              <a:t>most </a:t>
            </a:r>
            <a:r>
              <a:rPr sz="4100" dirty="0">
                <a:solidFill>
                  <a:srgbClr val="929292"/>
                </a:solidFill>
              </a:rPr>
              <a:t>specific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10" dirty="0">
                <a:solidFill>
                  <a:srgbClr val="929292"/>
                </a:solidFill>
              </a:rPr>
              <a:t>category</a:t>
            </a:r>
            <a:endParaRPr sz="4100"/>
          </a:p>
        </p:txBody>
      </p:sp>
      <p:sp>
        <p:nvSpPr>
          <p:cNvPr id="8" name="object 8"/>
          <p:cNvSpPr txBox="1"/>
          <p:nvPr/>
        </p:nvSpPr>
        <p:spPr>
          <a:xfrm>
            <a:off x="1170433" y="3617818"/>
            <a:ext cx="14601190" cy="550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7365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01&gt;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learns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1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linear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regression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3300">
              <a:latin typeface="Courier New"/>
              <a:cs typeface="Courier New"/>
            </a:endParaRPr>
          </a:p>
          <a:p>
            <a:pPr marL="12700" marR="5080">
              <a:lnSpc>
                <a:spcPct val="110300"/>
              </a:lnSpc>
              <a:spcBef>
                <a:spcPts val="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02&gt;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list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numbers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bubble </a:t>
            </a:r>
            <a:r>
              <a:rPr sz="3300" spc="-2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3300">
              <a:latin typeface="Courier New"/>
              <a:cs typeface="Courier New"/>
            </a:endParaRPr>
          </a:p>
          <a:p>
            <a:pPr marL="12700" marR="507365">
              <a:lnSpc>
                <a:spcPct val="110300"/>
              </a:lnSpc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03&gt;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learns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neural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networks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30410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Overview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5169" y="4555506"/>
            <a:ext cx="2948305" cy="2072639"/>
          </a:xfrm>
          <a:custGeom>
            <a:avLst/>
            <a:gdLst/>
            <a:ahLst/>
            <a:cxnLst/>
            <a:rect l="l" t="t" r="r" b="b"/>
            <a:pathLst>
              <a:path w="2948304" h="2072640">
                <a:moveTo>
                  <a:pt x="2947958" y="0"/>
                </a:moveTo>
                <a:lnTo>
                  <a:pt x="0" y="0"/>
                </a:lnTo>
                <a:lnTo>
                  <a:pt x="0" y="2072522"/>
                </a:lnTo>
                <a:lnTo>
                  <a:pt x="2947958" y="2072522"/>
                </a:lnTo>
                <a:lnTo>
                  <a:pt x="2947958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3846" y="5374193"/>
            <a:ext cx="10306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8722" y="7406662"/>
            <a:ext cx="3615690" cy="1715770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4" y="0"/>
                </a:moveTo>
                <a:lnTo>
                  <a:pt x="776436" y="0"/>
                </a:lnTo>
                <a:lnTo>
                  <a:pt x="0" y="1715560"/>
                </a:lnTo>
                <a:lnTo>
                  <a:pt x="2838837" y="1715560"/>
                </a:lnTo>
                <a:lnTo>
                  <a:pt x="361527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9605" y="8042109"/>
            <a:ext cx="1433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5889" y="5541506"/>
            <a:ext cx="2152015" cy="1510030"/>
            <a:chOff x="3465889" y="5541506"/>
            <a:chExt cx="2152015" cy="1510030"/>
          </a:xfrm>
        </p:grpSpPr>
        <p:sp>
          <p:nvSpPr>
            <p:cNvPr id="9" name="object 9"/>
            <p:cNvSpPr/>
            <p:nvPr/>
          </p:nvSpPr>
          <p:spPr>
            <a:xfrm>
              <a:off x="3479613" y="5591766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37228" y="0"/>
                  </a:lnTo>
                  <a:lnTo>
                    <a:pt x="204769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6841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6360" y="5585265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h="1466215">
                  <a:moveTo>
                    <a:pt x="0" y="146592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485364" y="5541506"/>
            <a:ext cx="1610995" cy="100965"/>
            <a:chOff x="9485364" y="5541506"/>
            <a:chExt cx="1610995" cy="100965"/>
          </a:xfrm>
        </p:grpSpPr>
        <p:sp>
          <p:nvSpPr>
            <p:cNvPr id="13" name="object 13"/>
            <p:cNvSpPr/>
            <p:nvPr/>
          </p:nvSpPr>
          <p:spPr>
            <a:xfrm>
              <a:off x="9485364" y="5591766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95842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1272305" y="5068222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4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79" y="1035323"/>
                </a:lnTo>
                <a:lnTo>
                  <a:pt x="2435381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1" y="45785"/>
                </a:lnTo>
                <a:lnTo>
                  <a:pt x="2381979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95033" y="5369173"/>
            <a:ext cx="2035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27148" y="8519190"/>
            <a:ext cx="5938520" cy="100965"/>
            <a:chOff x="5127148" y="8519190"/>
            <a:chExt cx="5938520" cy="100965"/>
          </a:xfrm>
        </p:grpSpPr>
        <p:sp>
          <p:nvSpPr>
            <p:cNvPr id="18" name="object 18"/>
            <p:cNvSpPr/>
            <p:nvPr/>
          </p:nvSpPr>
          <p:spPr>
            <a:xfrm>
              <a:off x="5127148" y="8569450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4985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1444009" y="7533189"/>
            <a:ext cx="2138045" cy="2072639"/>
          </a:xfrm>
          <a:custGeom>
            <a:avLst/>
            <a:gdLst/>
            <a:ahLst/>
            <a:cxnLst/>
            <a:rect l="l" t="t" r="r" b="b"/>
            <a:pathLst>
              <a:path w="2138044" h="2072640">
                <a:moveTo>
                  <a:pt x="1068875" y="0"/>
                </a:moveTo>
                <a:lnTo>
                  <a:pt x="1023295" y="936"/>
                </a:lnTo>
                <a:lnTo>
                  <a:pt x="977781" y="3747"/>
                </a:lnTo>
                <a:lnTo>
                  <a:pt x="932401" y="8430"/>
                </a:lnTo>
                <a:lnTo>
                  <a:pt x="887221" y="14988"/>
                </a:lnTo>
                <a:lnTo>
                  <a:pt x="842307" y="23419"/>
                </a:lnTo>
                <a:lnTo>
                  <a:pt x="797727" y="33723"/>
                </a:lnTo>
                <a:lnTo>
                  <a:pt x="753548" y="45901"/>
                </a:lnTo>
                <a:lnTo>
                  <a:pt x="709835" y="59953"/>
                </a:lnTo>
                <a:lnTo>
                  <a:pt x="666656" y="75878"/>
                </a:lnTo>
                <a:lnTo>
                  <a:pt x="624078" y="93677"/>
                </a:lnTo>
                <a:lnTo>
                  <a:pt x="582166" y="113349"/>
                </a:lnTo>
                <a:lnTo>
                  <a:pt x="540988" y="134895"/>
                </a:lnTo>
                <a:lnTo>
                  <a:pt x="500611" y="158314"/>
                </a:lnTo>
                <a:lnTo>
                  <a:pt x="461101" y="183607"/>
                </a:lnTo>
                <a:lnTo>
                  <a:pt x="422524" y="210773"/>
                </a:lnTo>
                <a:lnTo>
                  <a:pt x="384949" y="239813"/>
                </a:lnTo>
                <a:lnTo>
                  <a:pt x="348440" y="270726"/>
                </a:lnTo>
                <a:lnTo>
                  <a:pt x="313066" y="303513"/>
                </a:lnTo>
                <a:lnTo>
                  <a:pt x="279247" y="337808"/>
                </a:lnTo>
                <a:lnTo>
                  <a:pt x="247361" y="373203"/>
                </a:lnTo>
                <a:lnTo>
                  <a:pt x="217407" y="409632"/>
                </a:lnTo>
                <a:lnTo>
                  <a:pt x="189385" y="447031"/>
                </a:lnTo>
                <a:lnTo>
                  <a:pt x="163296" y="485336"/>
                </a:lnTo>
                <a:lnTo>
                  <a:pt x="139140" y="524481"/>
                </a:lnTo>
                <a:lnTo>
                  <a:pt x="116916" y="564402"/>
                </a:lnTo>
                <a:lnTo>
                  <a:pt x="96625" y="605035"/>
                </a:lnTo>
                <a:lnTo>
                  <a:pt x="78266" y="646315"/>
                </a:lnTo>
                <a:lnTo>
                  <a:pt x="61840" y="688176"/>
                </a:lnTo>
                <a:lnTo>
                  <a:pt x="47346" y="730555"/>
                </a:lnTo>
                <a:lnTo>
                  <a:pt x="34785" y="773386"/>
                </a:lnTo>
                <a:lnTo>
                  <a:pt x="24156" y="816606"/>
                </a:lnTo>
                <a:lnTo>
                  <a:pt x="15460" y="860149"/>
                </a:lnTo>
                <a:lnTo>
                  <a:pt x="8696" y="903950"/>
                </a:lnTo>
                <a:lnTo>
                  <a:pt x="3865" y="947946"/>
                </a:lnTo>
                <a:lnTo>
                  <a:pt x="966" y="992071"/>
                </a:lnTo>
                <a:lnTo>
                  <a:pt x="0" y="1036261"/>
                </a:lnTo>
                <a:lnTo>
                  <a:pt x="966" y="1080450"/>
                </a:lnTo>
                <a:lnTo>
                  <a:pt x="3865" y="1124575"/>
                </a:lnTo>
                <a:lnTo>
                  <a:pt x="8696" y="1168571"/>
                </a:lnTo>
                <a:lnTo>
                  <a:pt x="15460" y="1212372"/>
                </a:lnTo>
                <a:lnTo>
                  <a:pt x="24156" y="1255915"/>
                </a:lnTo>
                <a:lnTo>
                  <a:pt x="34785" y="1299135"/>
                </a:lnTo>
                <a:lnTo>
                  <a:pt x="47346" y="1341966"/>
                </a:lnTo>
                <a:lnTo>
                  <a:pt x="61840" y="1384345"/>
                </a:lnTo>
                <a:lnTo>
                  <a:pt x="78266" y="1426207"/>
                </a:lnTo>
                <a:lnTo>
                  <a:pt x="96625" y="1467486"/>
                </a:lnTo>
                <a:lnTo>
                  <a:pt x="116916" y="1508119"/>
                </a:lnTo>
                <a:lnTo>
                  <a:pt x="139140" y="1548040"/>
                </a:lnTo>
                <a:lnTo>
                  <a:pt x="163296" y="1587186"/>
                </a:lnTo>
                <a:lnTo>
                  <a:pt x="189385" y="1625490"/>
                </a:lnTo>
                <a:lnTo>
                  <a:pt x="217407" y="1662889"/>
                </a:lnTo>
                <a:lnTo>
                  <a:pt x="247361" y="1699319"/>
                </a:lnTo>
                <a:lnTo>
                  <a:pt x="279247" y="1734713"/>
                </a:lnTo>
                <a:lnTo>
                  <a:pt x="313066" y="1769008"/>
                </a:lnTo>
                <a:lnTo>
                  <a:pt x="348440" y="1801795"/>
                </a:lnTo>
                <a:lnTo>
                  <a:pt x="384949" y="1832708"/>
                </a:lnTo>
                <a:lnTo>
                  <a:pt x="422524" y="1861748"/>
                </a:lnTo>
                <a:lnTo>
                  <a:pt x="461101" y="1888915"/>
                </a:lnTo>
                <a:lnTo>
                  <a:pt x="500611" y="1914207"/>
                </a:lnTo>
                <a:lnTo>
                  <a:pt x="540988" y="1937627"/>
                </a:lnTo>
                <a:lnTo>
                  <a:pt x="582166" y="1959172"/>
                </a:lnTo>
                <a:lnTo>
                  <a:pt x="624078" y="1978845"/>
                </a:lnTo>
                <a:lnTo>
                  <a:pt x="666656" y="1996643"/>
                </a:lnTo>
                <a:lnTo>
                  <a:pt x="709835" y="2012568"/>
                </a:lnTo>
                <a:lnTo>
                  <a:pt x="753548" y="2026620"/>
                </a:lnTo>
                <a:lnTo>
                  <a:pt x="797727" y="2038798"/>
                </a:lnTo>
                <a:lnTo>
                  <a:pt x="842307" y="2049102"/>
                </a:lnTo>
                <a:lnTo>
                  <a:pt x="887221" y="2057533"/>
                </a:lnTo>
                <a:lnTo>
                  <a:pt x="932401" y="2064091"/>
                </a:lnTo>
                <a:lnTo>
                  <a:pt x="977781" y="2068775"/>
                </a:lnTo>
                <a:lnTo>
                  <a:pt x="1023295" y="2071585"/>
                </a:lnTo>
                <a:lnTo>
                  <a:pt x="1068875" y="2072522"/>
                </a:lnTo>
                <a:lnTo>
                  <a:pt x="1114456" y="2071585"/>
                </a:lnTo>
                <a:lnTo>
                  <a:pt x="1159969" y="2068775"/>
                </a:lnTo>
                <a:lnTo>
                  <a:pt x="1205350" y="2064091"/>
                </a:lnTo>
                <a:lnTo>
                  <a:pt x="1250530" y="2057533"/>
                </a:lnTo>
                <a:lnTo>
                  <a:pt x="1295443" y="2049102"/>
                </a:lnTo>
                <a:lnTo>
                  <a:pt x="1340023" y="2038798"/>
                </a:lnTo>
                <a:lnTo>
                  <a:pt x="1384203" y="2026620"/>
                </a:lnTo>
                <a:lnTo>
                  <a:pt x="1427915" y="2012568"/>
                </a:lnTo>
                <a:lnTo>
                  <a:pt x="1471094" y="1996643"/>
                </a:lnTo>
                <a:lnTo>
                  <a:pt x="1513673" y="1978845"/>
                </a:lnTo>
                <a:lnTo>
                  <a:pt x="1555585" y="1959172"/>
                </a:lnTo>
                <a:lnTo>
                  <a:pt x="1596762" y="1937627"/>
                </a:lnTo>
                <a:lnTo>
                  <a:pt x="1637140" y="1914207"/>
                </a:lnTo>
                <a:lnTo>
                  <a:pt x="1676650" y="1888915"/>
                </a:lnTo>
                <a:lnTo>
                  <a:pt x="1715226" y="1861748"/>
                </a:lnTo>
                <a:lnTo>
                  <a:pt x="1752802" y="1832708"/>
                </a:lnTo>
                <a:lnTo>
                  <a:pt x="1789310" y="1801795"/>
                </a:lnTo>
                <a:lnTo>
                  <a:pt x="1824685" y="1769008"/>
                </a:lnTo>
                <a:lnTo>
                  <a:pt x="1858504" y="1734713"/>
                </a:lnTo>
                <a:lnTo>
                  <a:pt x="1890390" y="1699319"/>
                </a:lnTo>
                <a:lnTo>
                  <a:pt x="1920344" y="1662889"/>
                </a:lnTo>
                <a:lnTo>
                  <a:pt x="1948365" y="1625490"/>
                </a:lnTo>
                <a:lnTo>
                  <a:pt x="1974454" y="1587186"/>
                </a:lnTo>
                <a:lnTo>
                  <a:pt x="1998611" y="1548040"/>
                </a:lnTo>
                <a:lnTo>
                  <a:pt x="2020834" y="1508119"/>
                </a:lnTo>
                <a:lnTo>
                  <a:pt x="2041126" y="1467486"/>
                </a:lnTo>
                <a:lnTo>
                  <a:pt x="2059485" y="1426207"/>
                </a:lnTo>
                <a:lnTo>
                  <a:pt x="2075911" y="1384345"/>
                </a:lnTo>
                <a:lnTo>
                  <a:pt x="2090405" y="1341966"/>
                </a:lnTo>
                <a:lnTo>
                  <a:pt x="2102966" y="1299135"/>
                </a:lnTo>
                <a:lnTo>
                  <a:pt x="2113595" y="1255915"/>
                </a:lnTo>
                <a:lnTo>
                  <a:pt x="2122291" y="1212372"/>
                </a:lnTo>
                <a:lnTo>
                  <a:pt x="2129055" y="1168571"/>
                </a:lnTo>
                <a:lnTo>
                  <a:pt x="2133886" y="1124575"/>
                </a:lnTo>
                <a:lnTo>
                  <a:pt x="2136785" y="1080450"/>
                </a:lnTo>
                <a:lnTo>
                  <a:pt x="2137751" y="1036261"/>
                </a:lnTo>
                <a:lnTo>
                  <a:pt x="2136785" y="992071"/>
                </a:lnTo>
                <a:lnTo>
                  <a:pt x="2133886" y="947946"/>
                </a:lnTo>
                <a:lnTo>
                  <a:pt x="2129055" y="903950"/>
                </a:lnTo>
                <a:lnTo>
                  <a:pt x="2122291" y="860149"/>
                </a:lnTo>
                <a:lnTo>
                  <a:pt x="2113595" y="816606"/>
                </a:lnTo>
                <a:lnTo>
                  <a:pt x="2102966" y="773386"/>
                </a:lnTo>
                <a:lnTo>
                  <a:pt x="2090405" y="730555"/>
                </a:lnTo>
                <a:lnTo>
                  <a:pt x="2075911" y="688176"/>
                </a:lnTo>
                <a:lnTo>
                  <a:pt x="2059485" y="646315"/>
                </a:lnTo>
                <a:lnTo>
                  <a:pt x="2041126" y="605035"/>
                </a:lnTo>
                <a:lnTo>
                  <a:pt x="2020834" y="564402"/>
                </a:lnTo>
                <a:lnTo>
                  <a:pt x="1998611" y="524481"/>
                </a:lnTo>
                <a:lnTo>
                  <a:pt x="1974454" y="485336"/>
                </a:lnTo>
                <a:lnTo>
                  <a:pt x="1948365" y="447031"/>
                </a:lnTo>
                <a:lnTo>
                  <a:pt x="1920344" y="409632"/>
                </a:lnTo>
                <a:lnTo>
                  <a:pt x="1890390" y="373203"/>
                </a:lnTo>
                <a:lnTo>
                  <a:pt x="1858504" y="337808"/>
                </a:lnTo>
                <a:lnTo>
                  <a:pt x="1824685" y="303513"/>
                </a:lnTo>
                <a:lnTo>
                  <a:pt x="1789310" y="270726"/>
                </a:lnTo>
                <a:lnTo>
                  <a:pt x="1752802" y="239813"/>
                </a:lnTo>
                <a:lnTo>
                  <a:pt x="1715226" y="210773"/>
                </a:lnTo>
                <a:lnTo>
                  <a:pt x="1676650" y="183607"/>
                </a:lnTo>
                <a:lnTo>
                  <a:pt x="1637140" y="158314"/>
                </a:lnTo>
                <a:lnTo>
                  <a:pt x="1596762" y="134895"/>
                </a:lnTo>
                <a:lnTo>
                  <a:pt x="1555585" y="113349"/>
                </a:lnTo>
                <a:lnTo>
                  <a:pt x="1513673" y="93677"/>
                </a:lnTo>
                <a:lnTo>
                  <a:pt x="1471094" y="75878"/>
                </a:lnTo>
                <a:lnTo>
                  <a:pt x="1427915" y="59953"/>
                </a:lnTo>
                <a:lnTo>
                  <a:pt x="1384203" y="45901"/>
                </a:lnTo>
                <a:lnTo>
                  <a:pt x="1340023" y="33723"/>
                </a:lnTo>
                <a:lnTo>
                  <a:pt x="1295443" y="23419"/>
                </a:lnTo>
                <a:lnTo>
                  <a:pt x="1250530" y="14988"/>
                </a:lnTo>
                <a:lnTo>
                  <a:pt x="1205350" y="8430"/>
                </a:lnTo>
                <a:lnTo>
                  <a:pt x="1159969" y="3747"/>
                </a:lnTo>
                <a:lnTo>
                  <a:pt x="1114456" y="936"/>
                </a:lnTo>
                <a:lnTo>
                  <a:pt x="10688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96000" y="8077932"/>
            <a:ext cx="163385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1955">
              <a:lnSpc>
                <a:spcPct val="113599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62626" y="6368766"/>
            <a:ext cx="100965" cy="911225"/>
            <a:chOff x="12462626" y="6368766"/>
            <a:chExt cx="100965" cy="911225"/>
          </a:xfrm>
        </p:grpSpPr>
        <p:sp>
          <p:nvSpPr>
            <p:cNvPr id="23" name="object 23"/>
            <p:cNvSpPr/>
            <p:nvPr/>
          </p:nvSpPr>
          <p:spPr>
            <a:xfrm>
              <a:off x="12512886" y="6368766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10446"/>
                  </a:lnTo>
                  <a:lnTo>
                    <a:pt x="0" y="82091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62626" y="71792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960265" y="8519190"/>
            <a:ext cx="1615440" cy="100965"/>
            <a:chOff x="13960265" y="8519190"/>
            <a:chExt cx="1615440" cy="100965"/>
          </a:xfrm>
        </p:grpSpPr>
        <p:sp>
          <p:nvSpPr>
            <p:cNvPr id="26" name="object 26"/>
            <p:cNvSpPr/>
            <p:nvPr/>
          </p:nvSpPr>
          <p:spPr>
            <a:xfrm>
              <a:off x="13960265" y="856945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75182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5954206" y="8045905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780056" y="8346284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43830" y="2361515"/>
            <a:ext cx="9843135" cy="5347970"/>
            <a:chOff x="7343830" y="2361515"/>
            <a:chExt cx="9843135" cy="5347970"/>
          </a:xfrm>
        </p:grpSpPr>
        <p:sp>
          <p:nvSpPr>
            <p:cNvPr id="31" name="object 31"/>
            <p:cNvSpPr/>
            <p:nvPr/>
          </p:nvSpPr>
          <p:spPr>
            <a:xfrm>
              <a:off x="17173382" y="2883624"/>
              <a:ext cx="0" cy="4826000"/>
            </a:xfrm>
            <a:custGeom>
              <a:avLst/>
              <a:gdLst/>
              <a:ahLst/>
              <a:cxnLst/>
              <a:rect l="l" t="t" r="r" b="b"/>
              <a:pathLst>
                <a:path h="4826000">
                  <a:moveTo>
                    <a:pt x="0" y="482547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754" y="28850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4">
                  <a:moveTo>
                    <a:pt x="0" y="0"/>
                  </a:moveTo>
                  <a:lnTo>
                    <a:pt x="978287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4091" y="2873660"/>
              <a:ext cx="0" cy="1376045"/>
            </a:xfrm>
            <a:custGeom>
              <a:avLst/>
              <a:gdLst/>
              <a:ahLst/>
              <a:cxnLst/>
              <a:rect l="l" t="t" r="r" b="b"/>
              <a:pathLst>
                <a:path h="1376045">
                  <a:moveTo>
                    <a:pt x="0" y="0"/>
                  </a:moveTo>
                  <a:lnTo>
                    <a:pt x="0" y="1365403"/>
                  </a:lnTo>
                  <a:lnTo>
                    <a:pt x="0" y="13758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3830" y="42390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515429" y="2361515"/>
              <a:ext cx="4317365" cy="1047115"/>
            </a:xfrm>
            <a:custGeom>
              <a:avLst/>
              <a:gdLst/>
              <a:ahLst/>
              <a:cxnLst/>
              <a:rect l="l" t="t" r="r" b="b"/>
              <a:pathLst>
                <a:path w="4317365" h="1047114">
                  <a:moveTo>
                    <a:pt x="407692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076922" y="1047088"/>
                  </a:lnTo>
                  <a:lnTo>
                    <a:pt x="4124701" y="1046904"/>
                  </a:lnTo>
                  <a:lnTo>
                    <a:pt x="4163231" y="1045617"/>
                  </a:lnTo>
                  <a:lnTo>
                    <a:pt x="4217829" y="1035322"/>
                  </a:lnTo>
                  <a:lnTo>
                    <a:pt x="4271235" y="1001303"/>
                  </a:lnTo>
                  <a:lnTo>
                    <a:pt x="4305251" y="947903"/>
                  </a:lnTo>
                  <a:lnTo>
                    <a:pt x="4315549" y="893299"/>
                  </a:lnTo>
                  <a:lnTo>
                    <a:pt x="4316836" y="854769"/>
                  </a:lnTo>
                  <a:lnTo>
                    <a:pt x="4317020" y="806991"/>
                  </a:lnTo>
                  <a:lnTo>
                    <a:pt x="4317020" y="240096"/>
                  </a:lnTo>
                  <a:lnTo>
                    <a:pt x="4316836" y="192318"/>
                  </a:lnTo>
                  <a:lnTo>
                    <a:pt x="4315549" y="153787"/>
                  </a:lnTo>
                  <a:lnTo>
                    <a:pt x="4305251" y="99184"/>
                  </a:lnTo>
                  <a:lnTo>
                    <a:pt x="4271235" y="45784"/>
                  </a:lnTo>
                  <a:lnTo>
                    <a:pt x="4217829" y="11765"/>
                  </a:lnTo>
                  <a:lnTo>
                    <a:pt x="4163231" y="1470"/>
                  </a:lnTo>
                  <a:lnTo>
                    <a:pt x="4124701" y="183"/>
                  </a:lnTo>
                  <a:lnTo>
                    <a:pt x="407692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952359" y="2661893"/>
            <a:ext cx="34436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Optimization</a:t>
            </a:r>
            <a:r>
              <a:rPr sz="2600" spc="20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Algo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3660" y="5119268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Courier New"/>
                <a:cs typeface="Courier New"/>
              </a:rPr>
              <a:t>input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20448" y="8087348"/>
            <a:ext cx="22872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ourier New"/>
                <a:cs typeface="Courier New"/>
              </a:rPr>
              <a:t>expected</a:t>
            </a:r>
            <a:r>
              <a:rPr sz="1950" spc="105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output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191071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Model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538" y="2431986"/>
            <a:ext cx="17724755" cy="468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 algn="just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simply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mathematical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function,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takes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and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produces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called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prediction.</a:t>
            </a:r>
            <a:endParaRPr sz="3300">
              <a:latin typeface="Courier New"/>
              <a:cs typeface="Courier New"/>
            </a:endParaRPr>
          </a:p>
          <a:p>
            <a:pPr marL="621665" marR="5080" indent="-609600" algn="just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Every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certain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Initially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set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random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values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causing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incorrect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results.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However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during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training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tuned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produce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desired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output.</a:t>
            </a:r>
            <a:endParaRPr sz="3300">
              <a:latin typeface="Courier New"/>
              <a:cs typeface="Courier New"/>
            </a:endParaRPr>
          </a:p>
          <a:p>
            <a:pPr marL="621665" marR="5080" indent="-609600" algn="just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entire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process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about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right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value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3C7DEC"/>
                </a:solidFill>
                <a:latin typeface="Courier New"/>
                <a:cs typeface="Courier New"/>
              </a:rPr>
              <a:t>for 	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these</a:t>
            </a:r>
            <a:r>
              <a:rPr sz="3300" spc="-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3C7DEC"/>
                </a:solidFill>
                <a:latin typeface="Courier New"/>
                <a:cs typeface="Courier New"/>
              </a:rPr>
              <a:t>parameters!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898" y="7992672"/>
            <a:ext cx="2948305" cy="2072639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600">
              <a:latin typeface="Times New Roman"/>
              <a:cs typeface="Times New Roman"/>
            </a:endParaRPr>
          </a:p>
          <a:p>
            <a:pPr marL="97091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79943" y="8978672"/>
            <a:ext cx="1611630" cy="100965"/>
            <a:chOff x="9479943" y="8978672"/>
            <a:chExt cx="1611630" cy="100965"/>
          </a:xfrm>
        </p:grpSpPr>
        <p:sp>
          <p:nvSpPr>
            <p:cNvPr id="7" name="object 7"/>
            <p:cNvSpPr/>
            <p:nvPr/>
          </p:nvSpPr>
          <p:spPr>
            <a:xfrm>
              <a:off x="9479943" y="9028933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90430" y="897867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410029" y="8505389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3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3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32756" y="8806339"/>
            <a:ext cx="2035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49263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Loss</a:t>
            </a:r>
            <a:r>
              <a:rPr sz="4950" spc="-12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Function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8722" y="8191009"/>
            <a:ext cx="3615690" cy="1715770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4" y="0"/>
                </a:moveTo>
                <a:lnTo>
                  <a:pt x="776436" y="0"/>
                </a:lnTo>
                <a:lnTo>
                  <a:pt x="0" y="1715560"/>
                </a:lnTo>
                <a:lnTo>
                  <a:pt x="2838837" y="1715560"/>
                </a:lnTo>
                <a:lnTo>
                  <a:pt x="361527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9605" y="8826455"/>
            <a:ext cx="1433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9743" y="7373884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79" h="1047115">
                <a:moveTo>
                  <a:pt x="2241067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6"/>
                </a:lnTo>
                <a:lnTo>
                  <a:pt x="45784" y="45785"/>
                </a:lnTo>
                <a:lnTo>
                  <a:pt x="11765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2241067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85" y="1035322"/>
                </a:lnTo>
                <a:lnTo>
                  <a:pt x="2435382" y="1001303"/>
                </a:lnTo>
                <a:lnTo>
                  <a:pt x="2469406" y="947904"/>
                </a:lnTo>
                <a:lnTo>
                  <a:pt x="2479695" y="893300"/>
                </a:lnTo>
                <a:lnTo>
                  <a:pt x="2480981" y="854769"/>
                </a:lnTo>
                <a:lnTo>
                  <a:pt x="2481165" y="806991"/>
                </a:lnTo>
                <a:lnTo>
                  <a:pt x="2481165" y="240097"/>
                </a:lnTo>
                <a:lnTo>
                  <a:pt x="2480981" y="192319"/>
                </a:lnTo>
                <a:lnTo>
                  <a:pt x="2479695" y="153788"/>
                </a:lnTo>
                <a:lnTo>
                  <a:pt x="2469406" y="99184"/>
                </a:lnTo>
                <a:lnTo>
                  <a:pt x="2435382" y="45785"/>
                </a:lnTo>
                <a:lnTo>
                  <a:pt x="2381985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67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0758" y="2240390"/>
            <a:ext cx="17222470" cy="586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255904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generates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input,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need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way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inform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correct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much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of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correct.</a:t>
            </a:r>
            <a:endParaRPr sz="33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622300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done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comparing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expected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output.</a:t>
            </a:r>
            <a:endParaRPr sz="3300">
              <a:latin typeface="Courier New"/>
              <a:cs typeface="Courier New"/>
            </a:endParaRPr>
          </a:p>
          <a:p>
            <a:pPr marL="621665" marR="507365" indent="-609600" algn="just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function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computes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difference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between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prediction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expected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returns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result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which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often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called 	</a:t>
            </a:r>
            <a:r>
              <a:rPr sz="3300" spc="-10" dirty="0">
                <a:solidFill>
                  <a:srgbClr val="3C7DEC"/>
                </a:solidFill>
                <a:latin typeface="Courier New"/>
                <a:cs typeface="Courier New"/>
              </a:rPr>
              <a:t>loss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.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85"/>
              </a:spcBef>
            </a:pPr>
            <a:endParaRPr sz="3300">
              <a:latin typeface="Courier New"/>
              <a:cs typeface="Courier New"/>
            </a:endParaRPr>
          </a:p>
          <a:p>
            <a:pPr marR="54610" algn="ctr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7148" y="9303536"/>
            <a:ext cx="5938520" cy="100965"/>
            <a:chOff x="5127148" y="9303536"/>
            <a:chExt cx="5938520" cy="100965"/>
          </a:xfrm>
        </p:grpSpPr>
        <p:sp>
          <p:nvSpPr>
            <p:cNvPr id="9" name="object 9"/>
            <p:cNvSpPr/>
            <p:nvPr/>
          </p:nvSpPr>
          <p:spPr>
            <a:xfrm>
              <a:off x="5127148" y="9353797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64985" y="930353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444009" y="8317535"/>
            <a:ext cx="2138045" cy="2072639"/>
          </a:xfrm>
          <a:custGeom>
            <a:avLst/>
            <a:gdLst/>
            <a:ahLst/>
            <a:cxnLst/>
            <a:rect l="l" t="t" r="r" b="b"/>
            <a:pathLst>
              <a:path w="2138044" h="2072640">
                <a:moveTo>
                  <a:pt x="1068875" y="0"/>
                </a:moveTo>
                <a:lnTo>
                  <a:pt x="1023295" y="936"/>
                </a:lnTo>
                <a:lnTo>
                  <a:pt x="977781" y="3747"/>
                </a:lnTo>
                <a:lnTo>
                  <a:pt x="932401" y="8430"/>
                </a:lnTo>
                <a:lnTo>
                  <a:pt x="887221" y="14988"/>
                </a:lnTo>
                <a:lnTo>
                  <a:pt x="842307" y="23419"/>
                </a:lnTo>
                <a:lnTo>
                  <a:pt x="797727" y="33723"/>
                </a:lnTo>
                <a:lnTo>
                  <a:pt x="753548" y="45901"/>
                </a:lnTo>
                <a:lnTo>
                  <a:pt x="709835" y="59953"/>
                </a:lnTo>
                <a:lnTo>
                  <a:pt x="666656" y="75878"/>
                </a:lnTo>
                <a:lnTo>
                  <a:pt x="624078" y="93677"/>
                </a:lnTo>
                <a:lnTo>
                  <a:pt x="582166" y="113349"/>
                </a:lnTo>
                <a:lnTo>
                  <a:pt x="540988" y="134895"/>
                </a:lnTo>
                <a:lnTo>
                  <a:pt x="500611" y="158314"/>
                </a:lnTo>
                <a:lnTo>
                  <a:pt x="461101" y="183607"/>
                </a:lnTo>
                <a:lnTo>
                  <a:pt x="422524" y="210773"/>
                </a:lnTo>
                <a:lnTo>
                  <a:pt x="384949" y="239813"/>
                </a:lnTo>
                <a:lnTo>
                  <a:pt x="348440" y="270726"/>
                </a:lnTo>
                <a:lnTo>
                  <a:pt x="313066" y="303513"/>
                </a:lnTo>
                <a:lnTo>
                  <a:pt x="279247" y="337808"/>
                </a:lnTo>
                <a:lnTo>
                  <a:pt x="247361" y="373203"/>
                </a:lnTo>
                <a:lnTo>
                  <a:pt x="217407" y="409632"/>
                </a:lnTo>
                <a:lnTo>
                  <a:pt x="189385" y="447031"/>
                </a:lnTo>
                <a:lnTo>
                  <a:pt x="163296" y="485336"/>
                </a:lnTo>
                <a:lnTo>
                  <a:pt x="139140" y="524481"/>
                </a:lnTo>
                <a:lnTo>
                  <a:pt x="116916" y="564402"/>
                </a:lnTo>
                <a:lnTo>
                  <a:pt x="96625" y="605035"/>
                </a:lnTo>
                <a:lnTo>
                  <a:pt x="78266" y="646315"/>
                </a:lnTo>
                <a:lnTo>
                  <a:pt x="61840" y="688176"/>
                </a:lnTo>
                <a:lnTo>
                  <a:pt x="47346" y="730555"/>
                </a:lnTo>
                <a:lnTo>
                  <a:pt x="34785" y="773386"/>
                </a:lnTo>
                <a:lnTo>
                  <a:pt x="24156" y="816606"/>
                </a:lnTo>
                <a:lnTo>
                  <a:pt x="15460" y="860149"/>
                </a:lnTo>
                <a:lnTo>
                  <a:pt x="8696" y="903950"/>
                </a:lnTo>
                <a:lnTo>
                  <a:pt x="3865" y="947946"/>
                </a:lnTo>
                <a:lnTo>
                  <a:pt x="966" y="992071"/>
                </a:lnTo>
                <a:lnTo>
                  <a:pt x="0" y="1036261"/>
                </a:lnTo>
                <a:lnTo>
                  <a:pt x="966" y="1080450"/>
                </a:lnTo>
                <a:lnTo>
                  <a:pt x="3865" y="1124575"/>
                </a:lnTo>
                <a:lnTo>
                  <a:pt x="8696" y="1168571"/>
                </a:lnTo>
                <a:lnTo>
                  <a:pt x="15460" y="1212372"/>
                </a:lnTo>
                <a:lnTo>
                  <a:pt x="24156" y="1255915"/>
                </a:lnTo>
                <a:lnTo>
                  <a:pt x="34785" y="1299135"/>
                </a:lnTo>
                <a:lnTo>
                  <a:pt x="47346" y="1341966"/>
                </a:lnTo>
                <a:lnTo>
                  <a:pt x="61840" y="1384345"/>
                </a:lnTo>
                <a:lnTo>
                  <a:pt x="78266" y="1426207"/>
                </a:lnTo>
                <a:lnTo>
                  <a:pt x="96625" y="1467486"/>
                </a:lnTo>
                <a:lnTo>
                  <a:pt x="116916" y="1508119"/>
                </a:lnTo>
                <a:lnTo>
                  <a:pt x="139140" y="1548040"/>
                </a:lnTo>
                <a:lnTo>
                  <a:pt x="163296" y="1587186"/>
                </a:lnTo>
                <a:lnTo>
                  <a:pt x="189385" y="1625490"/>
                </a:lnTo>
                <a:lnTo>
                  <a:pt x="217407" y="1662889"/>
                </a:lnTo>
                <a:lnTo>
                  <a:pt x="247361" y="1699319"/>
                </a:lnTo>
                <a:lnTo>
                  <a:pt x="279247" y="1734713"/>
                </a:lnTo>
                <a:lnTo>
                  <a:pt x="313066" y="1769008"/>
                </a:lnTo>
                <a:lnTo>
                  <a:pt x="348440" y="1801795"/>
                </a:lnTo>
                <a:lnTo>
                  <a:pt x="384949" y="1832708"/>
                </a:lnTo>
                <a:lnTo>
                  <a:pt x="422524" y="1861748"/>
                </a:lnTo>
                <a:lnTo>
                  <a:pt x="461101" y="1888915"/>
                </a:lnTo>
                <a:lnTo>
                  <a:pt x="500611" y="1914208"/>
                </a:lnTo>
                <a:lnTo>
                  <a:pt x="540988" y="1937627"/>
                </a:lnTo>
                <a:lnTo>
                  <a:pt x="582166" y="1959173"/>
                </a:lnTo>
                <a:lnTo>
                  <a:pt x="624078" y="1978845"/>
                </a:lnTo>
                <a:lnTo>
                  <a:pt x="666656" y="1996643"/>
                </a:lnTo>
                <a:lnTo>
                  <a:pt x="709835" y="2012569"/>
                </a:lnTo>
                <a:lnTo>
                  <a:pt x="753548" y="2026620"/>
                </a:lnTo>
                <a:lnTo>
                  <a:pt x="797727" y="2038798"/>
                </a:lnTo>
                <a:lnTo>
                  <a:pt x="842307" y="2049103"/>
                </a:lnTo>
                <a:lnTo>
                  <a:pt x="887221" y="2057534"/>
                </a:lnTo>
                <a:lnTo>
                  <a:pt x="932401" y="2064091"/>
                </a:lnTo>
                <a:lnTo>
                  <a:pt x="977781" y="2068775"/>
                </a:lnTo>
                <a:lnTo>
                  <a:pt x="1023295" y="2071585"/>
                </a:lnTo>
                <a:lnTo>
                  <a:pt x="1068875" y="2072522"/>
                </a:lnTo>
                <a:lnTo>
                  <a:pt x="1114456" y="2071585"/>
                </a:lnTo>
                <a:lnTo>
                  <a:pt x="1159969" y="2068775"/>
                </a:lnTo>
                <a:lnTo>
                  <a:pt x="1205350" y="2064091"/>
                </a:lnTo>
                <a:lnTo>
                  <a:pt x="1250530" y="2057534"/>
                </a:lnTo>
                <a:lnTo>
                  <a:pt x="1295443" y="2049103"/>
                </a:lnTo>
                <a:lnTo>
                  <a:pt x="1340023" y="2038798"/>
                </a:lnTo>
                <a:lnTo>
                  <a:pt x="1384203" y="2026620"/>
                </a:lnTo>
                <a:lnTo>
                  <a:pt x="1427915" y="2012569"/>
                </a:lnTo>
                <a:lnTo>
                  <a:pt x="1471094" y="1996643"/>
                </a:lnTo>
                <a:lnTo>
                  <a:pt x="1513673" y="1978845"/>
                </a:lnTo>
                <a:lnTo>
                  <a:pt x="1555585" y="1959173"/>
                </a:lnTo>
                <a:lnTo>
                  <a:pt x="1596762" y="1937627"/>
                </a:lnTo>
                <a:lnTo>
                  <a:pt x="1637140" y="1914208"/>
                </a:lnTo>
                <a:lnTo>
                  <a:pt x="1676650" y="1888915"/>
                </a:lnTo>
                <a:lnTo>
                  <a:pt x="1715226" y="1861748"/>
                </a:lnTo>
                <a:lnTo>
                  <a:pt x="1752802" y="1832708"/>
                </a:lnTo>
                <a:lnTo>
                  <a:pt x="1789310" y="1801795"/>
                </a:lnTo>
                <a:lnTo>
                  <a:pt x="1824685" y="1769008"/>
                </a:lnTo>
                <a:lnTo>
                  <a:pt x="1858504" y="1734713"/>
                </a:lnTo>
                <a:lnTo>
                  <a:pt x="1890390" y="1699319"/>
                </a:lnTo>
                <a:lnTo>
                  <a:pt x="1920344" y="1662889"/>
                </a:lnTo>
                <a:lnTo>
                  <a:pt x="1948365" y="1625490"/>
                </a:lnTo>
                <a:lnTo>
                  <a:pt x="1974454" y="1587186"/>
                </a:lnTo>
                <a:lnTo>
                  <a:pt x="1998611" y="1548040"/>
                </a:lnTo>
                <a:lnTo>
                  <a:pt x="2020834" y="1508119"/>
                </a:lnTo>
                <a:lnTo>
                  <a:pt x="2041126" y="1467486"/>
                </a:lnTo>
                <a:lnTo>
                  <a:pt x="2059485" y="1426207"/>
                </a:lnTo>
                <a:lnTo>
                  <a:pt x="2075911" y="1384345"/>
                </a:lnTo>
                <a:lnTo>
                  <a:pt x="2090405" y="1341966"/>
                </a:lnTo>
                <a:lnTo>
                  <a:pt x="2102966" y="1299135"/>
                </a:lnTo>
                <a:lnTo>
                  <a:pt x="2113595" y="1255915"/>
                </a:lnTo>
                <a:lnTo>
                  <a:pt x="2122291" y="1212372"/>
                </a:lnTo>
                <a:lnTo>
                  <a:pt x="2129055" y="1168571"/>
                </a:lnTo>
                <a:lnTo>
                  <a:pt x="2133886" y="1124575"/>
                </a:lnTo>
                <a:lnTo>
                  <a:pt x="2136785" y="1080450"/>
                </a:lnTo>
                <a:lnTo>
                  <a:pt x="2137751" y="1036261"/>
                </a:lnTo>
                <a:lnTo>
                  <a:pt x="2136785" y="992071"/>
                </a:lnTo>
                <a:lnTo>
                  <a:pt x="2133886" y="947946"/>
                </a:lnTo>
                <a:lnTo>
                  <a:pt x="2129055" y="903950"/>
                </a:lnTo>
                <a:lnTo>
                  <a:pt x="2122291" y="860149"/>
                </a:lnTo>
                <a:lnTo>
                  <a:pt x="2113595" y="816606"/>
                </a:lnTo>
                <a:lnTo>
                  <a:pt x="2102966" y="773386"/>
                </a:lnTo>
                <a:lnTo>
                  <a:pt x="2090405" y="730555"/>
                </a:lnTo>
                <a:lnTo>
                  <a:pt x="2075911" y="688176"/>
                </a:lnTo>
                <a:lnTo>
                  <a:pt x="2059485" y="646315"/>
                </a:lnTo>
                <a:lnTo>
                  <a:pt x="2041126" y="605035"/>
                </a:lnTo>
                <a:lnTo>
                  <a:pt x="2020834" y="564402"/>
                </a:lnTo>
                <a:lnTo>
                  <a:pt x="1998611" y="524481"/>
                </a:lnTo>
                <a:lnTo>
                  <a:pt x="1974454" y="485336"/>
                </a:lnTo>
                <a:lnTo>
                  <a:pt x="1948365" y="447031"/>
                </a:lnTo>
                <a:lnTo>
                  <a:pt x="1920344" y="409632"/>
                </a:lnTo>
                <a:lnTo>
                  <a:pt x="1890390" y="373203"/>
                </a:lnTo>
                <a:lnTo>
                  <a:pt x="1858504" y="337808"/>
                </a:lnTo>
                <a:lnTo>
                  <a:pt x="1824685" y="303513"/>
                </a:lnTo>
                <a:lnTo>
                  <a:pt x="1789310" y="270726"/>
                </a:lnTo>
                <a:lnTo>
                  <a:pt x="1752802" y="239813"/>
                </a:lnTo>
                <a:lnTo>
                  <a:pt x="1715226" y="210773"/>
                </a:lnTo>
                <a:lnTo>
                  <a:pt x="1676650" y="183607"/>
                </a:lnTo>
                <a:lnTo>
                  <a:pt x="1637140" y="158314"/>
                </a:lnTo>
                <a:lnTo>
                  <a:pt x="1596762" y="134895"/>
                </a:lnTo>
                <a:lnTo>
                  <a:pt x="1555585" y="113349"/>
                </a:lnTo>
                <a:lnTo>
                  <a:pt x="1513673" y="93677"/>
                </a:lnTo>
                <a:lnTo>
                  <a:pt x="1471094" y="75878"/>
                </a:lnTo>
                <a:lnTo>
                  <a:pt x="1427915" y="59953"/>
                </a:lnTo>
                <a:lnTo>
                  <a:pt x="1384203" y="45901"/>
                </a:lnTo>
                <a:lnTo>
                  <a:pt x="1340023" y="33723"/>
                </a:lnTo>
                <a:lnTo>
                  <a:pt x="1295443" y="23419"/>
                </a:lnTo>
                <a:lnTo>
                  <a:pt x="1250530" y="14988"/>
                </a:lnTo>
                <a:lnTo>
                  <a:pt x="1205350" y="8430"/>
                </a:lnTo>
                <a:lnTo>
                  <a:pt x="1159969" y="3747"/>
                </a:lnTo>
                <a:lnTo>
                  <a:pt x="1114456" y="936"/>
                </a:lnTo>
                <a:lnTo>
                  <a:pt x="10688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96000" y="8862279"/>
            <a:ext cx="163385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1955">
              <a:lnSpc>
                <a:spcPct val="113599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43232" y="7768979"/>
            <a:ext cx="1109980" cy="412750"/>
            <a:chOff x="11443232" y="7768979"/>
            <a:chExt cx="1109980" cy="412750"/>
          </a:xfrm>
        </p:grpSpPr>
        <p:sp>
          <p:nvSpPr>
            <p:cNvPr id="14" name="object 14"/>
            <p:cNvSpPr/>
            <p:nvPr/>
          </p:nvSpPr>
          <p:spPr>
            <a:xfrm>
              <a:off x="12502414" y="7773196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07844"/>
                  </a:lnTo>
                  <a:lnTo>
                    <a:pt x="0" y="31831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52154" y="808104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43232" y="7779450"/>
              <a:ext cx="1052830" cy="0"/>
            </a:xfrm>
            <a:custGeom>
              <a:avLst/>
              <a:gdLst/>
              <a:ahLst/>
              <a:cxnLst/>
              <a:rect l="l" t="t" r="r" b="b"/>
              <a:pathLst>
                <a:path w="1052829">
                  <a:moveTo>
                    <a:pt x="0" y="0"/>
                  </a:moveTo>
                  <a:lnTo>
                    <a:pt x="105264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960265" y="9303536"/>
            <a:ext cx="1615440" cy="100965"/>
            <a:chOff x="13960265" y="9303536"/>
            <a:chExt cx="1615440" cy="100965"/>
          </a:xfrm>
        </p:grpSpPr>
        <p:sp>
          <p:nvSpPr>
            <p:cNvPr id="18" name="object 18"/>
            <p:cNvSpPr/>
            <p:nvPr/>
          </p:nvSpPr>
          <p:spPr>
            <a:xfrm>
              <a:off x="13960265" y="9353797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475182" y="930353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5954206" y="8830252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780056" y="9130631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20448" y="8871696"/>
            <a:ext cx="22872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ourier New"/>
                <a:cs typeface="Courier New"/>
              </a:rPr>
              <a:t>expected</a:t>
            </a:r>
            <a:r>
              <a:rPr sz="1950" spc="105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output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2761" y="9019113"/>
            <a:ext cx="9752330" cy="100965"/>
            <a:chOff x="4942761" y="9019113"/>
            <a:chExt cx="9752330" cy="100965"/>
          </a:xfrm>
        </p:grpSpPr>
        <p:sp>
          <p:nvSpPr>
            <p:cNvPr id="3" name="object 3"/>
            <p:cNvSpPr/>
            <p:nvPr/>
          </p:nvSpPr>
          <p:spPr>
            <a:xfrm>
              <a:off x="4942761" y="9069374"/>
              <a:ext cx="9662160" cy="0"/>
            </a:xfrm>
            <a:custGeom>
              <a:avLst/>
              <a:gdLst/>
              <a:ahLst/>
              <a:cxnLst/>
              <a:rect l="l" t="t" r="r" b="b"/>
              <a:pathLst>
                <a:path w="9662160">
                  <a:moveTo>
                    <a:pt x="0" y="0"/>
                  </a:moveTo>
                  <a:lnTo>
                    <a:pt x="9651268" y="0"/>
                  </a:lnTo>
                  <a:lnTo>
                    <a:pt x="966173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94026" y="901911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6" name="object 6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70449" y="986494"/>
            <a:ext cx="8318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Optimization</a:t>
            </a:r>
            <a:r>
              <a:rPr sz="4950" spc="-36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Algorithm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156" y="2177890"/>
            <a:ext cx="17473930" cy="468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algorithm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tries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reduce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difference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indicated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loss 	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function.</a:t>
            </a:r>
            <a:endParaRPr sz="3300">
              <a:latin typeface="Courier New"/>
              <a:cs typeface="Courier New"/>
            </a:endParaRPr>
          </a:p>
          <a:p>
            <a:pPr marL="621665" marR="126111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done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tuning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generated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closer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expected 	output.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Optimization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algorithms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provide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method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systematically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updating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gets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better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better.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96788" y="7963013"/>
            <a:ext cx="2948305" cy="2072639"/>
          </a:xfrm>
          <a:custGeom>
            <a:avLst/>
            <a:gdLst/>
            <a:ahLst/>
            <a:cxnLst/>
            <a:rect l="l" t="t" r="r" b="b"/>
            <a:pathLst>
              <a:path w="2948305" h="2072640">
                <a:moveTo>
                  <a:pt x="2947958" y="0"/>
                </a:moveTo>
                <a:lnTo>
                  <a:pt x="0" y="0"/>
                </a:lnTo>
                <a:lnTo>
                  <a:pt x="0" y="2072522"/>
                </a:lnTo>
                <a:lnTo>
                  <a:pt x="2947958" y="2072522"/>
                </a:lnTo>
                <a:lnTo>
                  <a:pt x="2947958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655461" y="8781701"/>
            <a:ext cx="10306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9357" y="8475731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79" h="1047115">
                <a:moveTo>
                  <a:pt x="2241073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5"/>
                </a:lnTo>
                <a:lnTo>
                  <a:pt x="45785" y="45784"/>
                </a:lnTo>
                <a:lnTo>
                  <a:pt x="11766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1" y="1046904"/>
                </a:lnTo>
                <a:lnTo>
                  <a:pt x="2327381" y="1045617"/>
                </a:lnTo>
                <a:lnTo>
                  <a:pt x="2381985" y="1035322"/>
                </a:lnTo>
                <a:lnTo>
                  <a:pt x="2435385" y="1001303"/>
                </a:lnTo>
                <a:lnTo>
                  <a:pt x="2469404" y="947904"/>
                </a:lnTo>
                <a:lnTo>
                  <a:pt x="2479698" y="893300"/>
                </a:lnTo>
                <a:lnTo>
                  <a:pt x="2480985" y="854769"/>
                </a:lnTo>
                <a:lnTo>
                  <a:pt x="2481169" y="806991"/>
                </a:lnTo>
                <a:lnTo>
                  <a:pt x="2481169" y="240096"/>
                </a:lnTo>
                <a:lnTo>
                  <a:pt x="2480985" y="192318"/>
                </a:lnTo>
                <a:lnTo>
                  <a:pt x="2479698" y="153787"/>
                </a:lnTo>
                <a:lnTo>
                  <a:pt x="2469404" y="99184"/>
                </a:lnTo>
                <a:lnTo>
                  <a:pt x="2435385" y="45784"/>
                </a:lnTo>
                <a:lnTo>
                  <a:pt x="2381985" y="11765"/>
                </a:lnTo>
                <a:lnTo>
                  <a:pt x="2327381" y="1470"/>
                </a:lnTo>
                <a:lnTo>
                  <a:pt x="2288851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5209" y="8776110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7739" y="8475731"/>
            <a:ext cx="4317365" cy="1047115"/>
          </a:xfrm>
          <a:custGeom>
            <a:avLst/>
            <a:gdLst/>
            <a:ahLst/>
            <a:cxnLst/>
            <a:rect l="l" t="t" r="r" b="b"/>
            <a:pathLst>
              <a:path w="4317365" h="1047115">
                <a:moveTo>
                  <a:pt x="4076927" y="0"/>
                </a:moveTo>
                <a:lnTo>
                  <a:pt x="240096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4" y="11765"/>
                </a:lnTo>
                <a:lnTo>
                  <a:pt x="45784" y="45784"/>
                </a:lnTo>
                <a:lnTo>
                  <a:pt x="11765" y="99184"/>
                </a:lnTo>
                <a:lnTo>
                  <a:pt x="1470" y="153787"/>
                </a:lnTo>
                <a:lnTo>
                  <a:pt x="183" y="192318"/>
                </a:lnTo>
                <a:lnTo>
                  <a:pt x="0" y="240096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5" y="947904"/>
                </a:lnTo>
                <a:lnTo>
                  <a:pt x="45784" y="1001303"/>
                </a:lnTo>
                <a:lnTo>
                  <a:pt x="99184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6" y="1047088"/>
                </a:lnTo>
                <a:lnTo>
                  <a:pt x="4076927" y="1047088"/>
                </a:lnTo>
                <a:lnTo>
                  <a:pt x="4124706" y="1046904"/>
                </a:lnTo>
                <a:lnTo>
                  <a:pt x="4163236" y="1045617"/>
                </a:lnTo>
                <a:lnTo>
                  <a:pt x="4217833" y="1035322"/>
                </a:lnTo>
                <a:lnTo>
                  <a:pt x="4271235" y="1001303"/>
                </a:lnTo>
                <a:lnTo>
                  <a:pt x="4305255" y="947904"/>
                </a:lnTo>
                <a:lnTo>
                  <a:pt x="4315553" y="893300"/>
                </a:lnTo>
                <a:lnTo>
                  <a:pt x="4316840" y="854769"/>
                </a:lnTo>
                <a:lnTo>
                  <a:pt x="4317024" y="806991"/>
                </a:lnTo>
                <a:lnTo>
                  <a:pt x="4317024" y="240096"/>
                </a:lnTo>
                <a:lnTo>
                  <a:pt x="4316840" y="192318"/>
                </a:lnTo>
                <a:lnTo>
                  <a:pt x="4315553" y="153787"/>
                </a:lnTo>
                <a:lnTo>
                  <a:pt x="4305255" y="99184"/>
                </a:lnTo>
                <a:lnTo>
                  <a:pt x="4271235" y="45784"/>
                </a:lnTo>
                <a:lnTo>
                  <a:pt x="4217833" y="11765"/>
                </a:lnTo>
                <a:lnTo>
                  <a:pt x="4163236" y="1470"/>
                </a:lnTo>
                <a:lnTo>
                  <a:pt x="4124706" y="183"/>
                </a:lnTo>
                <a:lnTo>
                  <a:pt x="4076927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34672" y="8776110"/>
            <a:ext cx="34436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Optimization</a:t>
            </a:r>
            <a:r>
              <a:rPr sz="2600" spc="20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Algo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788997"/>
            <a:ext cx="8318500" cy="161163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Optimization</a:t>
            </a:r>
            <a:r>
              <a:rPr sz="4950" spc="-36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Algorithm</a:t>
            </a:r>
            <a:endParaRPr sz="4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Gradient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3C7DEC"/>
                </a:solidFill>
                <a:latin typeface="Courier New"/>
                <a:cs typeface="Courier New"/>
              </a:rPr>
              <a:t>Descent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56" y="3155602"/>
            <a:ext cx="17222470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start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random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value,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aim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gradient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descent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find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gradient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respect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loss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direction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minima.</a:t>
            </a:r>
            <a:endParaRPr sz="3300">
              <a:latin typeface="Courier New"/>
              <a:cs typeface="Courier New"/>
            </a:endParaRPr>
          </a:p>
          <a:p>
            <a:pPr marL="621665" marR="1814195" indent="-609600">
              <a:lnSpc>
                <a:spcPct val="132400"/>
              </a:lnSpc>
              <a:buAutoNum type="arabicPeriod"/>
              <a:tabLst>
                <a:tab pos="622935" algn="l"/>
                <a:tab pos="4578350" algn="l"/>
                <a:tab pos="13891894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formula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below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updating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Let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	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i="1" spc="-50" dirty="0">
                <a:solidFill>
                  <a:srgbClr val="5E5E5E"/>
                </a:solidFill>
                <a:latin typeface="Times New Roman"/>
                <a:cs typeface="Times New Roman"/>
              </a:rPr>
              <a:t>J</a:t>
            </a:r>
            <a:r>
              <a:rPr sz="3300" i="1" dirty="0">
                <a:solidFill>
                  <a:srgbClr val="5E5E5E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loss.</a:t>
            </a:r>
            <a:endParaRPr sz="3300">
              <a:latin typeface="Courier New"/>
              <a:cs typeface="Courier New"/>
            </a:endParaRPr>
          </a:p>
          <a:p>
            <a:pPr marL="1105535" indent="-109283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11055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rate,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decides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size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step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taken.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430" y="8277559"/>
            <a:ext cx="321500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950" i="1" spc="-325" dirty="0">
                <a:latin typeface="Arial"/>
                <a:cs typeface="Arial"/>
              </a:rPr>
              <a:t>θ</a:t>
            </a:r>
            <a:r>
              <a:rPr sz="4950" i="1" spc="-5" dirty="0">
                <a:latin typeface="Arial"/>
                <a:cs typeface="Arial"/>
              </a:rPr>
              <a:t> </a:t>
            </a:r>
            <a:r>
              <a:rPr sz="4950" spc="585" dirty="0">
                <a:latin typeface="Times New Roman"/>
                <a:cs typeface="Times New Roman"/>
              </a:rPr>
              <a:t>=</a:t>
            </a:r>
            <a:r>
              <a:rPr sz="4950" spc="140" dirty="0">
                <a:latin typeface="Times New Roman"/>
                <a:cs typeface="Times New Roman"/>
              </a:rPr>
              <a:t> </a:t>
            </a:r>
            <a:r>
              <a:rPr sz="4950" i="1" spc="-325" dirty="0">
                <a:latin typeface="Arial"/>
                <a:cs typeface="Arial"/>
              </a:rPr>
              <a:t>θ</a:t>
            </a:r>
            <a:r>
              <a:rPr sz="4950" i="1" spc="-275" dirty="0">
                <a:latin typeface="Arial"/>
                <a:cs typeface="Arial"/>
              </a:rPr>
              <a:t> </a:t>
            </a:r>
            <a:r>
              <a:rPr sz="4950" spc="-555" dirty="0">
                <a:latin typeface="Lucida Sans Unicode"/>
                <a:cs typeface="Lucida Sans Unicode"/>
              </a:rPr>
              <a:t>−</a:t>
            </a:r>
            <a:r>
              <a:rPr sz="4950" spc="-470" dirty="0">
                <a:latin typeface="Lucida Sans Unicode"/>
                <a:cs typeface="Lucida Sans Unicode"/>
              </a:rPr>
              <a:t> </a:t>
            </a:r>
            <a:r>
              <a:rPr sz="4950" i="1" spc="-120" dirty="0">
                <a:latin typeface="Arial"/>
                <a:cs typeface="Arial"/>
              </a:rPr>
              <a:t>α</a:t>
            </a:r>
            <a:r>
              <a:rPr sz="4950" i="1" spc="-390" dirty="0">
                <a:latin typeface="Arial"/>
                <a:cs typeface="Arial"/>
              </a:rPr>
              <a:t> </a:t>
            </a:r>
            <a:r>
              <a:rPr sz="7425" u="heavy" spc="-780" baseline="39281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∂</a:t>
            </a:r>
            <a:r>
              <a:rPr sz="7425" i="1" u="heavy" spc="-780" baseline="392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endParaRPr sz="7425" baseline="3928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2004" y="8748748"/>
            <a:ext cx="62293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660" dirty="0">
                <a:latin typeface="Lucida Sans Unicode"/>
                <a:cs typeface="Lucida Sans Unicode"/>
              </a:rPr>
              <a:t>∂</a:t>
            </a:r>
            <a:r>
              <a:rPr sz="4950" i="1" spc="-660" dirty="0">
                <a:latin typeface="Arial"/>
                <a:cs typeface="Arial"/>
              </a:rPr>
              <a:t>θ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2E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Putting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it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together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1295" y="2710264"/>
            <a:ext cx="13955394" cy="601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2015489" indent="-609600">
              <a:lnSpc>
                <a:spcPct val="132400"/>
              </a:lnSpc>
              <a:spcBef>
                <a:spcPts val="100"/>
              </a:spcBef>
              <a:buClr>
                <a:srgbClr val="5E5E5E"/>
              </a:buClr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model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makes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50" dirty="0">
                <a:solidFill>
                  <a:srgbClr val="5E5E5E"/>
                </a:solidFill>
                <a:latin typeface="Courier New"/>
                <a:cs typeface="Courier New"/>
              </a:rPr>
              <a:t>a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each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input.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function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computes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difference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between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expected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output.</a:t>
            </a:r>
            <a:endParaRPr sz="3300">
              <a:latin typeface="Courier New"/>
              <a:cs typeface="Courier New"/>
            </a:endParaRPr>
          </a:p>
          <a:p>
            <a:pPr marL="621665" marR="507365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optimization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3C7DEC"/>
                </a:solidFill>
                <a:latin typeface="Courier New"/>
                <a:cs typeface="Courier New"/>
              </a:rPr>
              <a:t>algorithm</a:t>
            </a:r>
            <a:r>
              <a:rPr sz="3300" spc="-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tries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reduce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tuning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model.</a:t>
            </a:r>
            <a:endParaRPr sz="33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622300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repeats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over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entire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dataset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multiple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times.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Eventually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parameters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reach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local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minima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generates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accurate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predictions.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234" y="146135"/>
            <a:ext cx="13130131" cy="191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375" spc="-82" baseline="-8080" dirty="0"/>
              <a:t>3A Linear Regression</a:t>
            </a:r>
            <a:endParaRPr sz="4950" dirty="0"/>
          </a:p>
        </p:txBody>
      </p:sp>
      <p:sp>
        <p:nvSpPr>
          <p:cNvPr id="3" name="object 3"/>
          <p:cNvSpPr/>
          <p:nvPr/>
        </p:nvSpPr>
        <p:spPr>
          <a:xfrm>
            <a:off x="6075169" y="4555506"/>
            <a:ext cx="2948305" cy="2072639"/>
          </a:xfrm>
          <a:custGeom>
            <a:avLst/>
            <a:gdLst/>
            <a:ahLst/>
            <a:cxnLst/>
            <a:rect l="l" t="t" r="r" b="b"/>
            <a:pathLst>
              <a:path w="2948304" h="2072640">
                <a:moveTo>
                  <a:pt x="2947958" y="0"/>
                </a:moveTo>
                <a:lnTo>
                  <a:pt x="0" y="0"/>
                </a:lnTo>
                <a:lnTo>
                  <a:pt x="0" y="2072522"/>
                </a:lnTo>
                <a:lnTo>
                  <a:pt x="2947958" y="2072522"/>
                </a:lnTo>
                <a:lnTo>
                  <a:pt x="2947958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0470" y="5374193"/>
            <a:ext cx="15976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6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FFFF"/>
                </a:solidFill>
                <a:latin typeface="Arial"/>
                <a:cs typeface="Arial"/>
              </a:rPr>
              <a:t>α</a:t>
            </a: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3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-50" dirty="0">
                <a:solidFill>
                  <a:srgbClr val="FFFFFF"/>
                </a:solidFill>
                <a:latin typeface="Arial"/>
                <a:cs typeface="Arial"/>
              </a:rPr>
              <a:t>β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7017" y="7287220"/>
            <a:ext cx="4119245" cy="1954530"/>
          </a:xfrm>
          <a:custGeom>
            <a:avLst/>
            <a:gdLst/>
            <a:ahLst/>
            <a:cxnLst/>
            <a:rect l="l" t="t" r="r" b="b"/>
            <a:pathLst>
              <a:path w="4119245" h="1954529">
                <a:moveTo>
                  <a:pt x="4118685" y="0"/>
                </a:moveTo>
                <a:lnTo>
                  <a:pt x="884552" y="0"/>
                </a:lnTo>
                <a:lnTo>
                  <a:pt x="0" y="1954445"/>
                </a:lnTo>
                <a:lnTo>
                  <a:pt x="3234132" y="1954445"/>
                </a:lnTo>
                <a:lnTo>
                  <a:pt x="4118685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7936" y="7769791"/>
            <a:ext cx="2639060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2445" marR="5080" indent="-500380">
              <a:lnSpc>
                <a:spcPct val="113599"/>
              </a:lnSpc>
              <a:spcBef>
                <a:spcPts val="90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(No</a:t>
            </a:r>
            <a:r>
              <a:rPr sz="26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6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rooms, price)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65889" y="5541506"/>
            <a:ext cx="2152015" cy="1510030"/>
            <a:chOff x="3465889" y="5541506"/>
            <a:chExt cx="2152015" cy="1510030"/>
          </a:xfrm>
        </p:grpSpPr>
        <p:sp>
          <p:nvSpPr>
            <p:cNvPr id="8" name="object 8"/>
            <p:cNvSpPr/>
            <p:nvPr/>
          </p:nvSpPr>
          <p:spPr>
            <a:xfrm>
              <a:off x="3479613" y="5591766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37228" y="0"/>
                  </a:lnTo>
                  <a:lnTo>
                    <a:pt x="204769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6841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6360" y="5585265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h="1466215">
                  <a:moveTo>
                    <a:pt x="0" y="146592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485364" y="5541506"/>
            <a:ext cx="1610995" cy="100965"/>
            <a:chOff x="9485364" y="5541506"/>
            <a:chExt cx="1610995" cy="100965"/>
          </a:xfrm>
        </p:grpSpPr>
        <p:sp>
          <p:nvSpPr>
            <p:cNvPr id="12" name="object 12"/>
            <p:cNvSpPr/>
            <p:nvPr/>
          </p:nvSpPr>
          <p:spPr>
            <a:xfrm>
              <a:off x="9485364" y="5591766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95842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272305" y="5068222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4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79" y="1035323"/>
                </a:lnTo>
                <a:lnTo>
                  <a:pt x="2435381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1" y="45785"/>
                </a:lnTo>
                <a:lnTo>
                  <a:pt x="2381979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95033" y="5369173"/>
            <a:ext cx="2035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27148" y="8519190"/>
            <a:ext cx="5938520" cy="100965"/>
            <a:chOff x="5127148" y="8519190"/>
            <a:chExt cx="5938520" cy="100965"/>
          </a:xfrm>
        </p:grpSpPr>
        <p:sp>
          <p:nvSpPr>
            <p:cNvPr id="17" name="object 17"/>
            <p:cNvSpPr/>
            <p:nvPr/>
          </p:nvSpPr>
          <p:spPr>
            <a:xfrm>
              <a:off x="5127148" y="8569450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4985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444009" y="7533189"/>
            <a:ext cx="2138045" cy="2072639"/>
            <a:chOff x="11444009" y="7533189"/>
            <a:chExt cx="2138045" cy="2072639"/>
          </a:xfrm>
        </p:grpSpPr>
        <p:sp>
          <p:nvSpPr>
            <p:cNvPr id="20" name="object 20"/>
            <p:cNvSpPr/>
            <p:nvPr/>
          </p:nvSpPr>
          <p:spPr>
            <a:xfrm>
              <a:off x="11444009" y="7533189"/>
              <a:ext cx="2138045" cy="2072639"/>
            </a:xfrm>
            <a:custGeom>
              <a:avLst/>
              <a:gdLst/>
              <a:ahLst/>
              <a:cxnLst/>
              <a:rect l="l" t="t" r="r" b="b"/>
              <a:pathLst>
                <a:path w="2138044" h="2072640">
                  <a:moveTo>
                    <a:pt x="1068875" y="0"/>
                  </a:moveTo>
                  <a:lnTo>
                    <a:pt x="1023295" y="936"/>
                  </a:lnTo>
                  <a:lnTo>
                    <a:pt x="977781" y="3747"/>
                  </a:lnTo>
                  <a:lnTo>
                    <a:pt x="932401" y="8430"/>
                  </a:lnTo>
                  <a:lnTo>
                    <a:pt x="887221" y="14988"/>
                  </a:lnTo>
                  <a:lnTo>
                    <a:pt x="842307" y="23419"/>
                  </a:lnTo>
                  <a:lnTo>
                    <a:pt x="797727" y="33723"/>
                  </a:lnTo>
                  <a:lnTo>
                    <a:pt x="753548" y="45901"/>
                  </a:lnTo>
                  <a:lnTo>
                    <a:pt x="709835" y="59953"/>
                  </a:lnTo>
                  <a:lnTo>
                    <a:pt x="666656" y="75878"/>
                  </a:lnTo>
                  <a:lnTo>
                    <a:pt x="624078" y="93677"/>
                  </a:lnTo>
                  <a:lnTo>
                    <a:pt x="582166" y="113349"/>
                  </a:lnTo>
                  <a:lnTo>
                    <a:pt x="540988" y="134895"/>
                  </a:lnTo>
                  <a:lnTo>
                    <a:pt x="500611" y="158314"/>
                  </a:lnTo>
                  <a:lnTo>
                    <a:pt x="461101" y="183607"/>
                  </a:lnTo>
                  <a:lnTo>
                    <a:pt x="422524" y="210773"/>
                  </a:lnTo>
                  <a:lnTo>
                    <a:pt x="384949" y="239813"/>
                  </a:lnTo>
                  <a:lnTo>
                    <a:pt x="348440" y="270726"/>
                  </a:lnTo>
                  <a:lnTo>
                    <a:pt x="313066" y="303513"/>
                  </a:lnTo>
                  <a:lnTo>
                    <a:pt x="279247" y="337808"/>
                  </a:lnTo>
                  <a:lnTo>
                    <a:pt x="247361" y="373203"/>
                  </a:lnTo>
                  <a:lnTo>
                    <a:pt x="217407" y="409632"/>
                  </a:lnTo>
                  <a:lnTo>
                    <a:pt x="189385" y="447031"/>
                  </a:lnTo>
                  <a:lnTo>
                    <a:pt x="163296" y="485336"/>
                  </a:lnTo>
                  <a:lnTo>
                    <a:pt x="139140" y="524481"/>
                  </a:lnTo>
                  <a:lnTo>
                    <a:pt x="116916" y="564402"/>
                  </a:lnTo>
                  <a:lnTo>
                    <a:pt x="96625" y="605035"/>
                  </a:lnTo>
                  <a:lnTo>
                    <a:pt x="78266" y="646315"/>
                  </a:lnTo>
                  <a:lnTo>
                    <a:pt x="61840" y="688176"/>
                  </a:lnTo>
                  <a:lnTo>
                    <a:pt x="47346" y="730555"/>
                  </a:lnTo>
                  <a:lnTo>
                    <a:pt x="34785" y="773386"/>
                  </a:lnTo>
                  <a:lnTo>
                    <a:pt x="24156" y="816606"/>
                  </a:lnTo>
                  <a:lnTo>
                    <a:pt x="15460" y="860149"/>
                  </a:lnTo>
                  <a:lnTo>
                    <a:pt x="8696" y="903950"/>
                  </a:lnTo>
                  <a:lnTo>
                    <a:pt x="3865" y="947946"/>
                  </a:lnTo>
                  <a:lnTo>
                    <a:pt x="966" y="992071"/>
                  </a:lnTo>
                  <a:lnTo>
                    <a:pt x="0" y="1036261"/>
                  </a:lnTo>
                  <a:lnTo>
                    <a:pt x="966" y="1080450"/>
                  </a:lnTo>
                  <a:lnTo>
                    <a:pt x="3865" y="1124575"/>
                  </a:lnTo>
                  <a:lnTo>
                    <a:pt x="8696" y="1168571"/>
                  </a:lnTo>
                  <a:lnTo>
                    <a:pt x="15460" y="1212372"/>
                  </a:lnTo>
                  <a:lnTo>
                    <a:pt x="24156" y="1255915"/>
                  </a:lnTo>
                  <a:lnTo>
                    <a:pt x="34785" y="1299135"/>
                  </a:lnTo>
                  <a:lnTo>
                    <a:pt x="47346" y="1341966"/>
                  </a:lnTo>
                  <a:lnTo>
                    <a:pt x="61840" y="1384345"/>
                  </a:lnTo>
                  <a:lnTo>
                    <a:pt x="78266" y="1426207"/>
                  </a:lnTo>
                  <a:lnTo>
                    <a:pt x="96625" y="1467486"/>
                  </a:lnTo>
                  <a:lnTo>
                    <a:pt x="116916" y="1508119"/>
                  </a:lnTo>
                  <a:lnTo>
                    <a:pt x="139140" y="1548040"/>
                  </a:lnTo>
                  <a:lnTo>
                    <a:pt x="163296" y="1587186"/>
                  </a:lnTo>
                  <a:lnTo>
                    <a:pt x="189385" y="1625490"/>
                  </a:lnTo>
                  <a:lnTo>
                    <a:pt x="217407" y="1662889"/>
                  </a:lnTo>
                  <a:lnTo>
                    <a:pt x="247361" y="1699319"/>
                  </a:lnTo>
                  <a:lnTo>
                    <a:pt x="279247" y="1734713"/>
                  </a:lnTo>
                  <a:lnTo>
                    <a:pt x="313066" y="1769008"/>
                  </a:lnTo>
                  <a:lnTo>
                    <a:pt x="348440" y="1801795"/>
                  </a:lnTo>
                  <a:lnTo>
                    <a:pt x="384949" y="1832708"/>
                  </a:lnTo>
                  <a:lnTo>
                    <a:pt x="422524" y="1861748"/>
                  </a:lnTo>
                  <a:lnTo>
                    <a:pt x="461101" y="1888915"/>
                  </a:lnTo>
                  <a:lnTo>
                    <a:pt x="500611" y="1914207"/>
                  </a:lnTo>
                  <a:lnTo>
                    <a:pt x="540988" y="1937627"/>
                  </a:lnTo>
                  <a:lnTo>
                    <a:pt x="582166" y="1959172"/>
                  </a:lnTo>
                  <a:lnTo>
                    <a:pt x="624078" y="1978845"/>
                  </a:lnTo>
                  <a:lnTo>
                    <a:pt x="666656" y="1996643"/>
                  </a:lnTo>
                  <a:lnTo>
                    <a:pt x="709835" y="2012568"/>
                  </a:lnTo>
                  <a:lnTo>
                    <a:pt x="753548" y="2026620"/>
                  </a:lnTo>
                  <a:lnTo>
                    <a:pt x="797727" y="2038798"/>
                  </a:lnTo>
                  <a:lnTo>
                    <a:pt x="842307" y="2049102"/>
                  </a:lnTo>
                  <a:lnTo>
                    <a:pt x="887221" y="2057533"/>
                  </a:lnTo>
                  <a:lnTo>
                    <a:pt x="932401" y="2064091"/>
                  </a:lnTo>
                  <a:lnTo>
                    <a:pt x="977781" y="2068775"/>
                  </a:lnTo>
                  <a:lnTo>
                    <a:pt x="1023295" y="2071585"/>
                  </a:lnTo>
                  <a:lnTo>
                    <a:pt x="1068875" y="2072522"/>
                  </a:lnTo>
                  <a:lnTo>
                    <a:pt x="1114456" y="2071585"/>
                  </a:lnTo>
                  <a:lnTo>
                    <a:pt x="1159969" y="2068775"/>
                  </a:lnTo>
                  <a:lnTo>
                    <a:pt x="1205350" y="2064091"/>
                  </a:lnTo>
                  <a:lnTo>
                    <a:pt x="1250530" y="2057533"/>
                  </a:lnTo>
                  <a:lnTo>
                    <a:pt x="1295443" y="2049102"/>
                  </a:lnTo>
                  <a:lnTo>
                    <a:pt x="1340023" y="2038798"/>
                  </a:lnTo>
                  <a:lnTo>
                    <a:pt x="1384203" y="2026620"/>
                  </a:lnTo>
                  <a:lnTo>
                    <a:pt x="1427915" y="2012568"/>
                  </a:lnTo>
                  <a:lnTo>
                    <a:pt x="1471094" y="1996643"/>
                  </a:lnTo>
                  <a:lnTo>
                    <a:pt x="1513673" y="1978845"/>
                  </a:lnTo>
                  <a:lnTo>
                    <a:pt x="1555585" y="1959172"/>
                  </a:lnTo>
                  <a:lnTo>
                    <a:pt x="1596762" y="1937627"/>
                  </a:lnTo>
                  <a:lnTo>
                    <a:pt x="1637140" y="1914207"/>
                  </a:lnTo>
                  <a:lnTo>
                    <a:pt x="1676650" y="1888915"/>
                  </a:lnTo>
                  <a:lnTo>
                    <a:pt x="1715226" y="1861748"/>
                  </a:lnTo>
                  <a:lnTo>
                    <a:pt x="1752802" y="1832708"/>
                  </a:lnTo>
                  <a:lnTo>
                    <a:pt x="1789310" y="1801795"/>
                  </a:lnTo>
                  <a:lnTo>
                    <a:pt x="1824685" y="1769008"/>
                  </a:lnTo>
                  <a:lnTo>
                    <a:pt x="1858504" y="1734713"/>
                  </a:lnTo>
                  <a:lnTo>
                    <a:pt x="1890390" y="1699319"/>
                  </a:lnTo>
                  <a:lnTo>
                    <a:pt x="1920344" y="1662889"/>
                  </a:lnTo>
                  <a:lnTo>
                    <a:pt x="1948365" y="1625490"/>
                  </a:lnTo>
                  <a:lnTo>
                    <a:pt x="1974454" y="1587186"/>
                  </a:lnTo>
                  <a:lnTo>
                    <a:pt x="1998611" y="1548040"/>
                  </a:lnTo>
                  <a:lnTo>
                    <a:pt x="2020834" y="1508119"/>
                  </a:lnTo>
                  <a:lnTo>
                    <a:pt x="2041126" y="1467486"/>
                  </a:lnTo>
                  <a:lnTo>
                    <a:pt x="2059485" y="1426207"/>
                  </a:lnTo>
                  <a:lnTo>
                    <a:pt x="2075911" y="1384345"/>
                  </a:lnTo>
                  <a:lnTo>
                    <a:pt x="2090405" y="1341966"/>
                  </a:lnTo>
                  <a:lnTo>
                    <a:pt x="2102966" y="1299135"/>
                  </a:lnTo>
                  <a:lnTo>
                    <a:pt x="2113595" y="1255915"/>
                  </a:lnTo>
                  <a:lnTo>
                    <a:pt x="2122291" y="1212372"/>
                  </a:lnTo>
                  <a:lnTo>
                    <a:pt x="2129055" y="1168571"/>
                  </a:lnTo>
                  <a:lnTo>
                    <a:pt x="2133886" y="1124575"/>
                  </a:lnTo>
                  <a:lnTo>
                    <a:pt x="2136785" y="1080450"/>
                  </a:lnTo>
                  <a:lnTo>
                    <a:pt x="2137751" y="1036261"/>
                  </a:lnTo>
                  <a:lnTo>
                    <a:pt x="2136785" y="992071"/>
                  </a:lnTo>
                  <a:lnTo>
                    <a:pt x="2133886" y="947946"/>
                  </a:lnTo>
                  <a:lnTo>
                    <a:pt x="2129055" y="903950"/>
                  </a:lnTo>
                  <a:lnTo>
                    <a:pt x="2122291" y="860149"/>
                  </a:lnTo>
                  <a:lnTo>
                    <a:pt x="2113595" y="816606"/>
                  </a:lnTo>
                  <a:lnTo>
                    <a:pt x="2102966" y="773386"/>
                  </a:lnTo>
                  <a:lnTo>
                    <a:pt x="2090405" y="730555"/>
                  </a:lnTo>
                  <a:lnTo>
                    <a:pt x="2075911" y="688176"/>
                  </a:lnTo>
                  <a:lnTo>
                    <a:pt x="2059485" y="646315"/>
                  </a:lnTo>
                  <a:lnTo>
                    <a:pt x="2041126" y="605035"/>
                  </a:lnTo>
                  <a:lnTo>
                    <a:pt x="2020834" y="564402"/>
                  </a:lnTo>
                  <a:lnTo>
                    <a:pt x="1998611" y="524481"/>
                  </a:lnTo>
                  <a:lnTo>
                    <a:pt x="1974454" y="485336"/>
                  </a:lnTo>
                  <a:lnTo>
                    <a:pt x="1948365" y="447031"/>
                  </a:lnTo>
                  <a:lnTo>
                    <a:pt x="1920344" y="409632"/>
                  </a:lnTo>
                  <a:lnTo>
                    <a:pt x="1890390" y="373203"/>
                  </a:lnTo>
                  <a:lnTo>
                    <a:pt x="1858504" y="337808"/>
                  </a:lnTo>
                  <a:lnTo>
                    <a:pt x="1824685" y="303513"/>
                  </a:lnTo>
                  <a:lnTo>
                    <a:pt x="1789310" y="270726"/>
                  </a:lnTo>
                  <a:lnTo>
                    <a:pt x="1752802" y="239813"/>
                  </a:lnTo>
                  <a:lnTo>
                    <a:pt x="1715226" y="210773"/>
                  </a:lnTo>
                  <a:lnTo>
                    <a:pt x="1676650" y="183607"/>
                  </a:lnTo>
                  <a:lnTo>
                    <a:pt x="1637140" y="158314"/>
                  </a:lnTo>
                  <a:lnTo>
                    <a:pt x="1596762" y="134895"/>
                  </a:lnTo>
                  <a:lnTo>
                    <a:pt x="1555585" y="113349"/>
                  </a:lnTo>
                  <a:lnTo>
                    <a:pt x="1513673" y="93677"/>
                  </a:lnTo>
                  <a:lnTo>
                    <a:pt x="1471094" y="75878"/>
                  </a:lnTo>
                  <a:lnTo>
                    <a:pt x="1427915" y="59953"/>
                  </a:lnTo>
                  <a:lnTo>
                    <a:pt x="1384203" y="45901"/>
                  </a:lnTo>
                  <a:lnTo>
                    <a:pt x="1340023" y="33723"/>
                  </a:lnTo>
                  <a:lnTo>
                    <a:pt x="1295443" y="23419"/>
                  </a:lnTo>
                  <a:lnTo>
                    <a:pt x="1250530" y="14988"/>
                  </a:lnTo>
                  <a:lnTo>
                    <a:pt x="1205350" y="8430"/>
                  </a:lnTo>
                  <a:lnTo>
                    <a:pt x="1159969" y="3747"/>
                  </a:lnTo>
                  <a:lnTo>
                    <a:pt x="1114456" y="936"/>
                  </a:lnTo>
                  <a:lnTo>
                    <a:pt x="106887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6312" y="8614517"/>
              <a:ext cx="137160" cy="13335"/>
            </a:xfrm>
            <a:custGeom>
              <a:avLst/>
              <a:gdLst/>
              <a:ahLst/>
              <a:cxnLst/>
              <a:rect l="l" t="t" r="r" b="b"/>
              <a:pathLst>
                <a:path w="137159" h="13334">
                  <a:moveTo>
                    <a:pt x="137126" y="0"/>
                  </a:moveTo>
                  <a:lnTo>
                    <a:pt x="0" y="0"/>
                  </a:lnTo>
                  <a:lnTo>
                    <a:pt x="0" y="12929"/>
                  </a:lnTo>
                  <a:lnTo>
                    <a:pt x="137126" y="12929"/>
                  </a:lnTo>
                  <a:lnTo>
                    <a:pt x="137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103193" y="8608870"/>
            <a:ext cx="1238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71823" y="8461947"/>
            <a:ext cx="15240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220470" algn="l"/>
              </a:tabLst>
            </a:pPr>
            <a:r>
              <a:rPr sz="1550" i="1" dirty="0">
                <a:solidFill>
                  <a:srgbClr val="FFFFFF"/>
                </a:solidFill>
                <a:latin typeface="Times New Roman"/>
                <a:cs typeface="Times New Roman"/>
              </a:rPr>
              <a:t>LSE</a:t>
            </a:r>
            <a:r>
              <a:rPr sz="155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17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55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25" spc="-15" baseline="3942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325" spc="-240" baseline="394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5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55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5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sz="15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80997" y="8567732"/>
            <a:ext cx="106934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960" algn="l"/>
              </a:tabLst>
            </a:pPr>
            <a:r>
              <a:rPr sz="1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pred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expected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03727" y="8389466"/>
            <a:ext cx="211454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25" spc="-37" baseline="-19713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62626" y="6368766"/>
            <a:ext cx="100965" cy="911225"/>
            <a:chOff x="12462626" y="6368766"/>
            <a:chExt cx="100965" cy="911225"/>
          </a:xfrm>
        </p:grpSpPr>
        <p:sp>
          <p:nvSpPr>
            <p:cNvPr id="27" name="object 27"/>
            <p:cNvSpPr/>
            <p:nvPr/>
          </p:nvSpPr>
          <p:spPr>
            <a:xfrm>
              <a:off x="12512886" y="6368766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10446"/>
                  </a:lnTo>
                  <a:lnTo>
                    <a:pt x="0" y="82091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62626" y="71792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3960265" y="8519190"/>
            <a:ext cx="1615440" cy="100965"/>
            <a:chOff x="13960265" y="8519190"/>
            <a:chExt cx="1615440" cy="100965"/>
          </a:xfrm>
        </p:grpSpPr>
        <p:sp>
          <p:nvSpPr>
            <p:cNvPr id="30" name="object 30"/>
            <p:cNvSpPr/>
            <p:nvPr/>
          </p:nvSpPr>
          <p:spPr>
            <a:xfrm>
              <a:off x="13960265" y="856945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75182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5954206" y="8045905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780056" y="8346284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43830" y="2361515"/>
            <a:ext cx="9843135" cy="5347970"/>
            <a:chOff x="7343830" y="2361515"/>
            <a:chExt cx="9843135" cy="5347970"/>
          </a:xfrm>
        </p:grpSpPr>
        <p:sp>
          <p:nvSpPr>
            <p:cNvPr id="35" name="object 35"/>
            <p:cNvSpPr/>
            <p:nvPr/>
          </p:nvSpPr>
          <p:spPr>
            <a:xfrm>
              <a:off x="17173382" y="2883624"/>
              <a:ext cx="0" cy="4826000"/>
            </a:xfrm>
            <a:custGeom>
              <a:avLst/>
              <a:gdLst/>
              <a:ahLst/>
              <a:cxnLst/>
              <a:rect l="l" t="t" r="r" b="b"/>
              <a:pathLst>
                <a:path h="4826000">
                  <a:moveTo>
                    <a:pt x="0" y="482547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3754" y="28850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4">
                  <a:moveTo>
                    <a:pt x="0" y="0"/>
                  </a:moveTo>
                  <a:lnTo>
                    <a:pt x="978287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4091" y="2873660"/>
              <a:ext cx="0" cy="1376045"/>
            </a:xfrm>
            <a:custGeom>
              <a:avLst/>
              <a:gdLst/>
              <a:ahLst/>
              <a:cxnLst/>
              <a:rect l="l" t="t" r="r" b="b"/>
              <a:pathLst>
                <a:path h="1376045">
                  <a:moveTo>
                    <a:pt x="0" y="0"/>
                  </a:moveTo>
                  <a:lnTo>
                    <a:pt x="0" y="1365403"/>
                  </a:lnTo>
                  <a:lnTo>
                    <a:pt x="0" y="13758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43830" y="42390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15429" y="2361515"/>
              <a:ext cx="4317365" cy="1047115"/>
            </a:xfrm>
            <a:custGeom>
              <a:avLst/>
              <a:gdLst/>
              <a:ahLst/>
              <a:cxnLst/>
              <a:rect l="l" t="t" r="r" b="b"/>
              <a:pathLst>
                <a:path w="4317365" h="1047114">
                  <a:moveTo>
                    <a:pt x="407692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076922" y="1047088"/>
                  </a:lnTo>
                  <a:lnTo>
                    <a:pt x="4124701" y="1046904"/>
                  </a:lnTo>
                  <a:lnTo>
                    <a:pt x="4163231" y="1045617"/>
                  </a:lnTo>
                  <a:lnTo>
                    <a:pt x="4217829" y="1035322"/>
                  </a:lnTo>
                  <a:lnTo>
                    <a:pt x="4271235" y="1001303"/>
                  </a:lnTo>
                  <a:lnTo>
                    <a:pt x="4305251" y="947903"/>
                  </a:lnTo>
                  <a:lnTo>
                    <a:pt x="4315549" y="893299"/>
                  </a:lnTo>
                  <a:lnTo>
                    <a:pt x="4316836" y="854769"/>
                  </a:lnTo>
                  <a:lnTo>
                    <a:pt x="4317020" y="806991"/>
                  </a:lnTo>
                  <a:lnTo>
                    <a:pt x="4317020" y="240096"/>
                  </a:lnTo>
                  <a:lnTo>
                    <a:pt x="4316836" y="192318"/>
                  </a:lnTo>
                  <a:lnTo>
                    <a:pt x="4315549" y="153787"/>
                  </a:lnTo>
                  <a:lnTo>
                    <a:pt x="4305251" y="99184"/>
                  </a:lnTo>
                  <a:lnTo>
                    <a:pt x="4271235" y="45784"/>
                  </a:lnTo>
                  <a:lnTo>
                    <a:pt x="4217829" y="11765"/>
                  </a:lnTo>
                  <a:lnTo>
                    <a:pt x="4163231" y="1470"/>
                  </a:lnTo>
                  <a:lnTo>
                    <a:pt x="4124701" y="183"/>
                  </a:lnTo>
                  <a:lnTo>
                    <a:pt x="407692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052880" y="2661893"/>
            <a:ext cx="3242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Gradient</a:t>
            </a:r>
            <a:r>
              <a:rPr sz="2600" spc="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Descent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3660" y="5119268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Courier New"/>
                <a:cs typeface="Courier New"/>
              </a:rPr>
              <a:t>input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20448" y="8087348"/>
            <a:ext cx="22872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ourier New"/>
                <a:cs typeface="Courier New"/>
              </a:rPr>
              <a:t>expected</a:t>
            </a:r>
            <a:r>
              <a:rPr sz="1950" spc="105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output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712" y="567659"/>
            <a:ext cx="897001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375" spc="-82" baseline="-8080" dirty="0"/>
              <a:t>4F</a:t>
            </a:r>
            <a:r>
              <a:rPr sz="12375" spc="-1822" baseline="-8080" dirty="0"/>
              <a:t> </a:t>
            </a:r>
            <a:r>
              <a:rPr sz="4950" dirty="0"/>
              <a:t>Putting</a:t>
            </a:r>
            <a:r>
              <a:rPr sz="4950" spc="-185" dirty="0"/>
              <a:t> </a:t>
            </a:r>
            <a:r>
              <a:rPr sz="4950" dirty="0"/>
              <a:t>it</a:t>
            </a:r>
            <a:r>
              <a:rPr sz="4950" spc="-85" dirty="0"/>
              <a:t> </a:t>
            </a:r>
            <a:r>
              <a:rPr sz="4950" spc="-10" dirty="0"/>
              <a:t>together</a:t>
            </a:r>
            <a:endParaRPr sz="4950"/>
          </a:p>
        </p:txBody>
      </p:sp>
      <p:sp>
        <p:nvSpPr>
          <p:cNvPr id="3" name="object 3"/>
          <p:cNvSpPr/>
          <p:nvPr/>
        </p:nvSpPr>
        <p:spPr>
          <a:xfrm>
            <a:off x="6075169" y="4555506"/>
            <a:ext cx="3234690" cy="2072639"/>
          </a:xfrm>
          <a:custGeom>
            <a:avLst/>
            <a:gdLst/>
            <a:ahLst/>
            <a:cxnLst/>
            <a:rect l="l" t="t" r="r" b="b"/>
            <a:pathLst>
              <a:path w="3234690" h="2072640">
                <a:moveTo>
                  <a:pt x="3234260" y="0"/>
                </a:moveTo>
                <a:lnTo>
                  <a:pt x="0" y="0"/>
                </a:lnTo>
                <a:lnTo>
                  <a:pt x="0" y="2072522"/>
                </a:lnTo>
                <a:lnTo>
                  <a:pt x="3234260" y="2072522"/>
                </a:lnTo>
                <a:lnTo>
                  <a:pt x="3234260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2058" y="5374193"/>
            <a:ext cx="292100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600" i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3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Sigmoid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FFFFFF"/>
                </a:solidFill>
                <a:latin typeface="Arial"/>
                <a:cs typeface="Arial"/>
              </a:rPr>
              <a:t>α</a:t>
            </a:r>
            <a:r>
              <a:rPr sz="260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33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FFFFFF"/>
                </a:solidFill>
                <a:latin typeface="Arial"/>
                <a:cs typeface="Arial"/>
              </a:rPr>
              <a:t>β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5889" y="5541506"/>
            <a:ext cx="2152015" cy="1510030"/>
            <a:chOff x="3465889" y="5541506"/>
            <a:chExt cx="2152015" cy="1510030"/>
          </a:xfrm>
        </p:grpSpPr>
        <p:sp>
          <p:nvSpPr>
            <p:cNvPr id="6" name="object 6"/>
            <p:cNvSpPr/>
            <p:nvPr/>
          </p:nvSpPr>
          <p:spPr>
            <a:xfrm>
              <a:off x="3479613" y="5591766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37228" y="0"/>
                  </a:lnTo>
                  <a:lnTo>
                    <a:pt x="204769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6841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6360" y="5585265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h="1466215">
                  <a:moveTo>
                    <a:pt x="0" y="146592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485364" y="5541506"/>
            <a:ext cx="1610995" cy="100965"/>
            <a:chOff x="9485364" y="5541506"/>
            <a:chExt cx="1610995" cy="100965"/>
          </a:xfrm>
        </p:grpSpPr>
        <p:sp>
          <p:nvSpPr>
            <p:cNvPr id="10" name="object 10"/>
            <p:cNvSpPr/>
            <p:nvPr/>
          </p:nvSpPr>
          <p:spPr>
            <a:xfrm>
              <a:off x="9485364" y="5591766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95842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1272305" y="5068222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4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79" y="1035323"/>
                </a:lnTo>
                <a:lnTo>
                  <a:pt x="2435381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1" y="45785"/>
                </a:lnTo>
                <a:lnTo>
                  <a:pt x="2381979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95033" y="5369173"/>
            <a:ext cx="2035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44009" y="7533189"/>
            <a:ext cx="2138045" cy="2072639"/>
          </a:xfrm>
          <a:custGeom>
            <a:avLst/>
            <a:gdLst/>
            <a:ahLst/>
            <a:cxnLst/>
            <a:rect l="l" t="t" r="r" b="b"/>
            <a:pathLst>
              <a:path w="2138044" h="2072640">
                <a:moveTo>
                  <a:pt x="1068875" y="0"/>
                </a:moveTo>
                <a:lnTo>
                  <a:pt x="1023295" y="936"/>
                </a:lnTo>
                <a:lnTo>
                  <a:pt x="977781" y="3747"/>
                </a:lnTo>
                <a:lnTo>
                  <a:pt x="932401" y="8430"/>
                </a:lnTo>
                <a:lnTo>
                  <a:pt x="887221" y="14988"/>
                </a:lnTo>
                <a:lnTo>
                  <a:pt x="842307" y="23419"/>
                </a:lnTo>
                <a:lnTo>
                  <a:pt x="797727" y="33723"/>
                </a:lnTo>
                <a:lnTo>
                  <a:pt x="753548" y="45901"/>
                </a:lnTo>
                <a:lnTo>
                  <a:pt x="709835" y="59953"/>
                </a:lnTo>
                <a:lnTo>
                  <a:pt x="666656" y="75878"/>
                </a:lnTo>
                <a:lnTo>
                  <a:pt x="624078" y="93677"/>
                </a:lnTo>
                <a:lnTo>
                  <a:pt x="582166" y="113349"/>
                </a:lnTo>
                <a:lnTo>
                  <a:pt x="540988" y="134895"/>
                </a:lnTo>
                <a:lnTo>
                  <a:pt x="500611" y="158314"/>
                </a:lnTo>
                <a:lnTo>
                  <a:pt x="461101" y="183607"/>
                </a:lnTo>
                <a:lnTo>
                  <a:pt x="422524" y="210773"/>
                </a:lnTo>
                <a:lnTo>
                  <a:pt x="384949" y="239813"/>
                </a:lnTo>
                <a:lnTo>
                  <a:pt x="348440" y="270726"/>
                </a:lnTo>
                <a:lnTo>
                  <a:pt x="313066" y="303513"/>
                </a:lnTo>
                <a:lnTo>
                  <a:pt x="279247" y="337808"/>
                </a:lnTo>
                <a:lnTo>
                  <a:pt x="247361" y="373203"/>
                </a:lnTo>
                <a:lnTo>
                  <a:pt x="217407" y="409632"/>
                </a:lnTo>
                <a:lnTo>
                  <a:pt x="189385" y="447031"/>
                </a:lnTo>
                <a:lnTo>
                  <a:pt x="163296" y="485336"/>
                </a:lnTo>
                <a:lnTo>
                  <a:pt x="139140" y="524481"/>
                </a:lnTo>
                <a:lnTo>
                  <a:pt x="116916" y="564402"/>
                </a:lnTo>
                <a:lnTo>
                  <a:pt x="96625" y="605035"/>
                </a:lnTo>
                <a:lnTo>
                  <a:pt x="78266" y="646315"/>
                </a:lnTo>
                <a:lnTo>
                  <a:pt x="61840" y="688176"/>
                </a:lnTo>
                <a:lnTo>
                  <a:pt x="47346" y="730555"/>
                </a:lnTo>
                <a:lnTo>
                  <a:pt x="34785" y="773386"/>
                </a:lnTo>
                <a:lnTo>
                  <a:pt x="24156" y="816606"/>
                </a:lnTo>
                <a:lnTo>
                  <a:pt x="15460" y="860149"/>
                </a:lnTo>
                <a:lnTo>
                  <a:pt x="8696" y="903950"/>
                </a:lnTo>
                <a:lnTo>
                  <a:pt x="3865" y="947946"/>
                </a:lnTo>
                <a:lnTo>
                  <a:pt x="966" y="992071"/>
                </a:lnTo>
                <a:lnTo>
                  <a:pt x="0" y="1036261"/>
                </a:lnTo>
                <a:lnTo>
                  <a:pt x="966" y="1080450"/>
                </a:lnTo>
                <a:lnTo>
                  <a:pt x="3865" y="1124575"/>
                </a:lnTo>
                <a:lnTo>
                  <a:pt x="8696" y="1168571"/>
                </a:lnTo>
                <a:lnTo>
                  <a:pt x="15460" y="1212372"/>
                </a:lnTo>
                <a:lnTo>
                  <a:pt x="24156" y="1255915"/>
                </a:lnTo>
                <a:lnTo>
                  <a:pt x="34785" y="1299135"/>
                </a:lnTo>
                <a:lnTo>
                  <a:pt x="47346" y="1341966"/>
                </a:lnTo>
                <a:lnTo>
                  <a:pt x="61840" y="1384345"/>
                </a:lnTo>
                <a:lnTo>
                  <a:pt x="78266" y="1426207"/>
                </a:lnTo>
                <a:lnTo>
                  <a:pt x="96625" y="1467486"/>
                </a:lnTo>
                <a:lnTo>
                  <a:pt x="116916" y="1508119"/>
                </a:lnTo>
                <a:lnTo>
                  <a:pt x="139140" y="1548040"/>
                </a:lnTo>
                <a:lnTo>
                  <a:pt x="163296" y="1587186"/>
                </a:lnTo>
                <a:lnTo>
                  <a:pt x="189385" y="1625490"/>
                </a:lnTo>
                <a:lnTo>
                  <a:pt x="217407" y="1662889"/>
                </a:lnTo>
                <a:lnTo>
                  <a:pt x="247361" y="1699319"/>
                </a:lnTo>
                <a:lnTo>
                  <a:pt x="279247" y="1734713"/>
                </a:lnTo>
                <a:lnTo>
                  <a:pt x="313066" y="1769008"/>
                </a:lnTo>
                <a:lnTo>
                  <a:pt x="348440" y="1801795"/>
                </a:lnTo>
                <a:lnTo>
                  <a:pt x="384949" y="1832708"/>
                </a:lnTo>
                <a:lnTo>
                  <a:pt x="422524" y="1861748"/>
                </a:lnTo>
                <a:lnTo>
                  <a:pt x="461101" y="1888915"/>
                </a:lnTo>
                <a:lnTo>
                  <a:pt x="500611" y="1914207"/>
                </a:lnTo>
                <a:lnTo>
                  <a:pt x="540988" y="1937627"/>
                </a:lnTo>
                <a:lnTo>
                  <a:pt x="582166" y="1959172"/>
                </a:lnTo>
                <a:lnTo>
                  <a:pt x="624078" y="1978845"/>
                </a:lnTo>
                <a:lnTo>
                  <a:pt x="666656" y="1996643"/>
                </a:lnTo>
                <a:lnTo>
                  <a:pt x="709835" y="2012568"/>
                </a:lnTo>
                <a:lnTo>
                  <a:pt x="753548" y="2026620"/>
                </a:lnTo>
                <a:lnTo>
                  <a:pt x="797727" y="2038798"/>
                </a:lnTo>
                <a:lnTo>
                  <a:pt x="842307" y="2049102"/>
                </a:lnTo>
                <a:lnTo>
                  <a:pt x="887221" y="2057533"/>
                </a:lnTo>
                <a:lnTo>
                  <a:pt x="932401" y="2064091"/>
                </a:lnTo>
                <a:lnTo>
                  <a:pt x="977781" y="2068775"/>
                </a:lnTo>
                <a:lnTo>
                  <a:pt x="1023295" y="2071585"/>
                </a:lnTo>
                <a:lnTo>
                  <a:pt x="1068875" y="2072522"/>
                </a:lnTo>
                <a:lnTo>
                  <a:pt x="1114456" y="2071585"/>
                </a:lnTo>
                <a:lnTo>
                  <a:pt x="1159969" y="2068775"/>
                </a:lnTo>
                <a:lnTo>
                  <a:pt x="1205350" y="2064091"/>
                </a:lnTo>
                <a:lnTo>
                  <a:pt x="1250530" y="2057533"/>
                </a:lnTo>
                <a:lnTo>
                  <a:pt x="1295443" y="2049102"/>
                </a:lnTo>
                <a:lnTo>
                  <a:pt x="1340023" y="2038798"/>
                </a:lnTo>
                <a:lnTo>
                  <a:pt x="1384203" y="2026620"/>
                </a:lnTo>
                <a:lnTo>
                  <a:pt x="1427915" y="2012568"/>
                </a:lnTo>
                <a:lnTo>
                  <a:pt x="1471094" y="1996643"/>
                </a:lnTo>
                <a:lnTo>
                  <a:pt x="1513673" y="1978845"/>
                </a:lnTo>
                <a:lnTo>
                  <a:pt x="1555585" y="1959172"/>
                </a:lnTo>
                <a:lnTo>
                  <a:pt x="1596762" y="1937627"/>
                </a:lnTo>
                <a:lnTo>
                  <a:pt x="1637140" y="1914207"/>
                </a:lnTo>
                <a:lnTo>
                  <a:pt x="1676650" y="1888915"/>
                </a:lnTo>
                <a:lnTo>
                  <a:pt x="1715226" y="1861748"/>
                </a:lnTo>
                <a:lnTo>
                  <a:pt x="1752802" y="1832708"/>
                </a:lnTo>
                <a:lnTo>
                  <a:pt x="1789310" y="1801795"/>
                </a:lnTo>
                <a:lnTo>
                  <a:pt x="1824685" y="1769008"/>
                </a:lnTo>
                <a:lnTo>
                  <a:pt x="1858504" y="1734713"/>
                </a:lnTo>
                <a:lnTo>
                  <a:pt x="1890390" y="1699319"/>
                </a:lnTo>
                <a:lnTo>
                  <a:pt x="1920344" y="1662889"/>
                </a:lnTo>
                <a:lnTo>
                  <a:pt x="1948365" y="1625490"/>
                </a:lnTo>
                <a:lnTo>
                  <a:pt x="1974454" y="1587186"/>
                </a:lnTo>
                <a:lnTo>
                  <a:pt x="1998611" y="1548040"/>
                </a:lnTo>
                <a:lnTo>
                  <a:pt x="2020834" y="1508119"/>
                </a:lnTo>
                <a:lnTo>
                  <a:pt x="2041126" y="1467486"/>
                </a:lnTo>
                <a:lnTo>
                  <a:pt x="2059485" y="1426207"/>
                </a:lnTo>
                <a:lnTo>
                  <a:pt x="2075911" y="1384345"/>
                </a:lnTo>
                <a:lnTo>
                  <a:pt x="2090405" y="1341966"/>
                </a:lnTo>
                <a:lnTo>
                  <a:pt x="2102966" y="1299135"/>
                </a:lnTo>
                <a:lnTo>
                  <a:pt x="2113595" y="1255915"/>
                </a:lnTo>
                <a:lnTo>
                  <a:pt x="2122291" y="1212372"/>
                </a:lnTo>
                <a:lnTo>
                  <a:pt x="2129055" y="1168571"/>
                </a:lnTo>
                <a:lnTo>
                  <a:pt x="2133886" y="1124575"/>
                </a:lnTo>
                <a:lnTo>
                  <a:pt x="2136785" y="1080450"/>
                </a:lnTo>
                <a:lnTo>
                  <a:pt x="2137751" y="1036261"/>
                </a:lnTo>
                <a:lnTo>
                  <a:pt x="2136785" y="992071"/>
                </a:lnTo>
                <a:lnTo>
                  <a:pt x="2133886" y="947946"/>
                </a:lnTo>
                <a:lnTo>
                  <a:pt x="2129055" y="903950"/>
                </a:lnTo>
                <a:lnTo>
                  <a:pt x="2122291" y="860149"/>
                </a:lnTo>
                <a:lnTo>
                  <a:pt x="2113595" y="816606"/>
                </a:lnTo>
                <a:lnTo>
                  <a:pt x="2102966" y="773386"/>
                </a:lnTo>
                <a:lnTo>
                  <a:pt x="2090405" y="730555"/>
                </a:lnTo>
                <a:lnTo>
                  <a:pt x="2075911" y="688176"/>
                </a:lnTo>
                <a:lnTo>
                  <a:pt x="2059485" y="646315"/>
                </a:lnTo>
                <a:lnTo>
                  <a:pt x="2041126" y="605035"/>
                </a:lnTo>
                <a:lnTo>
                  <a:pt x="2020834" y="564402"/>
                </a:lnTo>
                <a:lnTo>
                  <a:pt x="1998611" y="524481"/>
                </a:lnTo>
                <a:lnTo>
                  <a:pt x="1974454" y="485336"/>
                </a:lnTo>
                <a:lnTo>
                  <a:pt x="1948365" y="447031"/>
                </a:lnTo>
                <a:lnTo>
                  <a:pt x="1920344" y="409632"/>
                </a:lnTo>
                <a:lnTo>
                  <a:pt x="1890390" y="373203"/>
                </a:lnTo>
                <a:lnTo>
                  <a:pt x="1858504" y="337808"/>
                </a:lnTo>
                <a:lnTo>
                  <a:pt x="1824685" y="303513"/>
                </a:lnTo>
                <a:lnTo>
                  <a:pt x="1789310" y="270726"/>
                </a:lnTo>
                <a:lnTo>
                  <a:pt x="1752802" y="239813"/>
                </a:lnTo>
                <a:lnTo>
                  <a:pt x="1715226" y="210773"/>
                </a:lnTo>
                <a:lnTo>
                  <a:pt x="1676650" y="183607"/>
                </a:lnTo>
                <a:lnTo>
                  <a:pt x="1637140" y="158314"/>
                </a:lnTo>
                <a:lnTo>
                  <a:pt x="1596762" y="134895"/>
                </a:lnTo>
                <a:lnTo>
                  <a:pt x="1555585" y="113349"/>
                </a:lnTo>
                <a:lnTo>
                  <a:pt x="1513673" y="93677"/>
                </a:lnTo>
                <a:lnTo>
                  <a:pt x="1471094" y="75878"/>
                </a:lnTo>
                <a:lnTo>
                  <a:pt x="1427915" y="59953"/>
                </a:lnTo>
                <a:lnTo>
                  <a:pt x="1384203" y="45901"/>
                </a:lnTo>
                <a:lnTo>
                  <a:pt x="1340023" y="33723"/>
                </a:lnTo>
                <a:lnTo>
                  <a:pt x="1295443" y="23419"/>
                </a:lnTo>
                <a:lnTo>
                  <a:pt x="1250530" y="14988"/>
                </a:lnTo>
                <a:lnTo>
                  <a:pt x="1205350" y="8430"/>
                </a:lnTo>
                <a:lnTo>
                  <a:pt x="1159969" y="3747"/>
                </a:lnTo>
                <a:lnTo>
                  <a:pt x="1114456" y="936"/>
                </a:lnTo>
                <a:lnTo>
                  <a:pt x="10688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17017" y="7287220"/>
            <a:ext cx="9648825" cy="1954530"/>
            <a:chOff x="1417017" y="7287220"/>
            <a:chExt cx="9648825" cy="1954530"/>
          </a:xfrm>
        </p:grpSpPr>
        <p:sp>
          <p:nvSpPr>
            <p:cNvPr id="16" name="object 16"/>
            <p:cNvSpPr/>
            <p:nvPr/>
          </p:nvSpPr>
          <p:spPr>
            <a:xfrm>
              <a:off x="5127148" y="8569450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4985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7017" y="7287220"/>
              <a:ext cx="4119245" cy="1954530"/>
            </a:xfrm>
            <a:custGeom>
              <a:avLst/>
              <a:gdLst/>
              <a:ahLst/>
              <a:cxnLst/>
              <a:rect l="l" t="t" r="r" b="b"/>
              <a:pathLst>
                <a:path w="4119245" h="1954529">
                  <a:moveTo>
                    <a:pt x="4118685" y="0"/>
                  </a:moveTo>
                  <a:lnTo>
                    <a:pt x="884552" y="0"/>
                  </a:lnTo>
                  <a:lnTo>
                    <a:pt x="0" y="1954445"/>
                  </a:lnTo>
                  <a:lnTo>
                    <a:pt x="3234132" y="1954445"/>
                  </a:lnTo>
                  <a:lnTo>
                    <a:pt x="4118685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96000" y="8348195"/>
            <a:ext cx="16338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BCE</a:t>
            </a:r>
            <a:r>
              <a:rPr sz="26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462626" y="6368766"/>
            <a:ext cx="100965" cy="911225"/>
            <a:chOff x="12462626" y="6368766"/>
            <a:chExt cx="100965" cy="911225"/>
          </a:xfrm>
        </p:grpSpPr>
        <p:sp>
          <p:nvSpPr>
            <p:cNvPr id="21" name="object 21"/>
            <p:cNvSpPr/>
            <p:nvPr/>
          </p:nvSpPr>
          <p:spPr>
            <a:xfrm>
              <a:off x="12512886" y="6368766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10446"/>
                  </a:lnTo>
                  <a:lnTo>
                    <a:pt x="0" y="82091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62626" y="71792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3960265" y="8519190"/>
            <a:ext cx="1615440" cy="100965"/>
            <a:chOff x="13960265" y="8519190"/>
            <a:chExt cx="1615440" cy="100965"/>
          </a:xfrm>
        </p:grpSpPr>
        <p:sp>
          <p:nvSpPr>
            <p:cNvPr id="24" name="object 24"/>
            <p:cNvSpPr/>
            <p:nvPr/>
          </p:nvSpPr>
          <p:spPr>
            <a:xfrm>
              <a:off x="13960265" y="856945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75182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5954206" y="8045905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80056" y="8346284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43830" y="2361515"/>
            <a:ext cx="9843135" cy="5347970"/>
            <a:chOff x="7343830" y="2361515"/>
            <a:chExt cx="9843135" cy="5347970"/>
          </a:xfrm>
        </p:grpSpPr>
        <p:sp>
          <p:nvSpPr>
            <p:cNvPr id="29" name="object 29"/>
            <p:cNvSpPr/>
            <p:nvPr/>
          </p:nvSpPr>
          <p:spPr>
            <a:xfrm>
              <a:off x="17173382" y="2883624"/>
              <a:ext cx="0" cy="4826000"/>
            </a:xfrm>
            <a:custGeom>
              <a:avLst/>
              <a:gdLst/>
              <a:ahLst/>
              <a:cxnLst/>
              <a:rect l="l" t="t" r="r" b="b"/>
              <a:pathLst>
                <a:path h="4826000">
                  <a:moveTo>
                    <a:pt x="0" y="482547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03754" y="28850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4">
                  <a:moveTo>
                    <a:pt x="0" y="0"/>
                  </a:moveTo>
                  <a:lnTo>
                    <a:pt x="978287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4091" y="2873660"/>
              <a:ext cx="0" cy="1376045"/>
            </a:xfrm>
            <a:custGeom>
              <a:avLst/>
              <a:gdLst/>
              <a:ahLst/>
              <a:cxnLst/>
              <a:rect l="l" t="t" r="r" b="b"/>
              <a:pathLst>
                <a:path h="1376045">
                  <a:moveTo>
                    <a:pt x="0" y="0"/>
                  </a:moveTo>
                  <a:lnTo>
                    <a:pt x="0" y="1365403"/>
                  </a:lnTo>
                  <a:lnTo>
                    <a:pt x="0" y="13758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43830" y="42390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15429" y="2361515"/>
              <a:ext cx="4317365" cy="1047115"/>
            </a:xfrm>
            <a:custGeom>
              <a:avLst/>
              <a:gdLst/>
              <a:ahLst/>
              <a:cxnLst/>
              <a:rect l="l" t="t" r="r" b="b"/>
              <a:pathLst>
                <a:path w="4317365" h="1047114">
                  <a:moveTo>
                    <a:pt x="407692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076922" y="1047088"/>
                  </a:lnTo>
                  <a:lnTo>
                    <a:pt x="4124701" y="1046904"/>
                  </a:lnTo>
                  <a:lnTo>
                    <a:pt x="4163231" y="1045617"/>
                  </a:lnTo>
                  <a:lnTo>
                    <a:pt x="4217829" y="1035322"/>
                  </a:lnTo>
                  <a:lnTo>
                    <a:pt x="4271235" y="1001303"/>
                  </a:lnTo>
                  <a:lnTo>
                    <a:pt x="4305251" y="947903"/>
                  </a:lnTo>
                  <a:lnTo>
                    <a:pt x="4315549" y="893299"/>
                  </a:lnTo>
                  <a:lnTo>
                    <a:pt x="4316836" y="854769"/>
                  </a:lnTo>
                  <a:lnTo>
                    <a:pt x="4317020" y="806991"/>
                  </a:lnTo>
                  <a:lnTo>
                    <a:pt x="4317020" y="240096"/>
                  </a:lnTo>
                  <a:lnTo>
                    <a:pt x="4316836" y="192318"/>
                  </a:lnTo>
                  <a:lnTo>
                    <a:pt x="4315549" y="153787"/>
                  </a:lnTo>
                  <a:lnTo>
                    <a:pt x="4305251" y="99184"/>
                  </a:lnTo>
                  <a:lnTo>
                    <a:pt x="4271235" y="45784"/>
                  </a:lnTo>
                  <a:lnTo>
                    <a:pt x="4217829" y="11765"/>
                  </a:lnTo>
                  <a:lnTo>
                    <a:pt x="4163231" y="1470"/>
                  </a:lnTo>
                  <a:lnTo>
                    <a:pt x="4124701" y="183"/>
                  </a:lnTo>
                  <a:lnTo>
                    <a:pt x="407692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052880" y="2661893"/>
            <a:ext cx="32423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Gradient</a:t>
            </a:r>
            <a:r>
              <a:rPr sz="2600" spc="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Descent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33660" y="5119268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Courier New"/>
                <a:cs typeface="Courier New"/>
              </a:rPr>
              <a:t>input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20448" y="8087348"/>
            <a:ext cx="22872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ourier New"/>
                <a:cs typeface="Courier New"/>
              </a:rPr>
              <a:t>expected</a:t>
            </a:r>
            <a:r>
              <a:rPr sz="1950" spc="105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output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3364" y="7544667"/>
            <a:ext cx="2343150" cy="137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8820" marR="5080" indent="2540">
              <a:lnSpc>
                <a:spcPct val="113599"/>
              </a:lnSpc>
              <a:spcBef>
                <a:spcPts val="90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(Size</a:t>
            </a:r>
            <a:r>
              <a:rPr sz="2600" spc="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tumor,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malignancy)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1910714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Model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7073" y="5158765"/>
            <a:ext cx="282702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i="1" dirty="0">
                <a:latin typeface="Times New Roman"/>
                <a:cs typeface="Times New Roman"/>
              </a:rPr>
              <a:t>Sigmoid</a:t>
            </a:r>
            <a:r>
              <a:rPr sz="4100" dirty="0">
                <a:latin typeface="Times New Roman"/>
                <a:cs typeface="Times New Roman"/>
              </a:rPr>
              <a:t>(</a:t>
            </a:r>
            <a:r>
              <a:rPr sz="4100" i="1" dirty="0">
                <a:latin typeface="Times New Roman"/>
                <a:cs typeface="Times New Roman"/>
              </a:rPr>
              <a:t>x</a:t>
            </a:r>
            <a:r>
              <a:rPr sz="4100" dirty="0">
                <a:latin typeface="Times New Roman"/>
                <a:cs typeface="Times New Roman"/>
              </a:rPr>
              <a:t>)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455" dirty="0">
                <a:latin typeface="Times New Roman"/>
                <a:cs typeface="Times New Roman"/>
              </a:rPr>
              <a:t>=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509" y="4789666"/>
            <a:ext cx="2876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5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6571" y="5545276"/>
            <a:ext cx="1629410" cy="34925"/>
          </a:xfrm>
          <a:custGeom>
            <a:avLst/>
            <a:gdLst/>
            <a:ahLst/>
            <a:cxnLst/>
            <a:rect l="l" t="t" r="r" b="b"/>
            <a:pathLst>
              <a:path w="1629409" h="34925">
                <a:moveTo>
                  <a:pt x="1629047" y="0"/>
                </a:moveTo>
                <a:lnTo>
                  <a:pt x="0" y="0"/>
                </a:lnTo>
                <a:lnTo>
                  <a:pt x="0" y="34553"/>
                </a:lnTo>
                <a:lnTo>
                  <a:pt x="1629047" y="34553"/>
                </a:lnTo>
                <a:lnTo>
                  <a:pt x="1629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40826" y="5551423"/>
            <a:ext cx="160083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00" dirty="0">
                <a:latin typeface="Times New Roman"/>
                <a:cs typeface="Times New Roman"/>
              </a:rPr>
              <a:t>1</a:t>
            </a:r>
            <a:r>
              <a:rPr sz="4100" spc="-11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+</a:t>
            </a:r>
            <a:r>
              <a:rPr sz="4100" spc="-110" dirty="0">
                <a:latin typeface="Times New Roman"/>
                <a:cs typeface="Times New Roman"/>
              </a:rPr>
              <a:t> </a:t>
            </a:r>
            <a:r>
              <a:rPr sz="4100" i="1" spc="-25" dirty="0">
                <a:latin typeface="Times New Roman"/>
                <a:cs typeface="Times New Roman"/>
              </a:rPr>
              <a:t>e</a:t>
            </a:r>
            <a:r>
              <a:rPr sz="4350" spc="-37" baseline="20114" dirty="0">
                <a:latin typeface="Lucida Sans Unicode"/>
                <a:cs typeface="Lucida Sans Unicode"/>
              </a:rPr>
              <a:t>−</a:t>
            </a:r>
            <a:r>
              <a:rPr sz="4350" i="1" spc="-37" baseline="20114" dirty="0">
                <a:latin typeface="Times New Roman"/>
                <a:cs typeface="Times New Roman"/>
              </a:rPr>
              <a:t>x</a:t>
            </a:r>
            <a:endParaRPr sz="4350" baseline="2011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3092" y="8130737"/>
            <a:ext cx="842708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2.</a:t>
            </a:r>
            <a:r>
              <a:rPr sz="3300" spc="-11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Our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modified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formula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now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8205" y="9227170"/>
            <a:ext cx="450913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i="1" dirty="0">
                <a:latin typeface="Times New Roman"/>
                <a:cs typeface="Times New Roman"/>
              </a:rPr>
              <a:t>Z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Sigmoid</a:t>
            </a:r>
            <a:r>
              <a:rPr sz="4100" dirty="0">
                <a:latin typeface="Times New Roman"/>
                <a:cs typeface="Times New Roman"/>
              </a:rPr>
              <a:t>(</a:t>
            </a:r>
            <a:r>
              <a:rPr sz="4100" i="1" dirty="0">
                <a:latin typeface="Arial"/>
                <a:cs typeface="Arial"/>
              </a:rPr>
              <a:t>α</a:t>
            </a:r>
            <a:r>
              <a:rPr sz="4100" i="1" dirty="0">
                <a:latin typeface="Times New Roman"/>
                <a:cs typeface="Times New Roman"/>
              </a:rPr>
              <a:t>A</a:t>
            </a:r>
            <a:r>
              <a:rPr sz="4100" i="1" spc="-11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+</a:t>
            </a:r>
            <a:r>
              <a:rPr sz="4100" spc="-110" dirty="0">
                <a:latin typeface="Times New Roman"/>
                <a:cs typeface="Times New Roman"/>
              </a:rPr>
              <a:t> </a:t>
            </a:r>
            <a:r>
              <a:rPr sz="4100" i="1" spc="-25" dirty="0">
                <a:latin typeface="Arial"/>
                <a:cs typeface="Arial"/>
              </a:rPr>
              <a:t>β</a:t>
            </a:r>
            <a:r>
              <a:rPr sz="4100" spc="-25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1298" y="8985022"/>
            <a:ext cx="4415155" cy="1297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sz="4100" i="1" dirty="0">
                <a:latin typeface="Times New Roman"/>
                <a:cs typeface="Times New Roman"/>
              </a:rPr>
              <a:t>Z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&gt;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threshold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R</a:t>
            </a:r>
            <a:r>
              <a:rPr sz="4100" i="1" spc="125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5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4100" i="1" dirty="0">
                <a:latin typeface="Times New Roman"/>
                <a:cs typeface="Times New Roman"/>
              </a:rPr>
              <a:t>Z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&lt;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threshold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R</a:t>
            </a:r>
            <a:r>
              <a:rPr sz="4100" i="1" spc="125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50" dirty="0">
                <a:latin typeface="Times New Roman"/>
                <a:cs typeface="Times New Roman"/>
              </a:rPr>
              <a:t>0</a:t>
            </a:r>
            <a:endParaRPr sz="4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18995" y="4151980"/>
            <a:ext cx="5287645" cy="2732405"/>
            <a:chOff x="12018995" y="4151980"/>
            <a:chExt cx="5287645" cy="2732405"/>
          </a:xfrm>
        </p:grpSpPr>
        <p:sp>
          <p:nvSpPr>
            <p:cNvPr id="12" name="object 12"/>
            <p:cNvSpPr/>
            <p:nvPr/>
          </p:nvSpPr>
          <p:spPr>
            <a:xfrm>
              <a:off x="14652988" y="6833998"/>
              <a:ext cx="2563495" cy="0"/>
            </a:xfrm>
            <a:custGeom>
              <a:avLst/>
              <a:gdLst/>
              <a:ahLst/>
              <a:cxnLst/>
              <a:rect l="l" t="t" r="r" b="b"/>
              <a:pathLst>
                <a:path w="2563494">
                  <a:moveTo>
                    <a:pt x="0" y="0"/>
                  </a:moveTo>
                  <a:lnTo>
                    <a:pt x="2552713" y="0"/>
                  </a:lnTo>
                  <a:lnTo>
                    <a:pt x="256318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05695" y="678373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09042" y="6833998"/>
              <a:ext cx="2541905" cy="0"/>
            </a:xfrm>
            <a:custGeom>
              <a:avLst/>
              <a:gdLst/>
              <a:ahLst/>
              <a:cxnLst/>
              <a:rect l="l" t="t" r="r" b="b"/>
              <a:pathLst>
                <a:path w="2541905">
                  <a:moveTo>
                    <a:pt x="2541704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18995" y="678373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52988" y="4242029"/>
              <a:ext cx="0" cy="2592070"/>
            </a:xfrm>
            <a:custGeom>
              <a:avLst/>
              <a:gdLst/>
              <a:ahLst/>
              <a:cxnLst/>
              <a:rect l="l" t="t" r="r" b="b"/>
              <a:pathLst>
                <a:path h="2592070">
                  <a:moveTo>
                    <a:pt x="0" y="2591968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02727" y="415198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98016" y="5654277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>
                  <a:moveTo>
                    <a:pt x="0" y="0"/>
                  </a:moveTo>
                  <a:lnTo>
                    <a:pt x="10994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98016" y="451807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>
                  <a:moveTo>
                    <a:pt x="0" y="0"/>
                  </a:moveTo>
                  <a:lnTo>
                    <a:pt x="10994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018432" y="5429397"/>
            <a:ext cx="4914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5E5E5E"/>
                </a:solidFill>
                <a:latin typeface="Arial MT"/>
                <a:cs typeface="Arial MT"/>
              </a:rPr>
              <a:t>0.5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3092" y="2709586"/>
            <a:ext cx="16719550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 marR="5080" indent="-610870">
              <a:lnSpc>
                <a:spcPct val="1324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1.</a:t>
            </a:r>
            <a:r>
              <a:rPr sz="3300" spc="-11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solve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problem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sigmoid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activation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function.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formula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sigmoid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given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below.</a:t>
            </a:r>
            <a:endParaRPr sz="3300" dirty="0">
              <a:latin typeface="Courier New"/>
              <a:cs typeface="Courier New"/>
            </a:endParaRPr>
          </a:p>
          <a:p>
            <a:pPr marR="3829050" algn="r">
              <a:lnSpc>
                <a:spcPct val="100000"/>
              </a:lnSpc>
              <a:spcBef>
                <a:spcPts val="20"/>
              </a:spcBef>
            </a:pP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1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17279" y="4507607"/>
            <a:ext cx="4679950" cy="2381885"/>
            <a:chOff x="12317279" y="4507607"/>
            <a:chExt cx="4679950" cy="2381885"/>
          </a:xfrm>
        </p:grpSpPr>
        <p:sp>
          <p:nvSpPr>
            <p:cNvPr id="23" name="object 23"/>
            <p:cNvSpPr/>
            <p:nvPr/>
          </p:nvSpPr>
          <p:spPr>
            <a:xfrm>
              <a:off x="12531366" y="5695370"/>
              <a:ext cx="2118995" cy="1069975"/>
            </a:xfrm>
            <a:custGeom>
              <a:avLst/>
              <a:gdLst/>
              <a:ahLst/>
              <a:cxnLst/>
              <a:rect l="l" t="t" r="r" b="b"/>
              <a:pathLst>
                <a:path w="2118994" h="1069975">
                  <a:moveTo>
                    <a:pt x="2118602" y="0"/>
                  </a:moveTo>
                  <a:lnTo>
                    <a:pt x="2116762" y="40135"/>
                  </a:lnTo>
                  <a:lnTo>
                    <a:pt x="2113705" y="79502"/>
                  </a:lnTo>
                  <a:lnTo>
                    <a:pt x="2109431" y="118102"/>
                  </a:lnTo>
                  <a:lnTo>
                    <a:pt x="2103940" y="155934"/>
                  </a:lnTo>
                  <a:lnTo>
                    <a:pt x="2089306" y="229296"/>
                  </a:lnTo>
                  <a:lnTo>
                    <a:pt x="2069804" y="299588"/>
                  </a:lnTo>
                  <a:lnTo>
                    <a:pt x="2045433" y="366809"/>
                  </a:lnTo>
                  <a:lnTo>
                    <a:pt x="2016194" y="430960"/>
                  </a:lnTo>
                  <a:lnTo>
                    <a:pt x="1982086" y="492040"/>
                  </a:lnTo>
                  <a:lnTo>
                    <a:pt x="1943110" y="550050"/>
                  </a:lnTo>
                  <a:lnTo>
                    <a:pt x="1899266" y="604990"/>
                  </a:lnTo>
                  <a:lnTo>
                    <a:pt x="1850553" y="656860"/>
                  </a:lnTo>
                  <a:lnTo>
                    <a:pt x="1796971" y="705659"/>
                  </a:lnTo>
                  <a:lnTo>
                    <a:pt x="1738521" y="751388"/>
                  </a:lnTo>
                  <a:lnTo>
                    <a:pt x="1675203" y="794046"/>
                  </a:lnTo>
                  <a:lnTo>
                    <a:pt x="1641718" y="814224"/>
                  </a:lnTo>
                  <a:lnTo>
                    <a:pt x="1607016" y="833635"/>
                  </a:lnTo>
                  <a:lnTo>
                    <a:pt x="1571097" y="852277"/>
                  </a:lnTo>
                  <a:lnTo>
                    <a:pt x="1533961" y="870152"/>
                  </a:lnTo>
                  <a:lnTo>
                    <a:pt x="1495607" y="887260"/>
                  </a:lnTo>
                  <a:lnTo>
                    <a:pt x="1456037" y="903600"/>
                  </a:lnTo>
                  <a:lnTo>
                    <a:pt x="1415249" y="919172"/>
                  </a:lnTo>
                  <a:lnTo>
                    <a:pt x="1373245" y="933977"/>
                  </a:lnTo>
                  <a:lnTo>
                    <a:pt x="1330023" y="948014"/>
                  </a:lnTo>
                  <a:lnTo>
                    <a:pt x="1285584" y="961284"/>
                  </a:lnTo>
                  <a:lnTo>
                    <a:pt x="1239928" y="973786"/>
                  </a:lnTo>
                  <a:lnTo>
                    <a:pt x="1193055" y="985520"/>
                  </a:lnTo>
                  <a:lnTo>
                    <a:pt x="1144965" y="996487"/>
                  </a:lnTo>
                  <a:lnTo>
                    <a:pt x="1095658" y="1006687"/>
                  </a:lnTo>
                  <a:lnTo>
                    <a:pt x="1045133" y="1016118"/>
                  </a:lnTo>
                  <a:lnTo>
                    <a:pt x="993392" y="1024782"/>
                  </a:lnTo>
                  <a:lnTo>
                    <a:pt x="940433" y="1032679"/>
                  </a:lnTo>
                  <a:lnTo>
                    <a:pt x="886257" y="1039808"/>
                  </a:lnTo>
                  <a:lnTo>
                    <a:pt x="830864" y="1046169"/>
                  </a:lnTo>
                  <a:lnTo>
                    <a:pt x="774254" y="1051763"/>
                  </a:lnTo>
                  <a:lnTo>
                    <a:pt x="716427" y="1056589"/>
                  </a:lnTo>
                  <a:lnTo>
                    <a:pt x="657383" y="1060648"/>
                  </a:lnTo>
                  <a:lnTo>
                    <a:pt x="597122" y="1063939"/>
                  </a:lnTo>
                  <a:lnTo>
                    <a:pt x="535643" y="1066462"/>
                  </a:lnTo>
                  <a:lnTo>
                    <a:pt x="472948" y="1068218"/>
                  </a:lnTo>
                  <a:lnTo>
                    <a:pt x="409035" y="1069206"/>
                  </a:lnTo>
                  <a:lnTo>
                    <a:pt x="343905" y="1069427"/>
                  </a:lnTo>
                  <a:lnTo>
                    <a:pt x="277558" y="1068880"/>
                  </a:lnTo>
                  <a:lnTo>
                    <a:pt x="209994" y="1067565"/>
                  </a:lnTo>
                  <a:lnTo>
                    <a:pt x="141213" y="1065483"/>
                  </a:lnTo>
                  <a:lnTo>
                    <a:pt x="71215" y="1062634"/>
                  </a:lnTo>
                  <a:lnTo>
                    <a:pt x="0" y="1059016"/>
                  </a:lnTo>
                </a:path>
              </a:pathLst>
            </a:custGeom>
            <a:ln w="31412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650380" y="4592777"/>
              <a:ext cx="2122170" cy="1108710"/>
            </a:xfrm>
            <a:custGeom>
              <a:avLst/>
              <a:gdLst/>
              <a:ahLst/>
              <a:cxnLst/>
              <a:rect l="l" t="t" r="r" b="b"/>
              <a:pathLst>
                <a:path w="2122169" h="1108710">
                  <a:moveTo>
                    <a:pt x="0" y="1108301"/>
                  </a:moveTo>
                  <a:lnTo>
                    <a:pt x="3147" y="1068182"/>
                  </a:lnTo>
                  <a:lnTo>
                    <a:pt x="7468" y="1028802"/>
                  </a:lnTo>
                  <a:lnTo>
                    <a:pt x="12962" y="990162"/>
                  </a:lnTo>
                  <a:lnTo>
                    <a:pt x="19630" y="952261"/>
                  </a:lnTo>
                  <a:lnTo>
                    <a:pt x="36485" y="878678"/>
                  </a:lnTo>
                  <a:lnTo>
                    <a:pt x="58034" y="808054"/>
                  </a:lnTo>
                  <a:lnTo>
                    <a:pt x="84277" y="740388"/>
                  </a:lnTo>
                  <a:lnTo>
                    <a:pt x="115213" y="675680"/>
                  </a:lnTo>
                  <a:lnTo>
                    <a:pt x="150843" y="613931"/>
                  </a:lnTo>
                  <a:lnTo>
                    <a:pt x="191166" y="555140"/>
                  </a:lnTo>
                  <a:lnTo>
                    <a:pt x="236183" y="499307"/>
                  </a:lnTo>
                  <a:lnTo>
                    <a:pt x="285893" y="446432"/>
                  </a:lnTo>
                  <a:lnTo>
                    <a:pt x="340297" y="396516"/>
                  </a:lnTo>
                  <a:lnTo>
                    <a:pt x="399395" y="349558"/>
                  </a:lnTo>
                  <a:lnTo>
                    <a:pt x="430704" y="327188"/>
                  </a:lnTo>
                  <a:lnTo>
                    <a:pt x="463186" y="305558"/>
                  </a:lnTo>
                  <a:lnTo>
                    <a:pt x="496841" y="284667"/>
                  </a:lnTo>
                  <a:lnTo>
                    <a:pt x="531670" y="264516"/>
                  </a:lnTo>
                  <a:lnTo>
                    <a:pt x="567673" y="245105"/>
                  </a:lnTo>
                  <a:lnTo>
                    <a:pt x="604849" y="226433"/>
                  </a:lnTo>
                  <a:lnTo>
                    <a:pt x="643198" y="208501"/>
                  </a:lnTo>
                  <a:lnTo>
                    <a:pt x="682720" y="191308"/>
                  </a:lnTo>
                  <a:lnTo>
                    <a:pt x="723416" y="174855"/>
                  </a:lnTo>
                  <a:lnTo>
                    <a:pt x="765286" y="159142"/>
                  </a:lnTo>
                  <a:lnTo>
                    <a:pt x="808328" y="144168"/>
                  </a:lnTo>
                  <a:lnTo>
                    <a:pt x="852545" y="129934"/>
                  </a:lnTo>
                  <a:lnTo>
                    <a:pt x="897934" y="116439"/>
                  </a:lnTo>
                  <a:lnTo>
                    <a:pt x="944497" y="103684"/>
                  </a:lnTo>
                  <a:lnTo>
                    <a:pt x="992233" y="91668"/>
                  </a:lnTo>
                  <a:lnTo>
                    <a:pt x="1041143" y="80392"/>
                  </a:lnTo>
                  <a:lnTo>
                    <a:pt x="1091226" y="69855"/>
                  </a:lnTo>
                  <a:lnTo>
                    <a:pt x="1142483" y="60058"/>
                  </a:lnTo>
                  <a:lnTo>
                    <a:pt x="1194912" y="51001"/>
                  </a:lnTo>
                  <a:lnTo>
                    <a:pt x="1248516" y="42683"/>
                  </a:lnTo>
                  <a:lnTo>
                    <a:pt x="1303292" y="35105"/>
                  </a:lnTo>
                  <a:lnTo>
                    <a:pt x="1359242" y="28266"/>
                  </a:lnTo>
                  <a:lnTo>
                    <a:pt x="1416366" y="22167"/>
                  </a:lnTo>
                  <a:lnTo>
                    <a:pt x="1474663" y="16808"/>
                  </a:lnTo>
                  <a:lnTo>
                    <a:pt x="1534133" y="12188"/>
                  </a:lnTo>
                  <a:lnTo>
                    <a:pt x="1594776" y="8308"/>
                  </a:lnTo>
                  <a:lnTo>
                    <a:pt x="1656593" y="5167"/>
                  </a:lnTo>
                  <a:lnTo>
                    <a:pt x="1719584" y="2766"/>
                  </a:lnTo>
                  <a:lnTo>
                    <a:pt x="1783748" y="1104"/>
                  </a:lnTo>
                  <a:lnTo>
                    <a:pt x="1849085" y="182"/>
                  </a:lnTo>
                  <a:lnTo>
                    <a:pt x="1915595" y="0"/>
                  </a:lnTo>
                  <a:lnTo>
                    <a:pt x="1983279" y="557"/>
                  </a:lnTo>
                  <a:lnTo>
                    <a:pt x="2052137" y="1853"/>
                  </a:lnTo>
                  <a:lnTo>
                    <a:pt x="2122167" y="3889"/>
                  </a:lnTo>
                </a:path>
              </a:pathLst>
            </a:custGeom>
            <a:ln w="31412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64005" y="67790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63567" y="67790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63129" y="67790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62691" y="67790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62252" y="677902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66623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66195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65747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65319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64881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17279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4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2103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06927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646097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081162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525976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71774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6829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51653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96477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41301" y="4518078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89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84927" y="676533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0"/>
                  </a:moveTo>
                  <a:lnTo>
                    <a:pt x="0" y="10994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468742" y="6819431"/>
            <a:ext cx="4622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02535" algn="l"/>
                <a:tab pos="2903220" algn="l"/>
                <a:tab pos="3303270" algn="l"/>
                <a:tab pos="3694429" algn="l"/>
                <a:tab pos="4085590" algn="l"/>
                <a:tab pos="4422775" algn="l"/>
              </a:tabLst>
            </a:pPr>
            <a:r>
              <a:rPr sz="2600" spc="60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600" spc="100" dirty="0">
                <a:solidFill>
                  <a:srgbClr val="5E5E5E"/>
                </a:solidFill>
                <a:latin typeface="Arial MT"/>
                <a:cs typeface="Arial MT"/>
              </a:rPr>
              <a:t>5</a:t>
            </a:r>
            <a:r>
              <a:rPr sz="2600" spc="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600" spc="100" dirty="0">
                <a:solidFill>
                  <a:srgbClr val="5E5E5E"/>
                </a:solidFill>
                <a:latin typeface="Arial MT"/>
                <a:cs typeface="Arial MT"/>
              </a:rPr>
              <a:t>4</a:t>
            </a:r>
            <a:r>
              <a:rPr sz="2600" spc="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600" spc="100" dirty="0">
                <a:solidFill>
                  <a:srgbClr val="5E5E5E"/>
                </a:solidFill>
                <a:latin typeface="Arial MT"/>
                <a:cs typeface="Arial MT"/>
              </a:rPr>
              <a:t>3</a:t>
            </a:r>
            <a:r>
              <a:rPr sz="2600" spc="-17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600" spc="100" dirty="0">
                <a:solidFill>
                  <a:srgbClr val="5E5E5E"/>
                </a:solidFill>
                <a:latin typeface="Arial MT"/>
                <a:cs typeface="Arial MT"/>
              </a:rPr>
              <a:t>2</a:t>
            </a:r>
            <a:r>
              <a:rPr sz="2600" spc="8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5E5E5E"/>
                </a:solidFill>
                <a:latin typeface="Arial MT"/>
                <a:cs typeface="Arial MT"/>
              </a:rPr>
              <a:t>-</a:t>
            </a:r>
            <a:r>
              <a:rPr sz="2600" spc="100" dirty="0">
                <a:solidFill>
                  <a:srgbClr val="5E5E5E"/>
                </a:solidFill>
                <a:latin typeface="Arial MT"/>
                <a:cs typeface="Arial MT"/>
              </a:rPr>
              <a:t>1</a:t>
            </a:r>
            <a:r>
              <a:rPr sz="2600" spc="3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0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1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2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3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4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5</a:t>
            </a:r>
            <a:r>
              <a:rPr sz="2600" dirty="0">
                <a:solidFill>
                  <a:srgbClr val="5E5E5E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5E5E5E"/>
                </a:solidFill>
                <a:latin typeface="Arial MT"/>
                <a:cs typeface="Arial MT"/>
              </a:rPr>
              <a:t>6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49263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Loss</a:t>
            </a:r>
            <a:r>
              <a:rPr sz="4950" spc="-12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Function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555" y="2597221"/>
            <a:ext cx="1747393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can’t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linear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regression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function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here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since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will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provide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sufficient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information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effective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training.</a:t>
            </a:r>
            <a:endParaRPr sz="3300" dirty="0">
              <a:latin typeface="Courier New"/>
              <a:cs typeface="Courier New"/>
            </a:endParaRPr>
          </a:p>
          <a:p>
            <a:pPr marL="621665" marR="126111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Binary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Cross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Entropy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(BCE)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very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common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loss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for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classification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tasks.</a:t>
            </a:r>
            <a:endParaRPr sz="3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3300" dirty="0">
              <a:latin typeface="Courier New"/>
              <a:cs typeface="Courier New"/>
            </a:endParaRPr>
          </a:p>
          <a:p>
            <a:pPr marR="6325870" algn="r">
              <a:lnSpc>
                <a:spcPct val="100000"/>
              </a:lnSpc>
              <a:spcBef>
                <a:spcPts val="5"/>
              </a:spcBef>
              <a:tabLst>
                <a:tab pos="3786504" algn="l"/>
              </a:tabLst>
            </a:pPr>
            <a:r>
              <a:rPr sz="4100" i="1" dirty="0">
                <a:latin typeface="Times New Roman"/>
                <a:cs typeface="Times New Roman"/>
              </a:rPr>
              <a:t>BCE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459" dirty="0">
                <a:latin typeface="Lucida Sans Unicode"/>
                <a:cs typeface="Lucida Sans Unicode"/>
              </a:rPr>
              <a:t>−</a:t>
            </a:r>
            <a:r>
              <a:rPr sz="4100" spc="-380" dirty="0">
                <a:latin typeface="Lucida Sans Unicode"/>
                <a:cs typeface="Lucida Sans Unicode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log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spc="-35" dirty="0">
                <a:latin typeface="Times New Roman"/>
                <a:cs typeface="Times New Roman"/>
              </a:rPr>
              <a:t>p</a:t>
            </a:r>
            <a:r>
              <a:rPr sz="4100" spc="-35" dirty="0">
                <a:latin typeface="Times New Roman"/>
                <a:cs typeface="Times New Roman"/>
              </a:rPr>
              <a:t>,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i="1" dirty="0">
                <a:latin typeface="Times New Roman"/>
                <a:cs typeface="Times New Roman"/>
              </a:rPr>
              <a:t>y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50" dirty="0">
                <a:latin typeface="Times New Roman"/>
                <a:cs typeface="Times New Roman"/>
              </a:rPr>
              <a:t>1</a:t>
            </a:r>
            <a:endParaRPr sz="4100" dirty="0">
              <a:latin typeface="Times New Roman"/>
              <a:cs typeface="Times New Roman"/>
            </a:endParaRPr>
          </a:p>
          <a:p>
            <a:pPr marR="6346825" algn="r">
              <a:lnSpc>
                <a:spcPct val="100000"/>
              </a:lnSpc>
              <a:spcBef>
                <a:spcPts val="685"/>
              </a:spcBef>
              <a:tabLst>
                <a:tab pos="4617720" algn="l"/>
              </a:tabLst>
            </a:pPr>
            <a:r>
              <a:rPr sz="4100" i="1" dirty="0">
                <a:latin typeface="Times New Roman"/>
                <a:cs typeface="Times New Roman"/>
              </a:rPr>
              <a:t>BCE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459" dirty="0">
                <a:latin typeface="Lucida Sans Unicode"/>
                <a:cs typeface="Lucida Sans Unicode"/>
              </a:rPr>
              <a:t>−</a:t>
            </a:r>
            <a:r>
              <a:rPr sz="4100" spc="-380" dirty="0">
                <a:latin typeface="Lucida Sans Unicode"/>
                <a:cs typeface="Lucida Sans Unicode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log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1</a:t>
            </a:r>
            <a:r>
              <a:rPr sz="4100" spc="-110" dirty="0">
                <a:latin typeface="Times New Roman"/>
                <a:cs typeface="Times New Roman"/>
              </a:rPr>
              <a:t> </a:t>
            </a:r>
            <a:r>
              <a:rPr sz="4100" spc="-459" dirty="0">
                <a:latin typeface="Lucida Sans Unicode"/>
                <a:cs typeface="Lucida Sans Unicode"/>
              </a:rPr>
              <a:t>−</a:t>
            </a:r>
            <a:r>
              <a:rPr sz="4100" spc="-380" dirty="0">
                <a:latin typeface="Lucida Sans Unicode"/>
                <a:cs typeface="Lucida Sans Unicode"/>
              </a:rPr>
              <a:t> </a:t>
            </a:r>
            <a:r>
              <a:rPr sz="4100" i="1" spc="-25" dirty="0">
                <a:latin typeface="Times New Roman"/>
                <a:cs typeface="Times New Roman"/>
              </a:rPr>
              <a:t>p</a:t>
            </a:r>
            <a:r>
              <a:rPr sz="4100" spc="-25" dirty="0">
                <a:latin typeface="Times New Roman"/>
                <a:cs typeface="Times New Roman"/>
              </a:rPr>
              <a:t>,</a:t>
            </a:r>
            <a:r>
              <a:rPr sz="4100" dirty="0">
                <a:latin typeface="Times New Roman"/>
                <a:cs typeface="Times New Roman"/>
              </a:rPr>
              <a:t>	</a:t>
            </a:r>
            <a:r>
              <a:rPr sz="4100" i="1" dirty="0">
                <a:latin typeface="Times New Roman"/>
                <a:cs typeface="Times New Roman"/>
              </a:rPr>
              <a:t>y</a:t>
            </a:r>
            <a:r>
              <a:rPr sz="4100" i="1" spc="120" dirty="0">
                <a:latin typeface="Times New Roman"/>
                <a:cs typeface="Times New Roman"/>
              </a:rPr>
              <a:t> </a:t>
            </a:r>
            <a:r>
              <a:rPr sz="4100" spc="505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50" dirty="0">
                <a:latin typeface="Times New Roman"/>
                <a:cs typeface="Times New Roman"/>
              </a:rPr>
              <a:t>0</a:t>
            </a:r>
            <a:endParaRPr sz="4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42970"/>
            <a:ext cx="20104100" cy="267970"/>
            <a:chOff x="0" y="11042970"/>
            <a:chExt cx="20104100" cy="267970"/>
          </a:xfrm>
        </p:grpSpPr>
        <p:sp>
          <p:nvSpPr>
            <p:cNvPr id="3" name="object 3"/>
            <p:cNvSpPr/>
            <p:nvPr/>
          </p:nvSpPr>
          <p:spPr>
            <a:xfrm>
              <a:off x="5020866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018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42970"/>
              <a:ext cx="5021580" cy="266065"/>
            </a:xfrm>
            <a:custGeom>
              <a:avLst/>
              <a:gdLst/>
              <a:ahLst/>
              <a:cxnLst/>
              <a:rect l="l" t="t" r="r" b="b"/>
              <a:pathLst>
                <a:path w="5021580" h="266065">
                  <a:moveTo>
                    <a:pt x="0" y="265586"/>
                  </a:moveTo>
                  <a:lnTo>
                    <a:pt x="5021123" y="265586"/>
                  </a:lnTo>
                  <a:lnTo>
                    <a:pt x="5021123" y="0"/>
                  </a:lnTo>
                  <a:lnTo>
                    <a:pt x="0" y="0"/>
                  </a:lnTo>
                  <a:lnTo>
                    <a:pt x="0" y="265586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111" y="11042970"/>
              <a:ext cx="5043170" cy="266065"/>
            </a:xfrm>
            <a:custGeom>
              <a:avLst/>
              <a:gdLst/>
              <a:ahLst/>
              <a:cxnLst/>
              <a:rect l="l" t="t" r="r" b="b"/>
              <a:pathLst>
                <a:path w="5043169" h="266065">
                  <a:moveTo>
                    <a:pt x="5042987" y="0"/>
                  </a:moveTo>
                  <a:lnTo>
                    <a:pt x="0" y="0"/>
                  </a:lnTo>
                  <a:lnTo>
                    <a:pt x="0" y="265586"/>
                  </a:lnTo>
                  <a:lnTo>
                    <a:pt x="5042987" y="265586"/>
                  </a:lnTo>
                  <a:lnTo>
                    <a:pt x="5042987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565" y="665342"/>
            <a:ext cx="13847444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3230" marR="5080" indent="-4241165">
              <a:lnSpc>
                <a:spcPct val="110600"/>
              </a:lnSpc>
              <a:spcBef>
                <a:spcPts val="95"/>
              </a:spcBef>
            </a:pPr>
            <a:r>
              <a:rPr sz="4100" dirty="0">
                <a:solidFill>
                  <a:srgbClr val="5E5E5E"/>
                </a:solidFill>
              </a:rPr>
              <a:t>TASK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5E5E5E"/>
                </a:solidFill>
              </a:rPr>
              <a:t>#1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Classify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following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into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20" dirty="0">
                <a:solidFill>
                  <a:srgbClr val="929292"/>
                </a:solidFill>
              </a:rPr>
              <a:t>most </a:t>
            </a:r>
            <a:r>
              <a:rPr sz="4100" dirty="0">
                <a:solidFill>
                  <a:srgbClr val="929292"/>
                </a:solidFill>
              </a:rPr>
              <a:t>specific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10" dirty="0">
                <a:solidFill>
                  <a:srgbClr val="929292"/>
                </a:solidFill>
              </a:rPr>
              <a:t>category</a:t>
            </a:r>
            <a:endParaRPr sz="4100"/>
          </a:p>
        </p:txBody>
      </p:sp>
      <p:grpSp>
        <p:nvGrpSpPr>
          <p:cNvPr id="8" name="object 8"/>
          <p:cNvGrpSpPr/>
          <p:nvPr/>
        </p:nvGrpSpPr>
        <p:grpSpPr>
          <a:xfrm>
            <a:off x="1192633" y="4994432"/>
            <a:ext cx="3394710" cy="617855"/>
            <a:chOff x="1192633" y="4994432"/>
            <a:chExt cx="3394710" cy="617855"/>
          </a:xfrm>
        </p:grpSpPr>
        <p:sp>
          <p:nvSpPr>
            <p:cNvPr id="9" name="object 9"/>
            <p:cNvSpPr/>
            <p:nvPr/>
          </p:nvSpPr>
          <p:spPr>
            <a:xfrm>
              <a:off x="1213575" y="5015374"/>
              <a:ext cx="3352800" cy="575945"/>
            </a:xfrm>
            <a:custGeom>
              <a:avLst/>
              <a:gdLst/>
              <a:ahLst/>
              <a:cxnLst/>
              <a:rect l="l" t="t" r="r" b="b"/>
              <a:pathLst>
                <a:path w="3352800" h="575945">
                  <a:moveTo>
                    <a:pt x="3352777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3352777" y="575898"/>
                  </a:lnTo>
                  <a:lnTo>
                    <a:pt x="335277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575" y="5015374"/>
              <a:ext cx="3352800" cy="575945"/>
            </a:xfrm>
            <a:custGeom>
              <a:avLst/>
              <a:gdLst/>
              <a:ahLst/>
              <a:cxnLst/>
              <a:rect l="l" t="t" r="r" b="b"/>
              <a:pathLst>
                <a:path w="3352800" h="575945">
                  <a:moveTo>
                    <a:pt x="0" y="0"/>
                  </a:moveTo>
                  <a:lnTo>
                    <a:pt x="3352777" y="0"/>
                  </a:lnTo>
                  <a:lnTo>
                    <a:pt x="3352777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80068" y="7177768"/>
            <a:ext cx="4802505" cy="617855"/>
            <a:chOff x="1180068" y="7177768"/>
            <a:chExt cx="4802505" cy="617855"/>
          </a:xfrm>
        </p:grpSpPr>
        <p:sp>
          <p:nvSpPr>
            <p:cNvPr id="12" name="object 12"/>
            <p:cNvSpPr/>
            <p:nvPr/>
          </p:nvSpPr>
          <p:spPr>
            <a:xfrm>
              <a:off x="1201010" y="7198710"/>
              <a:ext cx="4760595" cy="575945"/>
            </a:xfrm>
            <a:custGeom>
              <a:avLst/>
              <a:gdLst/>
              <a:ahLst/>
              <a:cxnLst/>
              <a:rect l="l" t="t" r="r" b="b"/>
              <a:pathLst>
                <a:path w="4760595" h="575945">
                  <a:moveTo>
                    <a:pt x="4760064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4760064" y="575898"/>
                  </a:lnTo>
                  <a:lnTo>
                    <a:pt x="476006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1010" y="7198710"/>
              <a:ext cx="4760595" cy="575945"/>
            </a:xfrm>
            <a:custGeom>
              <a:avLst/>
              <a:gdLst/>
              <a:ahLst/>
              <a:cxnLst/>
              <a:rect l="l" t="t" r="r" b="b"/>
              <a:pathLst>
                <a:path w="4760595" h="575945">
                  <a:moveTo>
                    <a:pt x="0" y="0"/>
                  </a:moveTo>
                  <a:lnTo>
                    <a:pt x="4760064" y="0"/>
                  </a:lnTo>
                  <a:lnTo>
                    <a:pt x="4760064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12342" y="9361104"/>
            <a:ext cx="2792095" cy="617855"/>
            <a:chOff x="1112342" y="9361104"/>
            <a:chExt cx="2792095" cy="617855"/>
          </a:xfrm>
        </p:grpSpPr>
        <p:sp>
          <p:nvSpPr>
            <p:cNvPr id="15" name="object 15"/>
            <p:cNvSpPr/>
            <p:nvPr/>
          </p:nvSpPr>
          <p:spPr>
            <a:xfrm>
              <a:off x="1133283" y="9382046"/>
              <a:ext cx="2750185" cy="575945"/>
            </a:xfrm>
            <a:custGeom>
              <a:avLst/>
              <a:gdLst/>
              <a:ahLst/>
              <a:cxnLst/>
              <a:rect l="l" t="t" r="r" b="b"/>
              <a:pathLst>
                <a:path w="2750185" h="575945">
                  <a:moveTo>
                    <a:pt x="2749654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2749654" y="575898"/>
                  </a:lnTo>
                  <a:lnTo>
                    <a:pt x="2749654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3283" y="9382046"/>
              <a:ext cx="2750185" cy="575945"/>
            </a:xfrm>
            <a:custGeom>
              <a:avLst/>
              <a:gdLst/>
              <a:ahLst/>
              <a:cxnLst/>
              <a:rect l="l" t="t" r="r" b="b"/>
              <a:pathLst>
                <a:path w="2750185" h="575945">
                  <a:moveTo>
                    <a:pt x="0" y="0"/>
                  </a:moveTo>
                  <a:lnTo>
                    <a:pt x="2749654" y="0"/>
                  </a:lnTo>
                  <a:lnTo>
                    <a:pt x="2749654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4225" y="3617818"/>
            <a:ext cx="14617700" cy="625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507365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01&gt;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learns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1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linear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regression</a:t>
            </a:r>
            <a:endParaRPr sz="33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81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Machine</a:t>
            </a:r>
            <a:r>
              <a:rPr sz="2600" spc="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  <a:p>
            <a:pPr marL="28575" marR="5080">
              <a:lnSpc>
                <a:spcPct val="110300"/>
              </a:lnSpc>
              <a:spcBef>
                <a:spcPts val="252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02&gt;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list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numbers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bubble </a:t>
            </a:r>
            <a:r>
              <a:rPr sz="3300" spc="-2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endParaRPr sz="33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281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Artificial</a:t>
            </a:r>
            <a:r>
              <a:rPr sz="2600" spc="1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Intelligence</a:t>
            </a:r>
            <a:endParaRPr sz="2600">
              <a:latin typeface="Courier New"/>
              <a:cs typeface="Courier New"/>
            </a:endParaRPr>
          </a:p>
          <a:p>
            <a:pPr marL="28575" marR="507365">
              <a:lnSpc>
                <a:spcPct val="110300"/>
              </a:lnSpc>
              <a:spcBef>
                <a:spcPts val="252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03&gt;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learns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neural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networks</a:t>
            </a:r>
            <a:endParaRPr sz="33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2810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Deep</a:t>
            </a:r>
            <a:r>
              <a:rPr sz="26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8318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Overview</a:t>
            </a:r>
            <a:r>
              <a:rPr sz="4950" spc="-12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of</a:t>
            </a:r>
            <a:r>
              <a:rPr sz="4950" spc="-12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lang="en-US"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endParaRPr sz="4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5169" y="4555506"/>
            <a:ext cx="2948305" cy="2072639"/>
          </a:xfrm>
          <a:custGeom>
            <a:avLst/>
            <a:gdLst/>
            <a:ahLst/>
            <a:cxnLst/>
            <a:rect l="l" t="t" r="r" b="b"/>
            <a:pathLst>
              <a:path w="2948304" h="2072640">
                <a:moveTo>
                  <a:pt x="2947958" y="0"/>
                </a:moveTo>
                <a:lnTo>
                  <a:pt x="0" y="0"/>
                </a:lnTo>
                <a:lnTo>
                  <a:pt x="0" y="2072522"/>
                </a:lnTo>
                <a:lnTo>
                  <a:pt x="2947958" y="2072522"/>
                </a:lnTo>
                <a:lnTo>
                  <a:pt x="2947958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34366" y="5374193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ANNs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8722" y="7406662"/>
            <a:ext cx="3615690" cy="1715770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4" y="0"/>
                </a:moveTo>
                <a:lnTo>
                  <a:pt x="776436" y="0"/>
                </a:lnTo>
                <a:lnTo>
                  <a:pt x="0" y="1715560"/>
                </a:lnTo>
                <a:lnTo>
                  <a:pt x="2838837" y="1715560"/>
                </a:lnTo>
                <a:lnTo>
                  <a:pt x="361527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9605" y="8042109"/>
            <a:ext cx="1433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5889" y="5541506"/>
            <a:ext cx="2152015" cy="1510030"/>
            <a:chOff x="3465889" y="5541506"/>
            <a:chExt cx="2152015" cy="1510030"/>
          </a:xfrm>
        </p:grpSpPr>
        <p:sp>
          <p:nvSpPr>
            <p:cNvPr id="9" name="object 9"/>
            <p:cNvSpPr/>
            <p:nvPr/>
          </p:nvSpPr>
          <p:spPr>
            <a:xfrm>
              <a:off x="3479613" y="5591766"/>
              <a:ext cx="2047875" cy="0"/>
            </a:xfrm>
            <a:custGeom>
              <a:avLst/>
              <a:gdLst/>
              <a:ahLst/>
              <a:cxnLst/>
              <a:rect l="l" t="t" r="r" b="b"/>
              <a:pathLst>
                <a:path w="2047875">
                  <a:moveTo>
                    <a:pt x="0" y="0"/>
                  </a:moveTo>
                  <a:lnTo>
                    <a:pt x="2037228" y="0"/>
                  </a:lnTo>
                  <a:lnTo>
                    <a:pt x="204769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6841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6360" y="5585265"/>
              <a:ext cx="0" cy="1466215"/>
            </a:xfrm>
            <a:custGeom>
              <a:avLst/>
              <a:gdLst/>
              <a:ahLst/>
              <a:cxnLst/>
              <a:rect l="l" t="t" r="r" b="b"/>
              <a:pathLst>
                <a:path h="1466215">
                  <a:moveTo>
                    <a:pt x="0" y="146592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485364" y="5541506"/>
            <a:ext cx="1610995" cy="100965"/>
            <a:chOff x="9485364" y="5541506"/>
            <a:chExt cx="1610995" cy="100965"/>
          </a:xfrm>
        </p:grpSpPr>
        <p:sp>
          <p:nvSpPr>
            <p:cNvPr id="13" name="object 13"/>
            <p:cNvSpPr/>
            <p:nvPr/>
          </p:nvSpPr>
          <p:spPr>
            <a:xfrm>
              <a:off x="9485364" y="5591766"/>
              <a:ext cx="1521460" cy="0"/>
            </a:xfrm>
            <a:custGeom>
              <a:avLst/>
              <a:gdLst/>
              <a:ahLst/>
              <a:cxnLst/>
              <a:rect l="l" t="t" r="r" b="b"/>
              <a:pathLst>
                <a:path w="1521459">
                  <a:moveTo>
                    <a:pt x="0" y="0"/>
                  </a:moveTo>
                  <a:lnTo>
                    <a:pt x="1510482" y="0"/>
                  </a:lnTo>
                  <a:lnTo>
                    <a:pt x="152095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95842" y="55415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1272305" y="5068222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4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2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47" y="1046904"/>
                </a:lnTo>
                <a:lnTo>
                  <a:pt x="2327378" y="1045617"/>
                </a:lnTo>
                <a:lnTo>
                  <a:pt x="2381979" y="1035323"/>
                </a:lnTo>
                <a:lnTo>
                  <a:pt x="2435381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2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1" y="45785"/>
                </a:lnTo>
                <a:lnTo>
                  <a:pt x="2381979" y="11766"/>
                </a:lnTo>
                <a:lnTo>
                  <a:pt x="2327378" y="1470"/>
                </a:lnTo>
                <a:lnTo>
                  <a:pt x="2288847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95033" y="5369173"/>
            <a:ext cx="2035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Prediction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27148" y="8519190"/>
            <a:ext cx="5938520" cy="100965"/>
            <a:chOff x="5127148" y="8519190"/>
            <a:chExt cx="5938520" cy="100965"/>
          </a:xfrm>
        </p:grpSpPr>
        <p:sp>
          <p:nvSpPr>
            <p:cNvPr id="18" name="object 18"/>
            <p:cNvSpPr/>
            <p:nvPr/>
          </p:nvSpPr>
          <p:spPr>
            <a:xfrm>
              <a:off x="5127148" y="8569450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37834" y="0"/>
                  </a:lnTo>
                  <a:lnTo>
                    <a:pt x="584830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4985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1444009" y="7533189"/>
            <a:ext cx="2138045" cy="2072639"/>
          </a:xfrm>
          <a:custGeom>
            <a:avLst/>
            <a:gdLst/>
            <a:ahLst/>
            <a:cxnLst/>
            <a:rect l="l" t="t" r="r" b="b"/>
            <a:pathLst>
              <a:path w="2138044" h="2072640">
                <a:moveTo>
                  <a:pt x="1068875" y="0"/>
                </a:moveTo>
                <a:lnTo>
                  <a:pt x="1023295" y="936"/>
                </a:lnTo>
                <a:lnTo>
                  <a:pt x="977781" y="3747"/>
                </a:lnTo>
                <a:lnTo>
                  <a:pt x="932401" y="8430"/>
                </a:lnTo>
                <a:lnTo>
                  <a:pt x="887221" y="14988"/>
                </a:lnTo>
                <a:lnTo>
                  <a:pt x="842307" y="23419"/>
                </a:lnTo>
                <a:lnTo>
                  <a:pt x="797727" y="33723"/>
                </a:lnTo>
                <a:lnTo>
                  <a:pt x="753548" y="45901"/>
                </a:lnTo>
                <a:lnTo>
                  <a:pt x="709835" y="59953"/>
                </a:lnTo>
                <a:lnTo>
                  <a:pt x="666656" y="75878"/>
                </a:lnTo>
                <a:lnTo>
                  <a:pt x="624078" y="93677"/>
                </a:lnTo>
                <a:lnTo>
                  <a:pt x="582166" y="113349"/>
                </a:lnTo>
                <a:lnTo>
                  <a:pt x="540988" y="134895"/>
                </a:lnTo>
                <a:lnTo>
                  <a:pt x="500611" y="158314"/>
                </a:lnTo>
                <a:lnTo>
                  <a:pt x="461101" y="183607"/>
                </a:lnTo>
                <a:lnTo>
                  <a:pt x="422524" y="210773"/>
                </a:lnTo>
                <a:lnTo>
                  <a:pt x="384949" y="239813"/>
                </a:lnTo>
                <a:lnTo>
                  <a:pt x="348440" y="270726"/>
                </a:lnTo>
                <a:lnTo>
                  <a:pt x="313066" y="303513"/>
                </a:lnTo>
                <a:lnTo>
                  <a:pt x="279247" y="337808"/>
                </a:lnTo>
                <a:lnTo>
                  <a:pt x="247361" y="373203"/>
                </a:lnTo>
                <a:lnTo>
                  <a:pt x="217407" y="409632"/>
                </a:lnTo>
                <a:lnTo>
                  <a:pt x="189385" y="447031"/>
                </a:lnTo>
                <a:lnTo>
                  <a:pt x="163296" y="485336"/>
                </a:lnTo>
                <a:lnTo>
                  <a:pt x="139140" y="524481"/>
                </a:lnTo>
                <a:lnTo>
                  <a:pt x="116916" y="564402"/>
                </a:lnTo>
                <a:lnTo>
                  <a:pt x="96625" y="605035"/>
                </a:lnTo>
                <a:lnTo>
                  <a:pt x="78266" y="646315"/>
                </a:lnTo>
                <a:lnTo>
                  <a:pt x="61840" y="688176"/>
                </a:lnTo>
                <a:lnTo>
                  <a:pt x="47346" y="730555"/>
                </a:lnTo>
                <a:lnTo>
                  <a:pt x="34785" y="773386"/>
                </a:lnTo>
                <a:lnTo>
                  <a:pt x="24156" y="816606"/>
                </a:lnTo>
                <a:lnTo>
                  <a:pt x="15460" y="860149"/>
                </a:lnTo>
                <a:lnTo>
                  <a:pt x="8696" y="903950"/>
                </a:lnTo>
                <a:lnTo>
                  <a:pt x="3865" y="947946"/>
                </a:lnTo>
                <a:lnTo>
                  <a:pt x="966" y="992071"/>
                </a:lnTo>
                <a:lnTo>
                  <a:pt x="0" y="1036261"/>
                </a:lnTo>
                <a:lnTo>
                  <a:pt x="966" y="1080450"/>
                </a:lnTo>
                <a:lnTo>
                  <a:pt x="3865" y="1124575"/>
                </a:lnTo>
                <a:lnTo>
                  <a:pt x="8696" y="1168571"/>
                </a:lnTo>
                <a:lnTo>
                  <a:pt x="15460" y="1212372"/>
                </a:lnTo>
                <a:lnTo>
                  <a:pt x="24156" y="1255915"/>
                </a:lnTo>
                <a:lnTo>
                  <a:pt x="34785" y="1299135"/>
                </a:lnTo>
                <a:lnTo>
                  <a:pt x="47346" y="1341966"/>
                </a:lnTo>
                <a:lnTo>
                  <a:pt x="61840" y="1384345"/>
                </a:lnTo>
                <a:lnTo>
                  <a:pt x="78266" y="1426207"/>
                </a:lnTo>
                <a:lnTo>
                  <a:pt x="96625" y="1467486"/>
                </a:lnTo>
                <a:lnTo>
                  <a:pt x="116916" y="1508119"/>
                </a:lnTo>
                <a:lnTo>
                  <a:pt x="139140" y="1548040"/>
                </a:lnTo>
                <a:lnTo>
                  <a:pt x="163296" y="1587186"/>
                </a:lnTo>
                <a:lnTo>
                  <a:pt x="189385" y="1625490"/>
                </a:lnTo>
                <a:lnTo>
                  <a:pt x="217407" y="1662889"/>
                </a:lnTo>
                <a:lnTo>
                  <a:pt x="247361" y="1699319"/>
                </a:lnTo>
                <a:lnTo>
                  <a:pt x="279247" y="1734713"/>
                </a:lnTo>
                <a:lnTo>
                  <a:pt x="313066" y="1769008"/>
                </a:lnTo>
                <a:lnTo>
                  <a:pt x="348440" y="1801795"/>
                </a:lnTo>
                <a:lnTo>
                  <a:pt x="384949" y="1832708"/>
                </a:lnTo>
                <a:lnTo>
                  <a:pt x="422524" y="1861748"/>
                </a:lnTo>
                <a:lnTo>
                  <a:pt x="461101" y="1888915"/>
                </a:lnTo>
                <a:lnTo>
                  <a:pt x="500611" y="1914207"/>
                </a:lnTo>
                <a:lnTo>
                  <a:pt x="540988" y="1937627"/>
                </a:lnTo>
                <a:lnTo>
                  <a:pt x="582166" y="1959172"/>
                </a:lnTo>
                <a:lnTo>
                  <a:pt x="624078" y="1978845"/>
                </a:lnTo>
                <a:lnTo>
                  <a:pt x="666656" y="1996643"/>
                </a:lnTo>
                <a:lnTo>
                  <a:pt x="709835" y="2012568"/>
                </a:lnTo>
                <a:lnTo>
                  <a:pt x="753548" y="2026620"/>
                </a:lnTo>
                <a:lnTo>
                  <a:pt x="797727" y="2038798"/>
                </a:lnTo>
                <a:lnTo>
                  <a:pt x="842307" y="2049102"/>
                </a:lnTo>
                <a:lnTo>
                  <a:pt x="887221" y="2057533"/>
                </a:lnTo>
                <a:lnTo>
                  <a:pt x="932401" y="2064091"/>
                </a:lnTo>
                <a:lnTo>
                  <a:pt x="977781" y="2068775"/>
                </a:lnTo>
                <a:lnTo>
                  <a:pt x="1023295" y="2071585"/>
                </a:lnTo>
                <a:lnTo>
                  <a:pt x="1068875" y="2072522"/>
                </a:lnTo>
                <a:lnTo>
                  <a:pt x="1114456" y="2071585"/>
                </a:lnTo>
                <a:lnTo>
                  <a:pt x="1159969" y="2068775"/>
                </a:lnTo>
                <a:lnTo>
                  <a:pt x="1205350" y="2064091"/>
                </a:lnTo>
                <a:lnTo>
                  <a:pt x="1250530" y="2057533"/>
                </a:lnTo>
                <a:lnTo>
                  <a:pt x="1295443" y="2049102"/>
                </a:lnTo>
                <a:lnTo>
                  <a:pt x="1340023" y="2038798"/>
                </a:lnTo>
                <a:lnTo>
                  <a:pt x="1384203" y="2026620"/>
                </a:lnTo>
                <a:lnTo>
                  <a:pt x="1427915" y="2012568"/>
                </a:lnTo>
                <a:lnTo>
                  <a:pt x="1471094" y="1996643"/>
                </a:lnTo>
                <a:lnTo>
                  <a:pt x="1513673" y="1978845"/>
                </a:lnTo>
                <a:lnTo>
                  <a:pt x="1555585" y="1959172"/>
                </a:lnTo>
                <a:lnTo>
                  <a:pt x="1596762" y="1937627"/>
                </a:lnTo>
                <a:lnTo>
                  <a:pt x="1637140" y="1914207"/>
                </a:lnTo>
                <a:lnTo>
                  <a:pt x="1676650" y="1888915"/>
                </a:lnTo>
                <a:lnTo>
                  <a:pt x="1715226" y="1861748"/>
                </a:lnTo>
                <a:lnTo>
                  <a:pt x="1752802" y="1832708"/>
                </a:lnTo>
                <a:lnTo>
                  <a:pt x="1789310" y="1801795"/>
                </a:lnTo>
                <a:lnTo>
                  <a:pt x="1824685" y="1769008"/>
                </a:lnTo>
                <a:lnTo>
                  <a:pt x="1858504" y="1734713"/>
                </a:lnTo>
                <a:lnTo>
                  <a:pt x="1890390" y="1699319"/>
                </a:lnTo>
                <a:lnTo>
                  <a:pt x="1920344" y="1662889"/>
                </a:lnTo>
                <a:lnTo>
                  <a:pt x="1948365" y="1625490"/>
                </a:lnTo>
                <a:lnTo>
                  <a:pt x="1974454" y="1587186"/>
                </a:lnTo>
                <a:lnTo>
                  <a:pt x="1998611" y="1548040"/>
                </a:lnTo>
                <a:lnTo>
                  <a:pt x="2020834" y="1508119"/>
                </a:lnTo>
                <a:lnTo>
                  <a:pt x="2041126" y="1467486"/>
                </a:lnTo>
                <a:lnTo>
                  <a:pt x="2059485" y="1426207"/>
                </a:lnTo>
                <a:lnTo>
                  <a:pt x="2075911" y="1384345"/>
                </a:lnTo>
                <a:lnTo>
                  <a:pt x="2090405" y="1341966"/>
                </a:lnTo>
                <a:lnTo>
                  <a:pt x="2102966" y="1299135"/>
                </a:lnTo>
                <a:lnTo>
                  <a:pt x="2113595" y="1255915"/>
                </a:lnTo>
                <a:lnTo>
                  <a:pt x="2122291" y="1212372"/>
                </a:lnTo>
                <a:lnTo>
                  <a:pt x="2129055" y="1168571"/>
                </a:lnTo>
                <a:lnTo>
                  <a:pt x="2133886" y="1124575"/>
                </a:lnTo>
                <a:lnTo>
                  <a:pt x="2136785" y="1080450"/>
                </a:lnTo>
                <a:lnTo>
                  <a:pt x="2137751" y="1036261"/>
                </a:lnTo>
                <a:lnTo>
                  <a:pt x="2136785" y="992071"/>
                </a:lnTo>
                <a:lnTo>
                  <a:pt x="2133886" y="947946"/>
                </a:lnTo>
                <a:lnTo>
                  <a:pt x="2129055" y="903950"/>
                </a:lnTo>
                <a:lnTo>
                  <a:pt x="2122291" y="860149"/>
                </a:lnTo>
                <a:lnTo>
                  <a:pt x="2113595" y="816606"/>
                </a:lnTo>
                <a:lnTo>
                  <a:pt x="2102966" y="773386"/>
                </a:lnTo>
                <a:lnTo>
                  <a:pt x="2090405" y="730555"/>
                </a:lnTo>
                <a:lnTo>
                  <a:pt x="2075911" y="688176"/>
                </a:lnTo>
                <a:lnTo>
                  <a:pt x="2059485" y="646315"/>
                </a:lnTo>
                <a:lnTo>
                  <a:pt x="2041126" y="605035"/>
                </a:lnTo>
                <a:lnTo>
                  <a:pt x="2020834" y="564402"/>
                </a:lnTo>
                <a:lnTo>
                  <a:pt x="1998611" y="524481"/>
                </a:lnTo>
                <a:lnTo>
                  <a:pt x="1974454" y="485336"/>
                </a:lnTo>
                <a:lnTo>
                  <a:pt x="1948365" y="447031"/>
                </a:lnTo>
                <a:lnTo>
                  <a:pt x="1920344" y="409632"/>
                </a:lnTo>
                <a:lnTo>
                  <a:pt x="1890390" y="373203"/>
                </a:lnTo>
                <a:lnTo>
                  <a:pt x="1858504" y="337808"/>
                </a:lnTo>
                <a:lnTo>
                  <a:pt x="1824685" y="303513"/>
                </a:lnTo>
                <a:lnTo>
                  <a:pt x="1789310" y="270726"/>
                </a:lnTo>
                <a:lnTo>
                  <a:pt x="1752802" y="239813"/>
                </a:lnTo>
                <a:lnTo>
                  <a:pt x="1715226" y="210773"/>
                </a:lnTo>
                <a:lnTo>
                  <a:pt x="1676650" y="183607"/>
                </a:lnTo>
                <a:lnTo>
                  <a:pt x="1637140" y="158314"/>
                </a:lnTo>
                <a:lnTo>
                  <a:pt x="1596762" y="134895"/>
                </a:lnTo>
                <a:lnTo>
                  <a:pt x="1555585" y="113349"/>
                </a:lnTo>
                <a:lnTo>
                  <a:pt x="1513673" y="93677"/>
                </a:lnTo>
                <a:lnTo>
                  <a:pt x="1471094" y="75878"/>
                </a:lnTo>
                <a:lnTo>
                  <a:pt x="1427915" y="59953"/>
                </a:lnTo>
                <a:lnTo>
                  <a:pt x="1384203" y="45901"/>
                </a:lnTo>
                <a:lnTo>
                  <a:pt x="1340023" y="33723"/>
                </a:lnTo>
                <a:lnTo>
                  <a:pt x="1295443" y="23419"/>
                </a:lnTo>
                <a:lnTo>
                  <a:pt x="1250530" y="14988"/>
                </a:lnTo>
                <a:lnTo>
                  <a:pt x="1205350" y="8430"/>
                </a:lnTo>
                <a:lnTo>
                  <a:pt x="1159969" y="3747"/>
                </a:lnTo>
                <a:lnTo>
                  <a:pt x="1114456" y="936"/>
                </a:lnTo>
                <a:lnTo>
                  <a:pt x="10688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96000" y="8077932"/>
            <a:ext cx="163385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1955">
              <a:lnSpc>
                <a:spcPct val="113599"/>
              </a:lnSpc>
              <a:spcBef>
                <a:spcPts val="90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Function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62626" y="6368766"/>
            <a:ext cx="100965" cy="911225"/>
            <a:chOff x="12462626" y="6368766"/>
            <a:chExt cx="100965" cy="911225"/>
          </a:xfrm>
        </p:grpSpPr>
        <p:sp>
          <p:nvSpPr>
            <p:cNvPr id="23" name="object 23"/>
            <p:cNvSpPr/>
            <p:nvPr/>
          </p:nvSpPr>
          <p:spPr>
            <a:xfrm>
              <a:off x="12512886" y="6368766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10446"/>
                  </a:lnTo>
                  <a:lnTo>
                    <a:pt x="0" y="82091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62626" y="71792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960265" y="8519190"/>
            <a:ext cx="1615440" cy="100965"/>
            <a:chOff x="13960265" y="8519190"/>
            <a:chExt cx="1615440" cy="100965"/>
          </a:xfrm>
        </p:grpSpPr>
        <p:sp>
          <p:nvSpPr>
            <p:cNvPr id="26" name="object 26"/>
            <p:cNvSpPr/>
            <p:nvPr/>
          </p:nvSpPr>
          <p:spPr>
            <a:xfrm>
              <a:off x="13960265" y="8569450"/>
              <a:ext cx="1525905" cy="0"/>
            </a:xfrm>
            <a:custGeom>
              <a:avLst/>
              <a:gdLst/>
              <a:ahLst/>
              <a:cxnLst/>
              <a:rect l="l" t="t" r="r" b="b"/>
              <a:pathLst>
                <a:path w="1525905">
                  <a:moveTo>
                    <a:pt x="0" y="0"/>
                  </a:moveTo>
                  <a:lnTo>
                    <a:pt x="1514909" y="0"/>
                  </a:lnTo>
                  <a:lnTo>
                    <a:pt x="152538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75182" y="85191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5954206" y="8045905"/>
            <a:ext cx="2481580" cy="1047115"/>
          </a:xfrm>
          <a:custGeom>
            <a:avLst/>
            <a:gdLst/>
            <a:ahLst/>
            <a:cxnLst/>
            <a:rect l="l" t="t" r="r" b="b"/>
            <a:pathLst>
              <a:path w="2481580" h="1047115">
                <a:moveTo>
                  <a:pt x="2241073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8" y="1470"/>
                </a:lnTo>
                <a:lnTo>
                  <a:pt x="99190" y="11766"/>
                </a:lnTo>
                <a:lnTo>
                  <a:pt x="45789" y="45785"/>
                </a:lnTo>
                <a:lnTo>
                  <a:pt x="11769" y="99184"/>
                </a:lnTo>
                <a:lnTo>
                  <a:pt x="1471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1" y="893300"/>
                </a:lnTo>
                <a:lnTo>
                  <a:pt x="11769" y="947904"/>
                </a:lnTo>
                <a:lnTo>
                  <a:pt x="45789" y="1001303"/>
                </a:lnTo>
                <a:lnTo>
                  <a:pt x="99190" y="1035322"/>
                </a:lnTo>
                <a:lnTo>
                  <a:pt x="153788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2241073" y="1047088"/>
                </a:lnTo>
                <a:lnTo>
                  <a:pt x="2288852" y="1046904"/>
                </a:lnTo>
                <a:lnTo>
                  <a:pt x="2327383" y="1045617"/>
                </a:lnTo>
                <a:lnTo>
                  <a:pt x="2381990" y="1035322"/>
                </a:lnTo>
                <a:lnTo>
                  <a:pt x="2435386" y="1001303"/>
                </a:lnTo>
                <a:lnTo>
                  <a:pt x="2469401" y="947904"/>
                </a:lnTo>
                <a:lnTo>
                  <a:pt x="2479699" y="893300"/>
                </a:lnTo>
                <a:lnTo>
                  <a:pt x="2480986" y="854769"/>
                </a:lnTo>
                <a:lnTo>
                  <a:pt x="2481170" y="806991"/>
                </a:lnTo>
                <a:lnTo>
                  <a:pt x="2481170" y="240097"/>
                </a:lnTo>
                <a:lnTo>
                  <a:pt x="2480986" y="192319"/>
                </a:lnTo>
                <a:lnTo>
                  <a:pt x="2479699" y="153788"/>
                </a:lnTo>
                <a:lnTo>
                  <a:pt x="2469401" y="99184"/>
                </a:lnTo>
                <a:lnTo>
                  <a:pt x="2435386" y="45785"/>
                </a:lnTo>
                <a:lnTo>
                  <a:pt x="2381990" y="11766"/>
                </a:lnTo>
                <a:lnTo>
                  <a:pt x="2327383" y="1470"/>
                </a:lnTo>
                <a:lnTo>
                  <a:pt x="2288852" y="183"/>
                </a:lnTo>
                <a:lnTo>
                  <a:pt x="2241073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780056" y="8346284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43830" y="2361515"/>
            <a:ext cx="9843135" cy="5347970"/>
            <a:chOff x="7343830" y="2361515"/>
            <a:chExt cx="9843135" cy="5347970"/>
          </a:xfrm>
        </p:grpSpPr>
        <p:sp>
          <p:nvSpPr>
            <p:cNvPr id="31" name="object 31"/>
            <p:cNvSpPr/>
            <p:nvPr/>
          </p:nvSpPr>
          <p:spPr>
            <a:xfrm>
              <a:off x="17173382" y="2883624"/>
              <a:ext cx="0" cy="4826000"/>
            </a:xfrm>
            <a:custGeom>
              <a:avLst/>
              <a:gdLst/>
              <a:ahLst/>
              <a:cxnLst/>
              <a:rect l="l" t="t" r="r" b="b"/>
              <a:pathLst>
                <a:path h="4826000">
                  <a:moveTo>
                    <a:pt x="0" y="482547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754" y="28850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4">
                  <a:moveTo>
                    <a:pt x="0" y="0"/>
                  </a:moveTo>
                  <a:lnTo>
                    <a:pt x="978287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4091" y="2873660"/>
              <a:ext cx="0" cy="1376045"/>
            </a:xfrm>
            <a:custGeom>
              <a:avLst/>
              <a:gdLst/>
              <a:ahLst/>
              <a:cxnLst/>
              <a:rect l="l" t="t" r="r" b="b"/>
              <a:pathLst>
                <a:path h="1376045">
                  <a:moveTo>
                    <a:pt x="0" y="0"/>
                  </a:moveTo>
                  <a:lnTo>
                    <a:pt x="0" y="1365403"/>
                  </a:lnTo>
                  <a:lnTo>
                    <a:pt x="0" y="13758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3830" y="423906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515429" y="2361515"/>
              <a:ext cx="4317365" cy="1047115"/>
            </a:xfrm>
            <a:custGeom>
              <a:avLst/>
              <a:gdLst/>
              <a:ahLst/>
              <a:cxnLst/>
              <a:rect l="l" t="t" r="r" b="b"/>
              <a:pathLst>
                <a:path w="4317365" h="1047114">
                  <a:moveTo>
                    <a:pt x="407692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299"/>
                  </a:lnTo>
                  <a:lnTo>
                    <a:pt x="11758" y="947903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076922" y="1047088"/>
                  </a:lnTo>
                  <a:lnTo>
                    <a:pt x="4124701" y="1046904"/>
                  </a:lnTo>
                  <a:lnTo>
                    <a:pt x="4163231" y="1045617"/>
                  </a:lnTo>
                  <a:lnTo>
                    <a:pt x="4217829" y="1035322"/>
                  </a:lnTo>
                  <a:lnTo>
                    <a:pt x="4271235" y="1001303"/>
                  </a:lnTo>
                  <a:lnTo>
                    <a:pt x="4305251" y="947903"/>
                  </a:lnTo>
                  <a:lnTo>
                    <a:pt x="4315549" y="893299"/>
                  </a:lnTo>
                  <a:lnTo>
                    <a:pt x="4316836" y="854769"/>
                  </a:lnTo>
                  <a:lnTo>
                    <a:pt x="4317020" y="806991"/>
                  </a:lnTo>
                  <a:lnTo>
                    <a:pt x="4317020" y="240096"/>
                  </a:lnTo>
                  <a:lnTo>
                    <a:pt x="4316836" y="192318"/>
                  </a:lnTo>
                  <a:lnTo>
                    <a:pt x="4315549" y="153787"/>
                  </a:lnTo>
                  <a:lnTo>
                    <a:pt x="4305251" y="99184"/>
                  </a:lnTo>
                  <a:lnTo>
                    <a:pt x="4271235" y="45784"/>
                  </a:lnTo>
                  <a:lnTo>
                    <a:pt x="4217829" y="11765"/>
                  </a:lnTo>
                  <a:lnTo>
                    <a:pt x="4163231" y="1470"/>
                  </a:lnTo>
                  <a:lnTo>
                    <a:pt x="4124701" y="183"/>
                  </a:lnTo>
                  <a:lnTo>
                    <a:pt x="407692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952359" y="2661893"/>
            <a:ext cx="344360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Optimization</a:t>
            </a:r>
            <a:r>
              <a:rPr sz="2600" spc="20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Algo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3660" y="5119268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Courier New"/>
                <a:cs typeface="Courier New"/>
              </a:rPr>
              <a:t>input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20448" y="8087348"/>
            <a:ext cx="22872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ourier New"/>
                <a:cs typeface="Courier New"/>
              </a:rPr>
              <a:t>expected</a:t>
            </a:r>
            <a:r>
              <a:rPr sz="1950" spc="105" dirty="0">
                <a:latin typeface="Courier New"/>
                <a:cs typeface="Courier New"/>
              </a:rPr>
              <a:t> </a:t>
            </a:r>
            <a:r>
              <a:rPr sz="1950" spc="-10" dirty="0">
                <a:latin typeface="Courier New"/>
                <a:cs typeface="Courier New"/>
              </a:rPr>
              <a:t>output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577" y="1016696"/>
            <a:ext cx="109575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Structure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of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Neural</a:t>
            </a:r>
            <a:r>
              <a:rPr sz="4950" spc="-14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Network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84997" y="3799838"/>
            <a:ext cx="3670300" cy="4371340"/>
            <a:chOff x="7884997" y="3799838"/>
            <a:chExt cx="3670300" cy="4371340"/>
          </a:xfrm>
        </p:grpSpPr>
        <p:sp>
          <p:nvSpPr>
            <p:cNvPr id="5" name="object 5"/>
            <p:cNvSpPr/>
            <p:nvPr/>
          </p:nvSpPr>
          <p:spPr>
            <a:xfrm>
              <a:off x="7911174" y="382601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3" y="757523"/>
                  </a:lnTo>
                  <a:lnTo>
                    <a:pt x="318454" y="768268"/>
                  </a:lnTo>
                  <a:lnTo>
                    <a:pt x="363946" y="773640"/>
                  </a:lnTo>
                  <a:lnTo>
                    <a:pt x="409695" y="773640"/>
                  </a:lnTo>
                  <a:lnTo>
                    <a:pt x="455186" y="768268"/>
                  </a:lnTo>
                  <a:lnTo>
                    <a:pt x="499908" y="757523"/>
                  </a:lnTo>
                  <a:lnTo>
                    <a:pt x="543345" y="741405"/>
                  </a:lnTo>
                  <a:lnTo>
                    <a:pt x="584985" y="719915"/>
                  </a:lnTo>
                  <a:lnTo>
                    <a:pt x="624314" y="693053"/>
                  </a:lnTo>
                  <a:lnTo>
                    <a:pt x="660819" y="660818"/>
                  </a:lnTo>
                  <a:lnTo>
                    <a:pt x="693054" y="624313"/>
                  </a:lnTo>
                  <a:lnTo>
                    <a:pt x="719916" y="584984"/>
                  </a:lnTo>
                  <a:lnTo>
                    <a:pt x="741406" y="543344"/>
                  </a:lnTo>
                  <a:lnTo>
                    <a:pt x="757524" y="499907"/>
                  </a:lnTo>
                  <a:lnTo>
                    <a:pt x="768269" y="455186"/>
                  </a:lnTo>
                  <a:lnTo>
                    <a:pt x="773641" y="409694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5"/>
                  </a:lnTo>
                  <a:lnTo>
                    <a:pt x="719916" y="188655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1174" y="382601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4503" y="4256552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63509" y="496103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42" y="0"/>
                  </a:moveTo>
                  <a:lnTo>
                    <a:pt x="0" y="91119"/>
                  </a:lnTo>
                  <a:lnTo>
                    <a:pt x="112346" y="88003"/>
                  </a:lnTo>
                  <a:lnTo>
                    <a:pt x="42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3532" y="5354256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4606" y="5309869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22" y="95383"/>
                  </a:lnTo>
                  <a:lnTo>
                    <a:pt x="111248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5470" y="5718472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8933" y="5659901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4503" y="7034014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63398" y="699290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4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1570" y="6200042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66474" y="6605708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10" y="0"/>
                  </a:moveTo>
                  <a:lnTo>
                    <a:pt x="0" y="96740"/>
                  </a:lnTo>
                  <a:lnTo>
                    <a:pt x="110396" y="75677"/>
                  </a:lnTo>
                  <a:lnTo>
                    <a:pt x="2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36120" y="450346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58672" y="6326016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8"/>
                  </a:lnTo>
                  <a:lnTo>
                    <a:pt x="106614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1174" y="559868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11174" y="559868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11174" y="737135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11174" y="737135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55066" y="646978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55066" y="646978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51359" y="48334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51359" y="48334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718680" y="5153237"/>
            <a:ext cx="1698625" cy="100965"/>
            <a:chOff x="11718680" y="5153237"/>
            <a:chExt cx="1698625" cy="100965"/>
          </a:xfrm>
        </p:grpSpPr>
        <p:sp>
          <p:nvSpPr>
            <p:cNvPr id="28" name="object 28"/>
            <p:cNvSpPr/>
            <p:nvPr/>
          </p:nvSpPr>
          <p:spPr>
            <a:xfrm>
              <a:off x="11718680" y="5203497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316453" y="515323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723517" y="6806341"/>
            <a:ext cx="1698625" cy="100965"/>
            <a:chOff x="11723517" y="6806341"/>
            <a:chExt cx="1698625" cy="100965"/>
          </a:xfrm>
        </p:grpSpPr>
        <p:sp>
          <p:nvSpPr>
            <p:cNvPr id="31" name="object 31"/>
            <p:cNvSpPr/>
            <p:nvPr/>
          </p:nvSpPr>
          <p:spPr>
            <a:xfrm>
              <a:off x="11723517" y="685660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21291" y="680634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1714533" y="5453477"/>
            <a:ext cx="1712595" cy="1153160"/>
            <a:chOff x="11714533" y="5453477"/>
            <a:chExt cx="1712595" cy="1153160"/>
          </a:xfrm>
        </p:grpSpPr>
        <p:sp>
          <p:nvSpPr>
            <p:cNvPr id="34" name="object 34"/>
            <p:cNvSpPr/>
            <p:nvPr/>
          </p:nvSpPr>
          <p:spPr>
            <a:xfrm>
              <a:off x="11725004" y="5463948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305616" y="6507755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1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25036" y="554294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14956" y="5493987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385432" y="4194431"/>
            <a:ext cx="1163955" cy="100965"/>
            <a:chOff x="6385432" y="4194431"/>
            <a:chExt cx="1163955" cy="100965"/>
          </a:xfrm>
        </p:grpSpPr>
        <p:sp>
          <p:nvSpPr>
            <p:cNvPr id="39" name="object 39"/>
            <p:cNvSpPr/>
            <p:nvPr/>
          </p:nvSpPr>
          <p:spPr>
            <a:xfrm>
              <a:off x="6385432" y="4244691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4">
                  <a:moveTo>
                    <a:pt x="0" y="0"/>
                  </a:moveTo>
                  <a:lnTo>
                    <a:pt x="1063158" y="0"/>
                  </a:lnTo>
                  <a:lnTo>
                    <a:pt x="10736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48590" y="41944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385432" y="5879296"/>
            <a:ext cx="1163955" cy="100965"/>
            <a:chOff x="6385432" y="5879296"/>
            <a:chExt cx="1163955" cy="100965"/>
          </a:xfrm>
        </p:grpSpPr>
        <p:sp>
          <p:nvSpPr>
            <p:cNvPr id="42" name="object 42"/>
            <p:cNvSpPr/>
            <p:nvPr/>
          </p:nvSpPr>
          <p:spPr>
            <a:xfrm>
              <a:off x="6385432" y="5929556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4">
                  <a:moveTo>
                    <a:pt x="0" y="0"/>
                  </a:moveTo>
                  <a:lnTo>
                    <a:pt x="1063158" y="0"/>
                  </a:lnTo>
                  <a:lnTo>
                    <a:pt x="10736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48590" y="587929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385432" y="7645790"/>
            <a:ext cx="1163955" cy="100965"/>
            <a:chOff x="6385432" y="7645790"/>
            <a:chExt cx="1163955" cy="100965"/>
          </a:xfrm>
        </p:grpSpPr>
        <p:sp>
          <p:nvSpPr>
            <p:cNvPr id="45" name="object 45"/>
            <p:cNvSpPr/>
            <p:nvPr/>
          </p:nvSpPr>
          <p:spPr>
            <a:xfrm>
              <a:off x="6385432" y="7696050"/>
              <a:ext cx="1073785" cy="0"/>
            </a:xfrm>
            <a:custGeom>
              <a:avLst/>
              <a:gdLst/>
              <a:ahLst/>
              <a:cxnLst/>
              <a:rect l="l" t="t" r="r" b="b"/>
              <a:pathLst>
                <a:path w="1073784">
                  <a:moveTo>
                    <a:pt x="0" y="0"/>
                  </a:moveTo>
                  <a:lnTo>
                    <a:pt x="1063158" y="0"/>
                  </a:lnTo>
                  <a:lnTo>
                    <a:pt x="10736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48590" y="764579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3584550" y="4834077"/>
            <a:ext cx="826135" cy="826135"/>
            <a:chOff x="13584550" y="4834077"/>
            <a:chExt cx="826135" cy="826135"/>
          </a:xfrm>
        </p:grpSpPr>
        <p:sp>
          <p:nvSpPr>
            <p:cNvPr id="48" name="object 48"/>
            <p:cNvSpPr/>
            <p:nvPr/>
          </p:nvSpPr>
          <p:spPr>
            <a:xfrm>
              <a:off x="13610727" y="486025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610727" y="486025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3584938" y="6305609"/>
            <a:ext cx="826135" cy="826135"/>
            <a:chOff x="13584938" y="6305609"/>
            <a:chExt cx="826135" cy="826135"/>
          </a:xfrm>
        </p:grpSpPr>
        <p:sp>
          <p:nvSpPr>
            <p:cNvPr id="51" name="object 51"/>
            <p:cNvSpPr/>
            <p:nvPr/>
          </p:nvSpPr>
          <p:spPr>
            <a:xfrm>
              <a:off x="13611115" y="633178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611115" y="633178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5241058" y="3803581"/>
            <a:ext cx="600710" cy="4364355"/>
          </a:xfrm>
          <a:custGeom>
            <a:avLst/>
            <a:gdLst/>
            <a:ahLst/>
            <a:cxnLst/>
            <a:rect l="l" t="t" r="r" b="b"/>
            <a:pathLst>
              <a:path w="600710" h="4364355">
                <a:moveTo>
                  <a:pt x="600128" y="0"/>
                </a:moveTo>
                <a:lnTo>
                  <a:pt x="0" y="0"/>
                </a:lnTo>
                <a:lnTo>
                  <a:pt x="0" y="4363845"/>
                </a:lnTo>
                <a:lnTo>
                  <a:pt x="600128" y="4363845"/>
                </a:lnTo>
                <a:lnTo>
                  <a:pt x="600128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248679" y="3176367"/>
            <a:ext cx="20986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5E5E5E"/>
                </a:solidFill>
                <a:latin typeface="Courier New"/>
                <a:cs typeface="Courier New"/>
              </a:rPr>
              <a:t>Input</a:t>
            </a:r>
            <a:r>
              <a:rPr sz="2450" spc="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5E5E5E"/>
                </a:solidFill>
                <a:latin typeface="Courier New"/>
                <a:cs typeface="Courier New"/>
              </a:rPr>
              <a:t>Layer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98332" y="4158777"/>
            <a:ext cx="2287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5E5E5E"/>
                </a:solidFill>
                <a:latin typeface="Courier New"/>
                <a:cs typeface="Courier New"/>
              </a:rPr>
              <a:t>Hidden</a:t>
            </a:r>
            <a:r>
              <a:rPr sz="2450" spc="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5E5E5E"/>
                </a:solidFill>
                <a:latin typeface="Courier New"/>
                <a:cs typeface="Courier New"/>
              </a:rPr>
              <a:t>Layer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53997" y="4158777"/>
            <a:ext cx="2287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5E5E5E"/>
                </a:solidFill>
                <a:latin typeface="Courier New"/>
                <a:cs typeface="Courier New"/>
              </a:rPr>
              <a:t>Output</a:t>
            </a:r>
            <a:r>
              <a:rPr sz="2450" spc="1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5E5E5E"/>
                </a:solidFill>
                <a:latin typeface="Courier New"/>
                <a:cs typeface="Courier New"/>
              </a:rPr>
              <a:t>Layer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6299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4555" y="2980992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278" y="3709005"/>
            <a:ext cx="3434450" cy="5545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81973" y="986494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Let’s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create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20" dirty="0">
                <a:solidFill>
                  <a:srgbClr val="3C7DEC"/>
                </a:solidFill>
                <a:latin typeface="Courier New"/>
                <a:cs typeface="Courier New"/>
              </a:rPr>
              <a:t>ANN!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68091" y="3685121"/>
            <a:ext cx="3670300" cy="4371340"/>
            <a:chOff x="7168091" y="3685121"/>
            <a:chExt cx="3670300" cy="4371340"/>
          </a:xfrm>
        </p:grpSpPr>
        <p:sp>
          <p:nvSpPr>
            <p:cNvPr id="7" name="object 7"/>
            <p:cNvSpPr/>
            <p:nvPr/>
          </p:nvSpPr>
          <p:spPr>
            <a:xfrm>
              <a:off x="7194269" y="37112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4269" y="37112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7596" y="41418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46602" y="4846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43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6626" y="52395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47700" y="51951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22" y="95383"/>
                  </a:lnTo>
                  <a:lnTo>
                    <a:pt x="111244" y="1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8565" y="5603756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2029" y="5545184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2" y="0"/>
                  </a:moveTo>
                  <a:lnTo>
                    <a:pt x="0" y="27206"/>
                  </a:lnTo>
                  <a:lnTo>
                    <a:pt x="65382" y="103557"/>
                  </a:lnTo>
                  <a:lnTo>
                    <a:pt x="109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596" y="6919298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46491" y="68781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45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4664" y="6085325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49567" y="649099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5" y="0"/>
                  </a:moveTo>
                  <a:lnTo>
                    <a:pt x="0" y="96740"/>
                  </a:lnTo>
                  <a:lnTo>
                    <a:pt x="110393" y="75677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9214" y="4388749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1765" y="621130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9" y="0"/>
                  </a:moveTo>
                  <a:lnTo>
                    <a:pt x="0" y="71078"/>
                  </a:lnTo>
                  <a:lnTo>
                    <a:pt x="106618" y="106617"/>
                  </a:lnTo>
                  <a:lnTo>
                    <a:pt x="71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4269" y="548396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4269" y="548396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94269" y="725663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94269" y="725663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38160" y="63550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8" y="0"/>
                  </a:lnTo>
                  <a:lnTo>
                    <a:pt x="318456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6" y="768269"/>
                  </a:lnTo>
                  <a:lnTo>
                    <a:pt x="363948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10" y="757524"/>
                  </a:lnTo>
                  <a:lnTo>
                    <a:pt x="543348" y="741406"/>
                  </a:lnTo>
                  <a:lnTo>
                    <a:pt x="584988" y="719916"/>
                  </a:lnTo>
                  <a:lnTo>
                    <a:pt x="624317" y="693054"/>
                  </a:lnTo>
                  <a:lnTo>
                    <a:pt x="660822" y="660819"/>
                  </a:lnTo>
                  <a:lnTo>
                    <a:pt x="693057" y="624314"/>
                  </a:lnTo>
                  <a:lnTo>
                    <a:pt x="719919" y="584985"/>
                  </a:lnTo>
                  <a:lnTo>
                    <a:pt x="741409" y="543345"/>
                  </a:lnTo>
                  <a:lnTo>
                    <a:pt x="757527" y="499908"/>
                  </a:lnTo>
                  <a:lnTo>
                    <a:pt x="768272" y="455186"/>
                  </a:lnTo>
                  <a:lnTo>
                    <a:pt x="773644" y="409695"/>
                  </a:lnTo>
                  <a:lnTo>
                    <a:pt x="773644" y="363946"/>
                  </a:lnTo>
                  <a:lnTo>
                    <a:pt x="768272" y="318454"/>
                  </a:lnTo>
                  <a:lnTo>
                    <a:pt x="757527" y="273733"/>
                  </a:lnTo>
                  <a:lnTo>
                    <a:pt x="741409" y="230296"/>
                  </a:lnTo>
                  <a:lnTo>
                    <a:pt x="719919" y="188656"/>
                  </a:lnTo>
                  <a:lnTo>
                    <a:pt x="693057" y="149326"/>
                  </a:lnTo>
                  <a:lnTo>
                    <a:pt x="660822" y="112822"/>
                  </a:lnTo>
                  <a:lnTo>
                    <a:pt x="624317" y="80587"/>
                  </a:lnTo>
                  <a:lnTo>
                    <a:pt x="584988" y="53724"/>
                  </a:lnTo>
                  <a:lnTo>
                    <a:pt x="543348" y="32234"/>
                  </a:lnTo>
                  <a:lnTo>
                    <a:pt x="499910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38160" y="63550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34452" y="47187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7" y="0"/>
                  </a:moveTo>
                  <a:lnTo>
                    <a:pt x="363948" y="0"/>
                  </a:lnTo>
                  <a:lnTo>
                    <a:pt x="318456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6" y="768269"/>
                  </a:lnTo>
                  <a:lnTo>
                    <a:pt x="363948" y="773641"/>
                  </a:lnTo>
                  <a:lnTo>
                    <a:pt x="409697" y="773641"/>
                  </a:lnTo>
                  <a:lnTo>
                    <a:pt x="455189" y="768269"/>
                  </a:lnTo>
                  <a:lnTo>
                    <a:pt x="499911" y="757524"/>
                  </a:lnTo>
                  <a:lnTo>
                    <a:pt x="543349" y="741406"/>
                  </a:lnTo>
                  <a:lnTo>
                    <a:pt x="584989" y="719916"/>
                  </a:lnTo>
                  <a:lnTo>
                    <a:pt x="624318" y="693054"/>
                  </a:lnTo>
                  <a:lnTo>
                    <a:pt x="660823" y="660819"/>
                  </a:lnTo>
                  <a:lnTo>
                    <a:pt x="693058" y="624314"/>
                  </a:lnTo>
                  <a:lnTo>
                    <a:pt x="719920" y="584985"/>
                  </a:lnTo>
                  <a:lnTo>
                    <a:pt x="741410" y="543345"/>
                  </a:lnTo>
                  <a:lnTo>
                    <a:pt x="757528" y="499908"/>
                  </a:lnTo>
                  <a:lnTo>
                    <a:pt x="768273" y="455186"/>
                  </a:lnTo>
                  <a:lnTo>
                    <a:pt x="773645" y="409695"/>
                  </a:lnTo>
                  <a:lnTo>
                    <a:pt x="773645" y="363946"/>
                  </a:lnTo>
                  <a:lnTo>
                    <a:pt x="768273" y="318454"/>
                  </a:lnTo>
                  <a:lnTo>
                    <a:pt x="757528" y="273733"/>
                  </a:lnTo>
                  <a:lnTo>
                    <a:pt x="741410" y="230296"/>
                  </a:lnTo>
                  <a:lnTo>
                    <a:pt x="719920" y="188656"/>
                  </a:lnTo>
                  <a:lnTo>
                    <a:pt x="693058" y="149326"/>
                  </a:lnTo>
                  <a:lnTo>
                    <a:pt x="660823" y="112822"/>
                  </a:lnTo>
                  <a:lnTo>
                    <a:pt x="624318" y="80587"/>
                  </a:lnTo>
                  <a:lnTo>
                    <a:pt x="584989" y="53724"/>
                  </a:lnTo>
                  <a:lnTo>
                    <a:pt x="543349" y="32234"/>
                  </a:lnTo>
                  <a:lnTo>
                    <a:pt x="499911" y="16117"/>
                  </a:lnTo>
                  <a:lnTo>
                    <a:pt x="455189" y="5372"/>
                  </a:lnTo>
                  <a:lnTo>
                    <a:pt x="409697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34452" y="47187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001769" y="5038521"/>
            <a:ext cx="1698625" cy="100965"/>
            <a:chOff x="11001769" y="5038521"/>
            <a:chExt cx="1698625" cy="100965"/>
          </a:xfrm>
        </p:grpSpPr>
        <p:sp>
          <p:nvSpPr>
            <p:cNvPr id="30" name="object 30"/>
            <p:cNvSpPr/>
            <p:nvPr/>
          </p:nvSpPr>
          <p:spPr>
            <a:xfrm>
              <a:off x="11001769" y="50887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99542" y="50385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006607" y="6691624"/>
            <a:ext cx="1698625" cy="100965"/>
            <a:chOff x="11006607" y="6691624"/>
            <a:chExt cx="1698625" cy="100965"/>
          </a:xfrm>
        </p:grpSpPr>
        <p:sp>
          <p:nvSpPr>
            <p:cNvPr id="33" name="object 33"/>
            <p:cNvSpPr/>
            <p:nvPr/>
          </p:nvSpPr>
          <p:spPr>
            <a:xfrm>
              <a:off x="11006607" y="67418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04380" y="669162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997623" y="5338762"/>
            <a:ext cx="1712595" cy="1153160"/>
            <a:chOff x="10997623" y="5338762"/>
            <a:chExt cx="1712595" cy="1153160"/>
          </a:xfrm>
        </p:grpSpPr>
        <p:sp>
          <p:nvSpPr>
            <p:cNvPr id="36" name="object 36"/>
            <p:cNvSpPr/>
            <p:nvPr/>
          </p:nvSpPr>
          <p:spPr>
            <a:xfrm>
              <a:off x="11008094" y="53492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79" h="1091564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88705" y="6393040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08136" y="54282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4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598045" y="5379270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2"/>
                  </a:lnTo>
                  <a:lnTo>
                    <a:pt x="54647" y="96831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2867640" y="4719360"/>
            <a:ext cx="826135" cy="826135"/>
            <a:chOff x="12867640" y="4719360"/>
            <a:chExt cx="826135" cy="826135"/>
          </a:xfrm>
        </p:grpSpPr>
        <p:sp>
          <p:nvSpPr>
            <p:cNvPr id="41" name="object 41"/>
            <p:cNvSpPr/>
            <p:nvPr/>
          </p:nvSpPr>
          <p:spPr>
            <a:xfrm>
              <a:off x="12893818" y="47455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3818" y="47455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2868039" y="6190893"/>
            <a:ext cx="826135" cy="826135"/>
            <a:chOff x="12868039" y="6190893"/>
            <a:chExt cx="826135" cy="826135"/>
          </a:xfrm>
        </p:grpSpPr>
        <p:sp>
          <p:nvSpPr>
            <p:cNvPr id="44" name="object 44"/>
            <p:cNvSpPr/>
            <p:nvPr/>
          </p:nvSpPr>
          <p:spPr>
            <a:xfrm>
              <a:off x="12894216" y="62170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894216" y="62170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252377" y="4047859"/>
            <a:ext cx="1449070" cy="100965"/>
            <a:chOff x="5252377" y="4047859"/>
            <a:chExt cx="1449070" cy="100965"/>
          </a:xfrm>
        </p:grpSpPr>
        <p:sp>
          <p:nvSpPr>
            <p:cNvPr id="47" name="object 47"/>
            <p:cNvSpPr/>
            <p:nvPr/>
          </p:nvSpPr>
          <p:spPr>
            <a:xfrm>
              <a:off x="5252377" y="409812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48073" y="0"/>
                  </a:lnTo>
                  <a:lnTo>
                    <a:pt x="13585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0451" y="40478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252237" y="5807501"/>
            <a:ext cx="1449070" cy="100965"/>
            <a:chOff x="5252237" y="5807501"/>
            <a:chExt cx="1449070" cy="100965"/>
          </a:xfrm>
        </p:grpSpPr>
        <p:sp>
          <p:nvSpPr>
            <p:cNvPr id="50" name="object 50"/>
            <p:cNvSpPr/>
            <p:nvPr/>
          </p:nvSpPr>
          <p:spPr>
            <a:xfrm>
              <a:off x="5252237" y="5857761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48352" y="0"/>
                  </a:lnTo>
                  <a:lnTo>
                    <a:pt x="13588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0590" y="580750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350226" y="7597868"/>
            <a:ext cx="1351280" cy="100965"/>
            <a:chOff x="5350226" y="7597868"/>
            <a:chExt cx="1351280" cy="100965"/>
          </a:xfrm>
        </p:grpSpPr>
        <p:sp>
          <p:nvSpPr>
            <p:cNvPr id="53" name="object 53"/>
            <p:cNvSpPr/>
            <p:nvPr/>
          </p:nvSpPr>
          <p:spPr>
            <a:xfrm>
              <a:off x="5350226" y="7648128"/>
              <a:ext cx="1261110" cy="0"/>
            </a:xfrm>
            <a:custGeom>
              <a:avLst/>
              <a:gdLst/>
              <a:ahLst/>
              <a:cxnLst/>
              <a:rect l="l" t="t" r="r" b="b"/>
              <a:pathLst>
                <a:path w="1261109">
                  <a:moveTo>
                    <a:pt x="0" y="0"/>
                  </a:moveTo>
                  <a:lnTo>
                    <a:pt x="1250223" y="0"/>
                  </a:lnTo>
                  <a:lnTo>
                    <a:pt x="126069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00450" y="75978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4110292" y="5038521"/>
            <a:ext cx="1043940" cy="100965"/>
            <a:chOff x="14110292" y="5038521"/>
            <a:chExt cx="1043940" cy="100965"/>
          </a:xfrm>
        </p:grpSpPr>
        <p:sp>
          <p:nvSpPr>
            <p:cNvPr id="56" name="object 56"/>
            <p:cNvSpPr/>
            <p:nvPr/>
          </p:nvSpPr>
          <p:spPr>
            <a:xfrm>
              <a:off x="14110292" y="5088781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5">
                  <a:moveTo>
                    <a:pt x="0" y="0"/>
                  </a:moveTo>
                  <a:lnTo>
                    <a:pt x="943342" y="0"/>
                  </a:lnTo>
                  <a:lnTo>
                    <a:pt x="9538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053635" y="50385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4110292" y="6553631"/>
            <a:ext cx="1043940" cy="100965"/>
            <a:chOff x="14110292" y="6553631"/>
            <a:chExt cx="1043940" cy="100965"/>
          </a:xfrm>
        </p:grpSpPr>
        <p:sp>
          <p:nvSpPr>
            <p:cNvPr id="59" name="object 59"/>
            <p:cNvSpPr/>
            <p:nvPr/>
          </p:nvSpPr>
          <p:spPr>
            <a:xfrm>
              <a:off x="14110292" y="6603891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5">
                  <a:moveTo>
                    <a:pt x="0" y="0"/>
                  </a:moveTo>
                  <a:lnTo>
                    <a:pt x="943342" y="0"/>
                  </a:lnTo>
                  <a:lnTo>
                    <a:pt x="9538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053635" y="65536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5604738" y="4554766"/>
            <a:ext cx="3195955" cy="1068070"/>
            <a:chOff x="15604738" y="4554766"/>
            <a:chExt cx="3195955" cy="1068070"/>
          </a:xfrm>
        </p:grpSpPr>
        <p:sp>
          <p:nvSpPr>
            <p:cNvPr id="62" name="object 62"/>
            <p:cNvSpPr/>
            <p:nvPr/>
          </p:nvSpPr>
          <p:spPr>
            <a:xfrm>
              <a:off x="15641387" y="4591414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3122360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3122360" y="994734"/>
                  </a:lnTo>
                  <a:lnTo>
                    <a:pt x="312236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641387" y="4591414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0" y="0"/>
                  </a:moveTo>
                  <a:lnTo>
                    <a:pt x="3122360" y="0"/>
                  </a:lnTo>
                  <a:lnTo>
                    <a:pt x="3122360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5608456" y="6069877"/>
            <a:ext cx="3195955" cy="1068070"/>
            <a:chOff x="15608456" y="6069877"/>
            <a:chExt cx="3195955" cy="1068070"/>
          </a:xfrm>
        </p:grpSpPr>
        <p:sp>
          <p:nvSpPr>
            <p:cNvPr id="65" name="object 65"/>
            <p:cNvSpPr/>
            <p:nvPr/>
          </p:nvSpPr>
          <p:spPr>
            <a:xfrm>
              <a:off x="15645104" y="6106525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3122360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3122360" y="994734"/>
                  </a:lnTo>
                  <a:lnTo>
                    <a:pt x="312236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645104" y="6106525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0" y="0"/>
                  </a:moveTo>
                  <a:lnTo>
                    <a:pt x="3122360" y="0"/>
                  </a:lnTo>
                  <a:lnTo>
                    <a:pt x="3122360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678035" y="4625831"/>
            <a:ext cx="3053080" cy="237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106680" indent="-37719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Chance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image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being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cat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55"/>
              </a:spcBef>
            </a:pPr>
            <a:endParaRPr sz="2450">
              <a:latin typeface="Courier New"/>
              <a:cs typeface="Courier New"/>
            </a:endParaRPr>
          </a:p>
          <a:p>
            <a:pPr marL="491490" marR="102870" indent="-377190">
              <a:lnSpc>
                <a:spcPct val="112200"/>
              </a:lnSpc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Chance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image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being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dog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6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8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3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7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8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3"/>
            <a:ext cx="826135" cy="826135"/>
            <a:chOff x="15681439" y="6503493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3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3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86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86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6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3" name="object 93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6" name="object 96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3"/>
                  </a:lnTo>
                  <a:lnTo>
                    <a:pt x="93138" y="167759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DOG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6837707" y="5434488"/>
            <a:ext cx="977265" cy="650875"/>
            <a:chOff x="16837707" y="5434488"/>
            <a:chExt cx="977265" cy="650875"/>
          </a:xfrm>
        </p:grpSpPr>
        <p:sp>
          <p:nvSpPr>
            <p:cNvPr id="93" name="object 93"/>
            <p:cNvSpPr/>
            <p:nvPr/>
          </p:nvSpPr>
          <p:spPr>
            <a:xfrm>
              <a:off x="16848178" y="5444958"/>
              <a:ext cx="892175" cy="591185"/>
            </a:xfrm>
            <a:custGeom>
              <a:avLst/>
              <a:gdLst/>
              <a:ahLst/>
              <a:cxnLst/>
              <a:rect l="l" t="t" r="r" b="b"/>
              <a:pathLst>
                <a:path w="892175" h="591185">
                  <a:moveTo>
                    <a:pt x="0" y="0"/>
                  </a:moveTo>
                  <a:lnTo>
                    <a:pt x="882893" y="584866"/>
                  </a:lnTo>
                  <a:lnTo>
                    <a:pt x="891623" y="590649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703314" y="5987924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55506" y="0"/>
                  </a:moveTo>
                  <a:lnTo>
                    <a:pt x="0" y="83801"/>
                  </a:lnTo>
                  <a:lnTo>
                    <a:pt x="111556" y="97414"/>
                  </a:lnTo>
                  <a:lnTo>
                    <a:pt x="5550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6874188" y="6416075"/>
            <a:ext cx="967105" cy="607695"/>
            <a:chOff x="16874188" y="6416075"/>
            <a:chExt cx="967105" cy="607695"/>
          </a:xfrm>
        </p:grpSpPr>
        <p:sp>
          <p:nvSpPr>
            <p:cNvPr id="96" name="object 96"/>
            <p:cNvSpPr/>
            <p:nvPr/>
          </p:nvSpPr>
          <p:spPr>
            <a:xfrm>
              <a:off x="16884659" y="6463757"/>
              <a:ext cx="880110" cy="549275"/>
            </a:xfrm>
            <a:custGeom>
              <a:avLst/>
              <a:gdLst/>
              <a:ahLst/>
              <a:cxnLst/>
              <a:rect l="l" t="t" r="r" b="b"/>
              <a:pathLst>
                <a:path w="880109" h="549275">
                  <a:moveTo>
                    <a:pt x="0" y="549275"/>
                  </a:moveTo>
                  <a:lnTo>
                    <a:pt x="871087" y="5544"/>
                  </a:lnTo>
                  <a:lnTo>
                    <a:pt x="87997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729136" y="6416075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111881" y="0"/>
                  </a:moveTo>
                  <a:lnTo>
                    <a:pt x="0" y="10591"/>
                  </a:lnTo>
                  <a:lnTo>
                    <a:pt x="53223" y="95863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DOG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9" name="object 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9161" y="5968543"/>
            <a:ext cx="523544" cy="52354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6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41" name="object 41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6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88060" cy="661035"/>
            <a:chOff x="16848052" y="5445146"/>
            <a:chExt cx="988060" cy="661035"/>
          </a:xfrm>
        </p:grpSpPr>
        <p:sp>
          <p:nvSpPr>
            <p:cNvPr id="86" name="object 86"/>
            <p:cNvSpPr/>
            <p:nvPr/>
          </p:nvSpPr>
          <p:spPr>
            <a:xfrm>
              <a:off x="16977280" y="5530679"/>
              <a:ext cx="838200" cy="554990"/>
            </a:xfrm>
            <a:custGeom>
              <a:avLst/>
              <a:gdLst/>
              <a:ahLst/>
              <a:cxnLst/>
              <a:rect l="l" t="t" r="r" b="b"/>
              <a:pathLst>
                <a:path w="838200" h="554989">
                  <a:moveTo>
                    <a:pt x="837715" y="554472"/>
                  </a:moveTo>
                  <a:lnTo>
                    <a:pt x="17463" y="1155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0" y="0"/>
                  </a:moveTo>
                  <a:lnTo>
                    <a:pt x="98143" y="170436"/>
                  </a:lnTo>
                  <a:lnTo>
                    <a:pt x="195229" y="2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394902"/>
            <a:ext cx="977265" cy="618490"/>
            <a:chOff x="16884805" y="6394902"/>
            <a:chExt cx="977265" cy="618490"/>
          </a:xfrm>
        </p:grpSpPr>
        <p:sp>
          <p:nvSpPr>
            <p:cNvPr id="89" name="object 89"/>
            <p:cNvSpPr/>
            <p:nvPr/>
          </p:nvSpPr>
          <p:spPr>
            <a:xfrm>
              <a:off x="17016220" y="6415844"/>
              <a:ext cx="824865" cy="515620"/>
            </a:xfrm>
            <a:custGeom>
              <a:avLst/>
              <a:gdLst/>
              <a:ahLst/>
              <a:cxnLst/>
              <a:rect l="l" t="t" r="r" b="b"/>
              <a:pathLst>
                <a:path w="824865" h="515620">
                  <a:moveTo>
                    <a:pt x="824650" y="0"/>
                  </a:moveTo>
                  <a:lnTo>
                    <a:pt x="17759" y="504201"/>
                  </a:lnTo>
                  <a:lnTo>
                    <a:pt x="0" y="515298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84545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02572" y="0"/>
                  </a:moveTo>
                  <a:lnTo>
                    <a:pt x="0" y="167808"/>
                  </a:lnTo>
                  <a:lnTo>
                    <a:pt x="195784" y="149180"/>
                  </a:lnTo>
                  <a:lnTo>
                    <a:pt x="10257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69"/>
            <a:ext cx="1003300" cy="638810"/>
            <a:chOff x="18097186" y="5927969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6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6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970138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8" name="object 38"/>
            <p:cNvSpPr/>
            <p:nvPr/>
          </p:nvSpPr>
          <p:spPr>
            <a:xfrm>
              <a:off x="13974977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22755" cy="1162685"/>
            <a:chOff x="13821505" y="5661833"/>
            <a:chExt cx="1722755" cy="1162685"/>
          </a:xfrm>
        </p:grpSpPr>
        <p:sp>
          <p:nvSpPr>
            <p:cNvPr id="41" name="object 41"/>
            <p:cNvSpPr/>
            <p:nvPr/>
          </p:nvSpPr>
          <p:spPr>
            <a:xfrm>
              <a:off x="13949962" y="5748511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1563585" y="1055015"/>
                  </a:moveTo>
                  <a:lnTo>
                    <a:pt x="17359" y="117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0" y="0"/>
                  </a:moveTo>
                  <a:lnTo>
                    <a:pt x="96625" y="171301"/>
                  </a:lnTo>
                  <a:lnTo>
                    <a:pt x="19500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51603" y="5691871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1571535" y="0"/>
                  </a:moveTo>
                  <a:lnTo>
                    <a:pt x="17576" y="1006501"/>
                  </a:lnTo>
                  <a:lnTo>
                    <a:pt x="0" y="101788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24550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99829" y="0"/>
                  </a:moveTo>
                  <a:lnTo>
                    <a:pt x="0" y="169453"/>
                  </a:lnTo>
                  <a:lnTo>
                    <a:pt x="195460" y="147645"/>
                  </a:lnTo>
                  <a:lnTo>
                    <a:pt x="9982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6" name="object 86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9" name="object 89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42970"/>
            <a:ext cx="20104100" cy="267970"/>
            <a:chOff x="0" y="11042970"/>
            <a:chExt cx="20104100" cy="267970"/>
          </a:xfrm>
        </p:grpSpPr>
        <p:sp>
          <p:nvSpPr>
            <p:cNvPr id="3" name="object 3"/>
            <p:cNvSpPr/>
            <p:nvPr/>
          </p:nvSpPr>
          <p:spPr>
            <a:xfrm>
              <a:off x="5020866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018" y="11042970"/>
              <a:ext cx="5026025" cy="267970"/>
            </a:xfrm>
            <a:custGeom>
              <a:avLst/>
              <a:gdLst/>
              <a:ahLst/>
              <a:cxnLst/>
              <a:rect l="l" t="t" r="r" b="b"/>
              <a:pathLst>
                <a:path w="5026025" h="267970">
                  <a:moveTo>
                    <a:pt x="5026024" y="0"/>
                  </a:moveTo>
                  <a:lnTo>
                    <a:pt x="0" y="0"/>
                  </a:lnTo>
                  <a:lnTo>
                    <a:pt x="0" y="267345"/>
                  </a:lnTo>
                  <a:lnTo>
                    <a:pt x="5026024" y="267345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42970"/>
              <a:ext cx="5021580" cy="266065"/>
            </a:xfrm>
            <a:custGeom>
              <a:avLst/>
              <a:gdLst/>
              <a:ahLst/>
              <a:cxnLst/>
              <a:rect l="l" t="t" r="r" b="b"/>
              <a:pathLst>
                <a:path w="5021580" h="266065">
                  <a:moveTo>
                    <a:pt x="0" y="265586"/>
                  </a:moveTo>
                  <a:lnTo>
                    <a:pt x="5021123" y="265586"/>
                  </a:lnTo>
                  <a:lnTo>
                    <a:pt x="5021123" y="0"/>
                  </a:lnTo>
                  <a:lnTo>
                    <a:pt x="0" y="0"/>
                  </a:lnTo>
                  <a:lnTo>
                    <a:pt x="0" y="265586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111" y="11042970"/>
              <a:ext cx="5043170" cy="266065"/>
            </a:xfrm>
            <a:custGeom>
              <a:avLst/>
              <a:gdLst/>
              <a:ahLst/>
              <a:cxnLst/>
              <a:rect l="l" t="t" r="r" b="b"/>
              <a:pathLst>
                <a:path w="5043169" h="266065">
                  <a:moveTo>
                    <a:pt x="5042987" y="0"/>
                  </a:moveTo>
                  <a:lnTo>
                    <a:pt x="0" y="0"/>
                  </a:lnTo>
                  <a:lnTo>
                    <a:pt x="0" y="265586"/>
                  </a:lnTo>
                  <a:lnTo>
                    <a:pt x="5042987" y="265586"/>
                  </a:lnTo>
                  <a:lnTo>
                    <a:pt x="5042987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8565" y="665342"/>
            <a:ext cx="13847444" cy="140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3230" marR="5080" indent="-4241165">
              <a:lnSpc>
                <a:spcPct val="110600"/>
              </a:lnSpc>
              <a:spcBef>
                <a:spcPts val="95"/>
              </a:spcBef>
            </a:pPr>
            <a:r>
              <a:rPr sz="4100" dirty="0">
                <a:solidFill>
                  <a:srgbClr val="5E5E5E"/>
                </a:solidFill>
              </a:rPr>
              <a:t>TASK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5E5E5E"/>
                </a:solidFill>
              </a:rPr>
              <a:t>#1</a:t>
            </a:r>
            <a:r>
              <a:rPr sz="4100" spc="10" dirty="0">
                <a:solidFill>
                  <a:srgbClr val="5E5E5E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Classify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following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into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dirty="0">
                <a:solidFill>
                  <a:srgbClr val="929292"/>
                </a:solidFill>
              </a:rPr>
              <a:t>the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20" dirty="0">
                <a:solidFill>
                  <a:srgbClr val="929292"/>
                </a:solidFill>
              </a:rPr>
              <a:t>most </a:t>
            </a:r>
            <a:r>
              <a:rPr sz="4100" dirty="0">
                <a:solidFill>
                  <a:srgbClr val="929292"/>
                </a:solidFill>
              </a:rPr>
              <a:t>specific</a:t>
            </a:r>
            <a:r>
              <a:rPr sz="4100" spc="10" dirty="0">
                <a:solidFill>
                  <a:srgbClr val="929292"/>
                </a:solidFill>
              </a:rPr>
              <a:t> </a:t>
            </a:r>
            <a:r>
              <a:rPr sz="4100" spc="-10" dirty="0">
                <a:solidFill>
                  <a:srgbClr val="929292"/>
                </a:solidFill>
              </a:rPr>
              <a:t>category</a:t>
            </a:r>
            <a:endParaRPr sz="4100"/>
          </a:p>
        </p:txBody>
      </p:sp>
      <p:grpSp>
        <p:nvGrpSpPr>
          <p:cNvPr id="8" name="object 8"/>
          <p:cNvGrpSpPr/>
          <p:nvPr/>
        </p:nvGrpSpPr>
        <p:grpSpPr>
          <a:xfrm>
            <a:off x="1192633" y="4994432"/>
            <a:ext cx="3394710" cy="617855"/>
            <a:chOff x="1192633" y="4994432"/>
            <a:chExt cx="3394710" cy="617855"/>
          </a:xfrm>
        </p:grpSpPr>
        <p:sp>
          <p:nvSpPr>
            <p:cNvPr id="9" name="object 9"/>
            <p:cNvSpPr/>
            <p:nvPr/>
          </p:nvSpPr>
          <p:spPr>
            <a:xfrm>
              <a:off x="1213575" y="5015374"/>
              <a:ext cx="3352800" cy="575945"/>
            </a:xfrm>
            <a:custGeom>
              <a:avLst/>
              <a:gdLst/>
              <a:ahLst/>
              <a:cxnLst/>
              <a:rect l="l" t="t" r="r" b="b"/>
              <a:pathLst>
                <a:path w="3352800" h="575945">
                  <a:moveTo>
                    <a:pt x="3352777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3352777" y="575898"/>
                  </a:lnTo>
                  <a:lnTo>
                    <a:pt x="335277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575" y="5015374"/>
              <a:ext cx="3352800" cy="575945"/>
            </a:xfrm>
            <a:custGeom>
              <a:avLst/>
              <a:gdLst/>
              <a:ahLst/>
              <a:cxnLst/>
              <a:rect l="l" t="t" r="r" b="b"/>
              <a:pathLst>
                <a:path w="3352800" h="575945">
                  <a:moveTo>
                    <a:pt x="0" y="0"/>
                  </a:moveTo>
                  <a:lnTo>
                    <a:pt x="3352777" y="0"/>
                  </a:lnTo>
                  <a:lnTo>
                    <a:pt x="3352777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80068" y="7177768"/>
            <a:ext cx="4802505" cy="617855"/>
            <a:chOff x="1180068" y="7177768"/>
            <a:chExt cx="4802505" cy="617855"/>
          </a:xfrm>
        </p:grpSpPr>
        <p:sp>
          <p:nvSpPr>
            <p:cNvPr id="12" name="object 12"/>
            <p:cNvSpPr/>
            <p:nvPr/>
          </p:nvSpPr>
          <p:spPr>
            <a:xfrm>
              <a:off x="1201010" y="7198710"/>
              <a:ext cx="4760595" cy="575945"/>
            </a:xfrm>
            <a:custGeom>
              <a:avLst/>
              <a:gdLst/>
              <a:ahLst/>
              <a:cxnLst/>
              <a:rect l="l" t="t" r="r" b="b"/>
              <a:pathLst>
                <a:path w="4760595" h="575945">
                  <a:moveTo>
                    <a:pt x="4760064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4760064" y="575898"/>
                  </a:lnTo>
                  <a:lnTo>
                    <a:pt x="476006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1010" y="7198710"/>
              <a:ext cx="4760595" cy="575945"/>
            </a:xfrm>
            <a:custGeom>
              <a:avLst/>
              <a:gdLst/>
              <a:ahLst/>
              <a:cxnLst/>
              <a:rect l="l" t="t" r="r" b="b"/>
              <a:pathLst>
                <a:path w="4760595" h="575945">
                  <a:moveTo>
                    <a:pt x="0" y="0"/>
                  </a:moveTo>
                  <a:lnTo>
                    <a:pt x="4760064" y="0"/>
                  </a:lnTo>
                  <a:lnTo>
                    <a:pt x="4760064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12342" y="9361104"/>
            <a:ext cx="2792095" cy="617855"/>
            <a:chOff x="1112342" y="9361104"/>
            <a:chExt cx="2792095" cy="617855"/>
          </a:xfrm>
        </p:grpSpPr>
        <p:sp>
          <p:nvSpPr>
            <p:cNvPr id="15" name="object 15"/>
            <p:cNvSpPr/>
            <p:nvPr/>
          </p:nvSpPr>
          <p:spPr>
            <a:xfrm>
              <a:off x="1133283" y="9382046"/>
              <a:ext cx="2750185" cy="575945"/>
            </a:xfrm>
            <a:custGeom>
              <a:avLst/>
              <a:gdLst/>
              <a:ahLst/>
              <a:cxnLst/>
              <a:rect l="l" t="t" r="r" b="b"/>
              <a:pathLst>
                <a:path w="2750185" h="575945">
                  <a:moveTo>
                    <a:pt x="2749654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2749654" y="575898"/>
                  </a:lnTo>
                  <a:lnTo>
                    <a:pt x="2749654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3283" y="9382046"/>
              <a:ext cx="2750185" cy="575945"/>
            </a:xfrm>
            <a:custGeom>
              <a:avLst/>
              <a:gdLst/>
              <a:ahLst/>
              <a:cxnLst/>
              <a:rect l="l" t="t" r="r" b="b"/>
              <a:pathLst>
                <a:path w="2750185" h="575945">
                  <a:moveTo>
                    <a:pt x="0" y="0"/>
                  </a:moveTo>
                  <a:lnTo>
                    <a:pt x="2749654" y="0"/>
                  </a:lnTo>
                  <a:lnTo>
                    <a:pt x="2749654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4225" y="3617818"/>
            <a:ext cx="14617700" cy="625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507365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01&gt;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latin typeface="Courier New"/>
                <a:cs typeface="Courier New"/>
              </a:rPr>
              <a:t>learns</a:t>
            </a:r>
            <a:r>
              <a:rPr sz="3300" spc="-5" dirty="0"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1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linear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regression</a:t>
            </a:r>
            <a:endParaRPr sz="33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81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Machine</a:t>
            </a:r>
            <a:r>
              <a:rPr sz="2600" spc="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  <a:p>
            <a:pPr marL="28575" marR="5080">
              <a:lnSpc>
                <a:spcPct val="110300"/>
              </a:lnSpc>
              <a:spcBef>
                <a:spcPts val="252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02&gt;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list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numbers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bubble </a:t>
            </a:r>
            <a:r>
              <a:rPr sz="3300" spc="-20" dirty="0">
                <a:solidFill>
                  <a:srgbClr val="929292"/>
                </a:solidFill>
                <a:latin typeface="Courier New"/>
                <a:cs typeface="Courier New"/>
              </a:rPr>
              <a:t>sort</a:t>
            </a:r>
            <a:endParaRPr sz="33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  <a:spcBef>
                <a:spcPts val="2815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Artificial</a:t>
            </a:r>
            <a:r>
              <a:rPr sz="2600" spc="1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Intelligence</a:t>
            </a:r>
            <a:endParaRPr sz="2600">
              <a:latin typeface="Courier New"/>
              <a:cs typeface="Courier New"/>
            </a:endParaRPr>
          </a:p>
          <a:p>
            <a:pPr marL="28575" marR="507365">
              <a:lnSpc>
                <a:spcPct val="110300"/>
              </a:lnSpc>
              <a:spcBef>
                <a:spcPts val="2520"/>
              </a:spcBef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03&gt;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Computer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program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that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latin typeface="Courier New"/>
                <a:cs typeface="Courier New"/>
              </a:rPr>
              <a:t>learns</a:t>
            </a:r>
            <a:r>
              <a:rPr sz="3300" spc="-5" dirty="0"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predict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future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house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prices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using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929292"/>
                </a:solidFill>
                <a:latin typeface="Courier New"/>
                <a:cs typeface="Courier New"/>
              </a:rPr>
              <a:t>neural</a:t>
            </a:r>
            <a:r>
              <a:rPr sz="3300" spc="-5" dirty="0">
                <a:solidFill>
                  <a:srgbClr val="929292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929292"/>
                </a:solidFill>
                <a:latin typeface="Courier New"/>
                <a:cs typeface="Courier New"/>
              </a:rPr>
              <a:t>networks</a:t>
            </a:r>
            <a:endParaRPr sz="3300">
              <a:latin typeface="Courier New"/>
              <a:cs typeface="Courier New"/>
            </a:endParaRPr>
          </a:p>
          <a:p>
            <a:pPr marL="46990">
              <a:lnSpc>
                <a:spcPct val="100000"/>
              </a:lnSpc>
              <a:spcBef>
                <a:spcPts val="2810"/>
              </a:spcBef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Deep</a:t>
            </a:r>
            <a:r>
              <a:rPr sz="26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11475" y="4519870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1560871" y="727053"/>
                  </a:moveTo>
                  <a:lnTo>
                    <a:pt x="18983" y="884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48983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96601" y="0"/>
                  </a:moveTo>
                  <a:lnTo>
                    <a:pt x="0" y="5453"/>
                  </a:lnTo>
                  <a:lnTo>
                    <a:pt x="122320" y="159460"/>
                  </a:lnTo>
                  <a:lnTo>
                    <a:pt x="19660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7077" y="5523723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1555269" y="0"/>
                  </a:moveTo>
                  <a:lnTo>
                    <a:pt x="19871" y="510642"/>
                  </a:lnTo>
                  <a:lnTo>
                    <a:pt x="0" y="51725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5950904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139158" y="0"/>
                  </a:moveTo>
                  <a:lnTo>
                    <a:pt x="0" y="138974"/>
                  </a:lnTo>
                  <a:lnTo>
                    <a:pt x="194674" y="166921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49669" y="5857785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1864798" y="0"/>
                  </a:moveTo>
                  <a:lnTo>
                    <a:pt x="15906" y="1583270"/>
                  </a:lnTo>
                  <a:lnTo>
                    <a:pt x="0" y="159689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374247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09">
                  <a:moveTo>
                    <a:pt x="76406" y="0"/>
                  </a:moveTo>
                  <a:lnTo>
                    <a:pt x="0" y="181226"/>
                  </a:lnTo>
                  <a:lnTo>
                    <a:pt x="190831" y="133614"/>
                  </a:lnTo>
                  <a:lnTo>
                    <a:pt x="7640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11423" y="7193806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1560819" y="0"/>
                  </a:moveTo>
                  <a:lnTo>
                    <a:pt x="18975" y="719806"/>
                  </a:lnTo>
                  <a:lnTo>
                    <a:pt x="0" y="728665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33914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22195" y="0"/>
                  </a:moveTo>
                  <a:lnTo>
                    <a:pt x="0" y="154112"/>
                  </a:lnTo>
                  <a:lnTo>
                    <a:pt x="196611" y="159396"/>
                  </a:lnTo>
                  <a:lnTo>
                    <a:pt x="1221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7207" y="6440023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1556155" y="439246"/>
                  </a:moveTo>
                  <a:lnTo>
                    <a:pt x="20154" y="568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6106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193187" y="0"/>
                  </a:moveTo>
                  <a:lnTo>
                    <a:pt x="0" y="36861"/>
                  </a:lnTo>
                  <a:lnTo>
                    <a:pt x="145409" y="169295"/>
                  </a:lnTo>
                  <a:lnTo>
                    <a:pt x="19318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42199" y="481092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1819590" y="1819590"/>
                  </a:moveTo>
                  <a:lnTo>
                    <a:pt x="14808" y="148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89">
                  <a:moveTo>
                    <a:pt x="0" y="0"/>
                  </a:moveTo>
                  <a:lnTo>
                    <a:pt x="62197" y="186581"/>
                  </a:lnTo>
                  <a:lnTo>
                    <a:pt x="186580" y="6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41" name="object 41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6" name="object 86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9" name="object 89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9" name="object 9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4" name="object 34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7" name="object 37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0" name="object 40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5" name="object 45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8" name="object 48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1" name="object 51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6" name="object 56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0" name="object 60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4" name="object 64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8" name="object 68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1" name="object 71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5" name="object 75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8" name="object 78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2" name="object 82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80749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80749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2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2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5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37707" y="5434488"/>
            <a:ext cx="977265" cy="650875"/>
            <a:chOff x="16837707" y="5434488"/>
            <a:chExt cx="977265" cy="650875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92175" cy="591185"/>
            </a:xfrm>
            <a:custGeom>
              <a:avLst/>
              <a:gdLst/>
              <a:ahLst/>
              <a:cxnLst/>
              <a:rect l="l" t="t" r="r" b="b"/>
              <a:pathLst>
                <a:path w="892175" h="591185">
                  <a:moveTo>
                    <a:pt x="0" y="0"/>
                  </a:moveTo>
                  <a:lnTo>
                    <a:pt x="882893" y="584866"/>
                  </a:lnTo>
                  <a:lnTo>
                    <a:pt x="891623" y="590649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703314" y="5987924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55506" y="0"/>
                  </a:moveTo>
                  <a:lnTo>
                    <a:pt x="0" y="83801"/>
                  </a:lnTo>
                  <a:lnTo>
                    <a:pt x="111556" y="97414"/>
                  </a:lnTo>
                  <a:lnTo>
                    <a:pt x="5550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74188" y="6416075"/>
            <a:ext cx="967105" cy="607695"/>
            <a:chOff x="16874188" y="6416075"/>
            <a:chExt cx="967105" cy="607695"/>
          </a:xfrm>
        </p:grpSpPr>
        <p:sp>
          <p:nvSpPr>
            <p:cNvPr id="94" name="object 94"/>
            <p:cNvSpPr/>
            <p:nvPr/>
          </p:nvSpPr>
          <p:spPr>
            <a:xfrm>
              <a:off x="16884659" y="6463757"/>
              <a:ext cx="880110" cy="549275"/>
            </a:xfrm>
            <a:custGeom>
              <a:avLst/>
              <a:gdLst/>
              <a:ahLst/>
              <a:cxnLst/>
              <a:rect l="l" t="t" r="r" b="b"/>
              <a:pathLst>
                <a:path w="880109" h="549275">
                  <a:moveTo>
                    <a:pt x="0" y="549275"/>
                  </a:moveTo>
                  <a:lnTo>
                    <a:pt x="871087" y="5544"/>
                  </a:lnTo>
                  <a:lnTo>
                    <a:pt x="87997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729136" y="6416075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111881" y="0"/>
                  </a:moveTo>
                  <a:lnTo>
                    <a:pt x="0" y="10591"/>
                  </a:lnTo>
                  <a:lnTo>
                    <a:pt x="53223" y="95863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9150" y="5968543"/>
            <a:ext cx="523544" cy="523544"/>
          </a:xfrm>
          <a:prstGeom prst="rect">
            <a:avLst/>
          </a:prstGeom>
        </p:spPr>
      </p:pic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38" name="object 38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88060" cy="661035"/>
            <a:chOff x="16848052" y="5445146"/>
            <a:chExt cx="988060" cy="661035"/>
          </a:xfrm>
        </p:grpSpPr>
        <p:sp>
          <p:nvSpPr>
            <p:cNvPr id="84" name="object 84"/>
            <p:cNvSpPr/>
            <p:nvPr/>
          </p:nvSpPr>
          <p:spPr>
            <a:xfrm>
              <a:off x="16977280" y="5530679"/>
              <a:ext cx="838200" cy="554990"/>
            </a:xfrm>
            <a:custGeom>
              <a:avLst/>
              <a:gdLst/>
              <a:ahLst/>
              <a:cxnLst/>
              <a:rect l="l" t="t" r="r" b="b"/>
              <a:pathLst>
                <a:path w="838200" h="554989">
                  <a:moveTo>
                    <a:pt x="837715" y="554472"/>
                  </a:moveTo>
                  <a:lnTo>
                    <a:pt x="17463" y="1155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0" y="0"/>
                  </a:moveTo>
                  <a:lnTo>
                    <a:pt x="98143" y="170436"/>
                  </a:lnTo>
                  <a:lnTo>
                    <a:pt x="195229" y="2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394902"/>
            <a:ext cx="977265" cy="618490"/>
            <a:chOff x="16884805" y="6394902"/>
            <a:chExt cx="977265" cy="618490"/>
          </a:xfrm>
        </p:grpSpPr>
        <p:sp>
          <p:nvSpPr>
            <p:cNvPr id="87" name="object 87"/>
            <p:cNvSpPr/>
            <p:nvPr/>
          </p:nvSpPr>
          <p:spPr>
            <a:xfrm>
              <a:off x="17016220" y="6415844"/>
              <a:ext cx="824865" cy="515620"/>
            </a:xfrm>
            <a:custGeom>
              <a:avLst/>
              <a:gdLst/>
              <a:ahLst/>
              <a:cxnLst/>
              <a:rect l="l" t="t" r="r" b="b"/>
              <a:pathLst>
                <a:path w="824865" h="515620">
                  <a:moveTo>
                    <a:pt x="824650" y="0"/>
                  </a:moveTo>
                  <a:lnTo>
                    <a:pt x="17759" y="504201"/>
                  </a:lnTo>
                  <a:lnTo>
                    <a:pt x="0" y="515298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84545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02572" y="0"/>
                  </a:moveTo>
                  <a:lnTo>
                    <a:pt x="0" y="167808"/>
                  </a:lnTo>
                  <a:lnTo>
                    <a:pt x="195784" y="149180"/>
                  </a:lnTo>
                  <a:lnTo>
                    <a:pt x="10257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970138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974977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22755" cy="1162685"/>
            <a:chOff x="13821505" y="5661833"/>
            <a:chExt cx="1722755" cy="1162685"/>
          </a:xfrm>
        </p:grpSpPr>
        <p:sp>
          <p:nvSpPr>
            <p:cNvPr id="38" name="object 38"/>
            <p:cNvSpPr/>
            <p:nvPr/>
          </p:nvSpPr>
          <p:spPr>
            <a:xfrm>
              <a:off x="13949962" y="5748511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1563585" y="1055015"/>
                  </a:moveTo>
                  <a:lnTo>
                    <a:pt x="17359" y="117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0" y="0"/>
                  </a:moveTo>
                  <a:lnTo>
                    <a:pt x="96625" y="171301"/>
                  </a:lnTo>
                  <a:lnTo>
                    <a:pt x="19500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51603" y="5691871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1571535" y="0"/>
                  </a:moveTo>
                  <a:lnTo>
                    <a:pt x="17576" y="1006501"/>
                  </a:lnTo>
                  <a:lnTo>
                    <a:pt x="0" y="101788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24550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99829" y="0"/>
                  </a:moveTo>
                  <a:lnTo>
                    <a:pt x="0" y="169453"/>
                  </a:lnTo>
                  <a:lnTo>
                    <a:pt x="195460" y="147645"/>
                  </a:lnTo>
                  <a:lnTo>
                    <a:pt x="9982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4" name="object 84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7" name="object 87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1475" y="4519870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1560871" y="727053"/>
                  </a:moveTo>
                  <a:lnTo>
                    <a:pt x="18983" y="884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48983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96601" y="0"/>
                  </a:moveTo>
                  <a:lnTo>
                    <a:pt x="0" y="5453"/>
                  </a:lnTo>
                  <a:lnTo>
                    <a:pt x="122320" y="159460"/>
                  </a:lnTo>
                  <a:lnTo>
                    <a:pt x="19660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7077" y="5523723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1555269" y="0"/>
                  </a:moveTo>
                  <a:lnTo>
                    <a:pt x="19871" y="510642"/>
                  </a:lnTo>
                  <a:lnTo>
                    <a:pt x="0" y="51725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5950904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139158" y="0"/>
                  </a:moveTo>
                  <a:lnTo>
                    <a:pt x="0" y="138974"/>
                  </a:lnTo>
                  <a:lnTo>
                    <a:pt x="194674" y="166921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49669" y="5857785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1864798" y="0"/>
                  </a:moveTo>
                  <a:lnTo>
                    <a:pt x="15906" y="1583270"/>
                  </a:lnTo>
                  <a:lnTo>
                    <a:pt x="0" y="159689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374247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09">
                  <a:moveTo>
                    <a:pt x="76406" y="0"/>
                  </a:moveTo>
                  <a:lnTo>
                    <a:pt x="0" y="181226"/>
                  </a:lnTo>
                  <a:lnTo>
                    <a:pt x="190831" y="133614"/>
                  </a:lnTo>
                  <a:lnTo>
                    <a:pt x="7640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11423" y="7193806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1560819" y="0"/>
                  </a:moveTo>
                  <a:lnTo>
                    <a:pt x="18975" y="719806"/>
                  </a:lnTo>
                  <a:lnTo>
                    <a:pt x="0" y="728665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33914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22195" y="0"/>
                  </a:moveTo>
                  <a:lnTo>
                    <a:pt x="0" y="154112"/>
                  </a:lnTo>
                  <a:lnTo>
                    <a:pt x="196611" y="159396"/>
                  </a:lnTo>
                  <a:lnTo>
                    <a:pt x="1221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7207" y="6440023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1556155" y="439246"/>
                  </a:moveTo>
                  <a:lnTo>
                    <a:pt x="20154" y="568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6106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193187" y="0"/>
                  </a:moveTo>
                  <a:lnTo>
                    <a:pt x="0" y="36861"/>
                  </a:lnTo>
                  <a:lnTo>
                    <a:pt x="145409" y="169295"/>
                  </a:lnTo>
                  <a:lnTo>
                    <a:pt x="19318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42199" y="481092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1819590" y="1819590"/>
                  </a:moveTo>
                  <a:lnTo>
                    <a:pt x="14808" y="148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89">
                  <a:moveTo>
                    <a:pt x="0" y="0"/>
                  </a:moveTo>
                  <a:lnTo>
                    <a:pt x="62197" y="186581"/>
                  </a:lnTo>
                  <a:lnTo>
                    <a:pt x="186580" y="6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38" name="object 38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4" name="object 84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7" name="object 87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49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49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912" y="1050092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929292"/>
                </a:solidFill>
              </a:rPr>
              <a:t>What</a:t>
            </a:r>
            <a:r>
              <a:rPr sz="4950" spc="-105" dirty="0">
                <a:solidFill>
                  <a:srgbClr val="929292"/>
                </a:solidFill>
              </a:rPr>
              <a:t> </a:t>
            </a:r>
            <a:r>
              <a:rPr sz="4950" dirty="0">
                <a:solidFill>
                  <a:srgbClr val="929292"/>
                </a:solidFill>
              </a:rPr>
              <a:t>will</a:t>
            </a:r>
            <a:r>
              <a:rPr sz="4950" spc="-105" dirty="0">
                <a:solidFill>
                  <a:srgbClr val="929292"/>
                </a:solidFill>
              </a:rPr>
              <a:t> </a:t>
            </a:r>
            <a:r>
              <a:rPr sz="4950" dirty="0">
                <a:solidFill>
                  <a:srgbClr val="929292"/>
                </a:solidFill>
              </a:rPr>
              <a:t>we</a:t>
            </a:r>
            <a:r>
              <a:rPr sz="4950" spc="-105" dirty="0">
                <a:solidFill>
                  <a:srgbClr val="929292"/>
                </a:solidFill>
              </a:rPr>
              <a:t> </a:t>
            </a:r>
            <a:r>
              <a:rPr sz="4950" spc="-10" dirty="0">
                <a:solidFill>
                  <a:srgbClr val="929292"/>
                </a:solidFill>
              </a:rPr>
              <a:t>cover?</a:t>
            </a:r>
            <a:endParaRPr sz="4950"/>
          </a:p>
        </p:txBody>
      </p:sp>
      <p:grpSp>
        <p:nvGrpSpPr>
          <p:cNvPr id="3" name="object 3"/>
          <p:cNvGrpSpPr/>
          <p:nvPr/>
        </p:nvGrpSpPr>
        <p:grpSpPr>
          <a:xfrm>
            <a:off x="12481377" y="2762715"/>
            <a:ext cx="6253480" cy="6248400"/>
            <a:chOff x="12481377" y="2762715"/>
            <a:chExt cx="6253480" cy="6248400"/>
          </a:xfrm>
        </p:grpSpPr>
        <p:sp>
          <p:nvSpPr>
            <p:cNvPr id="4" name="object 4"/>
            <p:cNvSpPr/>
            <p:nvPr/>
          </p:nvSpPr>
          <p:spPr>
            <a:xfrm>
              <a:off x="12481377" y="2762715"/>
              <a:ext cx="6253480" cy="6248400"/>
            </a:xfrm>
            <a:custGeom>
              <a:avLst/>
              <a:gdLst/>
              <a:ahLst/>
              <a:cxnLst/>
              <a:rect l="l" t="t" r="r" b="b"/>
              <a:pathLst>
                <a:path w="6253480" h="6248400">
                  <a:moveTo>
                    <a:pt x="3417777" y="6235700"/>
                  </a:moveTo>
                  <a:lnTo>
                    <a:pt x="2835167" y="6235700"/>
                  </a:lnTo>
                  <a:lnTo>
                    <a:pt x="2879902" y="6248400"/>
                  </a:lnTo>
                  <a:lnTo>
                    <a:pt x="3373043" y="6248400"/>
                  </a:lnTo>
                  <a:lnTo>
                    <a:pt x="3417777" y="6235700"/>
                  </a:lnTo>
                  <a:close/>
                </a:path>
                <a:path w="6253480" h="6248400">
                  <a:moveTo>
                    <a:pt x="3551661" y="6223000"/>
                  </a:moveTo>
                  <a:lnTo>
                    <a:pt x="2701283" y="6223000"/>
                  </a:lnTo>
                  <a:lnTo>
                    <a:pt x="2745851" y="6235700"/>
                  </a:lnTo>
                  <a:lnTo>
                    <a:pt x="3507094" y="6235700"/>
                  </a:lnTo>
                  <a:lnTo>
                    <a:pt x="3551661" y="6223000"/>
                  </a:lnTo>
                  <a:close/>
                </a:path>
                <a:path w="6253480" h="6248400">
                  <a:moveTo>
                    <a:pt x="3640577" y="6210300"/>
                  </a:moveTo>
                  <a:lnTo>
                    <a:pt x="2612368" y="6210300"/>
                  </a:lnTo>
                  <a:lnTo>
                    <a:pt x="2656787" y="6223000"/>
                  </a:lnTo>
                  <a:lnTo>
                    <a:pt x="3596158" y="6223000"/>
                  </a:lnTo>
                  <a:lnTo>
                    <a:pt x="3640577" y="6210300"/>
                  </a:lnTo>
                  <a:close/>
                </a:path>
                <a:path w="6253480" h="6248400">
                  <a:moveTo>
                    <a:pt x="3817322" y="6172200"/>
                  </a:moveTo>
                  <a:lnTo>
                    <a:pt x="2435623" y="6172200"/>
                  </a:lnTo>
                  <a:lnTo>
                    <a:pt x="2568035" y="6210300"/>
                  </a:lnTo>
                  <a:lnTo>
                    <a:pt x="3684910" y="6210300"/>
                  </a:lnTo>
                  <a:lnTo>
                    <a:pt x="3817322" y="6172200"/>
                  </a:lnTo>
                  <a:close/>
                </a:path>
                <a:path w="6253480" h="6248400">
                  <a:moveTo>
                    <a:pt x="3773290" y="63500"/>
                  </a:moveTo>
                  <a:lnTo>
                    <a:pt x="2479655" y="63500"/>
                  </a:lnTo>
                  <a:lnTo>
                    <a:pt x="2045409" y="190500"/>
                  </a:lnTo>
                  <a:lnTo>
                    <a:pt x="2002863" y="215900"/>
                  </a:lnTo>
                  <a:lnTo>
                    <a:pt x="1918347" y="241300"/>
                  </a:lnTo>
                  <a:lnTo>
                    <a:pt x="1876392" y="266700"/>
                  </a:lnTo>
                  <a:lnTo>
                    <a:pt x="1834649" y="279400"/>
                  </a:lnTo>
                  <a:lnTo>
                    <a:pt x="1793125" y="304800"/>
                  </a:lnTo>
                  <a:lnTo>
                    <a:pt x="1751827" y="317500"/>
                  </a:lnTo>
                  <a:lnTo>
                    <a:pt x="1710764" y="342900"/>
                  </a:lnTo>
                  <a:lnTo>
                    <a:pt x="1669942" y="355600"/>
                  </a:lnTo>
                  <a:lnTo>
                    <a:pt x="1509219" y="457200"/>
                  </a:lnTo>
                  <a:lnTo>
                    <a:pt x="1469716" y="469900"/>
                  </a:lnTo>
                  <a:lnTo>
                    <a:pt x="1391576" y="520700"/>
                  </a:lnTo>
                  <a:lnTo>
                    <a:pt x="1352954" y="558800"/>
                  </a:lnTo>
                  <a:lnTo>
                    <a:pt x="1314641" y="584200"/>
                  </a:lnTo>
                  <a:lnTo>
                    <a:pt x="1201624" y="660400"/>
                  </a:lnTo>
                  <a:lnTo>
                    <a:pt x="1164618" y="698500"/>
                  </a:lnTo>
                  <a:lnTo>
                    <a:pt x="1091651" y="749300"/>
                  </a:lnTo>
                  <a:lnTo>
                    <a:pt x="1055704" y="787400"/>
                  </a:lnTo>
                  <a:lnTo>
                    <a:pt x="1020125" y="812800"/>
                  </a:lnTo>
                  <a:lnTo>
                    <a:pt x="984921" y="850900"/>
                  </a:lnTo>
                  <a:lnTo>
                    <a:pt x="950100" y="889000"/>
                  </a:lnTo>
                  <a:lnTo>
                    <a:pt x="915669" y="914400"/>
                  </a:lnTo>
                  <a:lnTo>
                    <a:pt x="881755" y="952500"/>
                  </a:lnTo>
                  <a:lnTo>
                    <a:pt x="848482" y="990600"/>
                  </a:lnTo>
                  <a:lnTo>
                    <a:pt x="815848" y="1016000"/>
                  </a:lnTo>
                  <a:lnTo>
                    <a:pt x="783854" y="1054100"/>
                  </a:lnTo>
                  <a:lnTo>
                    <a:pt x="752499" y="1092200"/>
                  </a:lnTo>
                  <a:lnTo>
                    <a:pt x="721785" y="1130300"/>
                  </a:lnTo>
                  <a:lnTo>
                    <a:pt x="691711" y="1168400"/>
                  </a:lnTo>
                  <a:lnTo>
                    <a:pt x="662276" y="1206500"/>
                  </a:lnTo>
                  <a:lnTo>
                    <a:pt x="633482" y="1244600"/>
                  </a:lnTo>
                  <a:lnTo>
                    <a:pt x="605327" y="1282700"/>
                  </a:lnTo>
                  <a:lnTo>
                    <a:pt x="577812" y="1320800"/>
                  </a:lnTo>
                  <a:lnTo>
                    <a:pt x="550937" y="1358900"/>
                  </a:lnTo>
                  <a:lnTo>
                    <a:pt x="524702" y="1397000"/>
                  </a:lnTo>
                  <a:lnTo>
                    <a:pt x="499107" y="1435100"/>
                  </a:lnTo>
                  <a:lnTo>
                    <a:pt x="474151" y="1473200"/>
                  </a:lnTo>
                  <a:lnTo>
                    <a:pt x="449836" y="1511300"/>
                  </a:lnTo>
                  <a:lnTo>
                    <a:pt x="426160" y="1549400"/>
                  </a:lnTo>
                  <a:lnTo>
                    <a:pt x="403124" y="1587500"/>
                  </a:lnTo>
                  <a:lnTo>
                    <a:pt x="380729" y="1625600"/>
                  </a:lnTo>
                  <a:lnTo>
                    <a:pt x="358973" y="1676400"/>
                  </a:lnTo>
                  <a:lnTo>
                    <a:pt x="337857" y="1714500"/>
                  </a:lnTo>
                  <a:lnTo>
                    <a:pt x="317380" y="1752600"/>
                  </a:lnTo>
                  <a:lnTo>
                    <a:pt x="297544" y="1790700"/>
                  </a:lnTo>
                  <a:lnTo>
                    <a:pt x="278348" y="1841500"/>
                  </a:lnTo>
                  <a:lnTo>
                    <a:pt x="259791" y="1879600"/>
                  </a:lnTo>
                  <a:lnTo>
                    <a:pt x="241874" y="1917700"/>
                  </a:lnTo>
                  <a:lnTo>
                    <a:pt x="224598" y="1968500"/>
                  </a:lnTo>
                  <a:lnTo>
                    <a:pt x="207961" y="2006600"/>
                  </a:lnTo>
                  <a:lnTo>
                    <a:pt x="191964" y="2044700"/>
                  </a:lnTo>
                  <a:lnTo>
                    <a:pt x="176607" y="2095500"/>
                  </a:lnTo>
                  <a:lnTo>
                    <a:pt x="161889" y="2133600"/>
                  </a:lnTo>
                  <a:lnTo>
                    <a:pt x="147812" y="2171700"/>
                  </a:lnTo>
                  <a:lnTo>
                    <a:pt x="134374" y="2222500"/>
                  </a:lnTo>
                  <a:lnTo>
                    <a:pt x="121577" y="2260600"/>
                  </a:lnTo>
                  <a:lnTo>
                    <a:pt x="109419" y="2311400"/>
                  </a:lnTo>
                  <a:lnTo>
                    <a:pt x="97901" y="2349500"/>
                  </a:lnTo>
                  <a:lnTo>
                    <a:pt x="87023" y="2387600"/>
                  </a:lnTo>
                  <a:lnTo>
                    <a:pt x="76785" y="2438400"/>
                  </a:lnTo>
                  <a:lnTo>
                    <a:pt x="67187" y="2476500"/>
                  </a:lnTo>
                  <a:lnTo>
                    <a:pt x="58229" y="2527300"/>
                  </a:lnTo>
                  <a:lnTo>
                    <a:pt x="49910" y="2565400"/>
                  </a:lnTo>
                  <a:lnTo>
                    <a:pt x="42232" y="2616200"/>
                  </a:lnTo>
                  <a:lnTo>
                    <a:pt x="35193" y="2654300"/>
                  </a:lnTo>
                  <a:lnTo>
                    <a:pt x="28794" y="2705100"/>
                  </a:lnTo>
                  <a:lnTo>
                    <a:pt x="23035" y="2743200"/>
                  </a:lnTo>
                  <a:lnTo>
                    <a:pt x="17916" y="2794000"/>
                  </a:lnTo>
                  <a:lnTo>
                    <a:pt x="13437" y="2832100"/>
                  </a:lnTo>
                  <a:lnTo>
                    <a:pt x="9598" y="2882900"/>
                  </a:lnTo>
                  <a:lnTo>
                    <a:pt x="6398" y="2921000"/>
                  </a:lnTo>
                  <a:lnTo>
                    <a:pt x="1919" y="3009900"/>
                  </a:lnTo>
                  <a:lnTo>
                    <a:pt x="639" y="3060700"/>
                  </a:lnTo>
                  <a:lnTo>
                    <a:pt x="0" y="3111500"/>
                  </a:lnTo>
                  <a:lnTo>
                    <a:pt x="0" y="3149600"/>
                  </a:lnTo>
                  <a:lnTo>
                    <a:pt x="639" y="3200400"/>
                  </a:lnTo>
                  <a:lnTo>
                    <a:pt x="1919" y="3238500"/>
                  </a:lnTo>
                  <a:lnTo>
                    <a:pt x="3839" y="3289300"/>
                  </a:lnTo>
                  <a:lnTo>
                    <a:pt x="6398" y="3327400"/>
                  </a:lnTo>
                  <a:lnTo>
                    <a:pt x="9598" y="3378200"/>
                  </a:lnTo>
                  <a:lnTo>
                    <a:pt x="13437" y="3416300"/>
                  </a:lnTo>
                  <a:lnTo>
                    <a:pt x="17916" y="3467100"/>
                  </a:lnTo>
                  <a:lnTo>
                    <a:pt x="23035" y="3505200"/>
                  </a:lnTo>
                  <a:lnTo>
                    <a:pt x="28794" y="3556000"/>
                  </a:lnTo>
                  <a:lnTo>
                    <a:pt x="35193" y="3594100"/>
                  </a:lnTo>
                  <a:lnTo>
                    <a:pt x="42232" y="3644900"/>
                  </a:lnTo>
                  <a:lnTo>
                    <a:pt x="49910" y="3683000"/>
                  </a:lnTo>
                  <a:lnTo>
                    <a:pt x="58229" y="3733800"/>
                  </a:lnTo>
                  <a:lnTo>
                    <a:pt x="67187" y="3771900"/>
                  </a:lnTo>
                  <a:lnTo>
                    <a:pt x="76785" y="3822700"/>
                  </a:lnTo>
                  <a:lnTo>
                    <a:pt x="87023" y="3860800"/>
                  </a:lnTo>
                  <a:lnTo>
                    <a:pt x="97901" y="3911600"/>
                  </a:lnTo>
                  <a:lnTo>
                    <a:pt x="109419" y="3949700"/>
                  </a:lnTo>
                  <a:lnTo>
                    <a:pt x="121577" y="3987800"/>
                  </a:lnTo>
                  <a:lnTo>
                    <a:pt x="134374" y="4038600"/>
                  </a:lnTo>
                  <a:lnTo>
                    <a:pt x="147812" y="4076700"/>
                  </a:lnTo>
                  <a:lnTo>
                    <a:pt x="161889" y="4127500"/>
                  </a:lnTo>
                  <a:lnTo>
                    <a:pt x="176607" y="4165600"/>
                  </a:lnTo>
                  <a:lnTo>
                    <a:pt x="191964" y="4203700"/>
                  </a:lnTo>
                  <a:lnTo>
                    <a:pt x="207961" y="4254500"/>
                  </a:lnTo>
                  <a:lnTo>
                    <a:pt x="224598" y="4292600"/>
                  </a:lnTo>
                  <a:lnTo>
                    <a:pt x="241874" y="4330700"/>
                  </a:lnTo>
                  <a:lnTo>
                    <a:pt x="259791" y="4381500"/>
                  </a:lnTo>
                  <a:lnTo>
                    <a:pt x="278348" y="4419600"/>
                  </a:lnTo>
                  <a:lnTo>
                    <a:pt x="297544" y="4457700"/>
                  </a:lnTo>
                  <a:lnTo>
                    <a:pt x="317380" y="4508500"/>
                  </a:lnTo>
                  <a:lnTo>
                    <a:pt x="337857" y="4546600"/>
                  </a:lnTo>
                  <a:lnTo>
                    <a:pt x="358973" y="4584700"/>
                  </a:lnTo>
                  <a:lnTo>
                    <a:pt x="380729" y="4622800"/>
                  </a:lnTo>
                  <a:lnTo>
                    <a:pt x="403124" y="4660900"/>
                  </a:lnTo>
                  <a:lnTo>
                    <a:pt x="426160" y="4711700"/>
                  </a:lnTo>
                  <a:lnTo>
                    <a:pt x="449836" y="4749800"/>
                  </a:lnTo>
                  <a:lnTo>
                    <a:pt x="474151" y="4787900"/>
                  </a:lnTo>
                  <a:lnTo>
                    <a:pt x="499107" y="4826000"/>
                  </a:lnTo>
                  <a:lnTo>
                    <a:pt x="524702" y="4864100"/>
                  </a:lnTo>
                  <a:lnTo>
                    <a:pt x="550937" y="4902200"/>
                  </a:lnTo>
                  <a:lnTo>
                    <a:pt x="577812" y="4940300"/>
                  </a:lnTo>
                  <a:lnTo>
                    <a:pt x="605327" y="4978400"/>
                  </a:lnTo>
                  <a:lnTo>
                    <a:pt x="633482" y="5016500"/>
                  </a:lnTo>
                  <a:lnTo>
                    <a:pt x="662276" y="5054600"/>
                  </a:lnTo>
                  <a:lnTo>
                    <a:pt x="691711" y="5092700"/>
                  </a:lnTo>
                  <a:lnTo>
                    <a:pt x="721785" y="5130800"/>
                  </a:lnTo>
                  <a:lnTo>
                    <a:pt x="752499" y="5168900"/>
                  </a:lnTo>
                  <a:lnTo>
                    <a:pt x="783854" y="5194300"/>
                  </a:lnTo>
                  <a:lnTo>
                    <a:pt x="815848" y="5232400"/>
                  </a:lnTo>
                  <a:lnTo>
                    <a:pt x="848482" y="5270500"/>
                  </a:lnTo>
                  <a:lnTo>
                    <a:pt x="881755" y="5308600"/>
                  </a:lnTo>
                  <a:lnTo>
                    <a:pt x="915669" y="5334000"/>
                  </a:lnTo>
                  <a:lnTo>
                    <a:pt x="950100" y="5372100"/>
                  </a:lnTo>
                  <a:lnTo>
                    <a:pt x="984921" y="5410200"/>
                  </a:lnTo>
                  <a:lnTo>
                    <a:pt x="1020125" y="5435600"/>
                  </a:lnTo>
                  <a:lnTo>
                    <a:pt x="1055704" y="5473700"/>
                  </a:lnTo>
                  <a:lnTo>
                    <a:pt x="1091651" y="5499100"/>
                  </a:lnTo>
                  <a:lnTo>
                    <a:pt x="1127958" y="5537200"/>
                  </a:lnTo>
                  <a:lnTo>
                    <a:pt x="1201624" y="5588000"/>
                  </a:lnTo>
                  <a:lnTo>
                    <a:pt x="1238968" y="5626100"/>
                  </a:lnTo>
                  <a:lnTo>
                    <a:pt x="1352954" y="5702300"/>
                  </a:lnTo>
                  <a:lnTo>
                    <a:pt x="1469716" y="5778500"/>
                  </a:lnTo>
                  <a:lnTo>
                    <a:pt x="1629369" y="5880100"/>
                  </a:lnTo>
                  <a:lnTo>
                    <a:pt x="1669942" y="5892800"/>
                  </a:lnTo>
                  <a:lnTo>
                    <a:pt x="1751827" y="5943600"/>
                  </a:lnTo>
                  <a:lnTo>
                    <a:pt x="1793125" y="5956300"/>
                  </a:lnTo>
                  <a:lnTo>
                    <a:pt x="1834649" y="5981700"/>
                  </a:lnTo>
                  <a:lnTo>
                    <a:pt x="1918347" y="6007100"/>
                  </a:lnTo>
                  <a:lnTo>
                    <a:pt x="1960507" y="6032500"/>
                  </a:lnTo>
                  <a:lnTo>
                    <a:pt x="2045409" y="6057900"/>
                  </a:lnTo>
                  <a:lnTo>
                    <a:pt x="2088137" y="6083300"/>
                  </a:lnTo>
                  <a:lnTo>
                    <a:pt x="2391706" y="6172200"/>
                  </a:lnTo>
                  <a:lnTo>
                    <a:pt x="3861239" y="6172200"/>
                  </a:lnTo>
                  <a:lnTo>
                    <a:pt x="4164809" y="6083300"/>
                  </a:lnTo>
                  <a:lnTo>
                    <a:pt x="4207537" y="6057900"/>
                  </a:lnTo>
                  <a:lnTo>
                    <a:pt x="4292440" y="6032500"/>
                  </a:lnTo>
                  <a:lnTo>
                    <a:pt x="4334599" y="6007100"/>
                  </a:lnTo>
                  <a:lnTo>
                    <a:pt x="4418298" y="5981700"/>
                  </a:lnTo>
                  <a:lnTo>
                    <a:pt x="4459822" y="5956300"/>
                  </a:lnTo>
                  <a:lnTo>
                    <a:pt x="4501120" y="5943600"/>
                  </a:lnTo>
                  <a:lnTo>
                    <a:pt x="4583005" y="5892800"/>
                  </a:lnTo>
                  <a:lnTo>
                    <a:pt x="4623578" y="5880100"/>
                  </a:lnTo>
                  <a:lnTo>
                    <a:pt x="4783232" y="5778500"/>
                  </a:lnTo>
                  <a:lnTo>
                    <a:pt x="4899995" y="5702300"/>
                  </a:lnTo>
                  <a:lnTo>
                    <a:pt x="5013982" y="5626100"/>
                  </a:lnTo>
                  <a:lnTo>
                    <a:pt x="5051326" y="5588000"/>
                  </a:lnTo>
                  <a:lnTo>
                    <a:pt x="5124993" y="5537200"/>
                  </a:lnTo>
                  <a:lnTo>
                    <a:pt x="5161300" y="5499100"/>
                  </a:lnTo>
                  <a:lnTo>
                    <a:pt x="5197247" y="5473700"/>
                  </a:lnTo>
                  <a:lnTo>
                    <a:pt x="5232827" y="5435600"/>
                  </a:lnTo>
                  <a:lnTo>
                    <a:pt x="5268031" y="5410200"/>
                  </a:lnTo>
                  <a:lnTo>
                    <a:pt x="5302852" y="5372100"/>
                  </a:lnTo>
                  <a:lnTo>
                    <a:pt x="5337283" y="5334000"/>
                  </a:lnTo>
                  <a:lnTo>
                    <a:pt x="5371197" y="5308600"/>
                  </a:lnTo>
                  <a:lnTo>
                    <a:pt x="5404471" y="5270500"/>
                  </a:lnTo>
                  <a:lnTo>
                    <a:pt x="5437105" y="5232400"/>
                  </a:lnTo>
                  <a:lnTo>
                    <a:pt x="5469099" y="5194300"/>
                  </a:lnTo>
                  <a:lnTo>
                    <a:pt x="5500453" y="5168900"/>
                  </a:lnTo>
                  <a:lnTo>
                    <a:pt x="5531167" y="5130800"/>
                  </a:lnTo>
                  <a:lnTo>
                    <a:pt x="5561242" y="5092700"/>
                  </a:lnTo>
                  <a:lnTo>
                    <a:pt x="5590676" y="5054600"/>
                  </a:lnTo>
                  <a:lnTo>
                    <a:pt x="5619471" y="5016500"/>
                  </a:lnTo>
                  <a:lnTo>
                    <a:pt x="5647625" y="4978400"/>
                  </a:lnTo>
                  <a:lnTo>
                    <a:pt x="5675140" y="4940300"/>
                  </a:lnTo>
                  <a:lnTo>
                    <a:pt x="5702015" y="4902200"/>
                  </a:lnTo>
                  <a:lnTo>
                    <a:pt x="5728250" y="4864100"/>
                  </a:lnTo>
                  <a:lnTo>
                    <a:pt x="5753846" y="4826000"/>
                  </a:lnTo>
                  <a:lnTo>
                    <a:pt x="5778801" y="4787900"/>
                  </a:lnTo>
                  <a:lnTo>
                    <a:pt x="5803116" y="4749800"/>
                  </a:lnTo>
                  <a:lnTo>
                    <a:pt x="5826792" y="4711700"/>
                  </a:lnTo>
                  <a:lnTo>
                    <a:pt x="5849828" y="4660900"/>
                  </a:lnTo>
                  <a:lnTo>
                    <a:pt x="5872224" y="4622800"/>
                  </a:lnTo>
                  <a:lnTo>
                    <a:pt x="5893980" y="4584700"/>
                  </a:lnTo>
                  <a:lnTo>
                    <a:pt x="5915096" y="4546600"/>
                  </a:lnTo>
                  <a:lnTo>
                    <a:pt x="5935572" y="4508500"/>
                  </a:lnTo>
                  <a:lnTo>
                    <a:pt x="5955408" y="4457700"/>
                  </a:lnTo>
                  <a:lnTo>
                    <a:pt x="5974605" y="4419600"/>
                  </a:lnTo>
                  <a:lnTo>
                    <a:pt x="5993161" y="4381500"/>
                  </a:lnTo>
                  <a:lnTo>
                    <a:pt x="6011078" y="4330700"/>
                  </a:lnTo>
                  <a:lnTo>
                    <a:pt x="6028355" y="4292600"/>
                  </a:lnTo>
                  <a:lnTo>
                    <a:pt x="6044991" y="4254500"/>
                  </a:lnTo>
                  <a:lnTo>
                    <a:pt x="6060989" y="4203700"/>
                  </a:lnTo>
                  <a:lnTo>
                    <a:pt x="6076346" y="4165600"/>
                  </a:lnTo>
                  <a:lnTo>
                    <a:pt x="6091063" y="4127500"/>
                  </a:lnTo>
                  <a:lnTo>
                    <a:pt x="6105140" y="4076700"/>
                  </a:lnTo>
                  <a:lnTo>
                    <a:pt x="6118578" y="4038600"/>
                  </a:lnTo>
                  <a:lnTo>
                    <a:pt x="6131375" y="3987800"/>
                  </a:lnTo>
                  <a:lnTo>
                    <a:pt x="6143533" y="3949700"/>
                  </a:lnTo>
                  <a:lnTo>
                    <a:pt x="6155051" y="3911600"/>
                  </a:lnTo>
                  <a:lnTo>
                    <a:pt x="6165929" y="3860800"/>
                  </a:lnTo>
                  <a:lnTo>
                    <a:pt x="6176167" y="3822700"/>
                  </a:lnTo>
                  <a:lnTo>
                    <a:pt x="6185765" y="3771900"/>
                  </a:lnTo>
                  <a:lnTo>
                    <a:pt x="6194724" y="3733800"/>
                  </a:lnTo>
                  <a:lnTo>
                    <a:pt x="6203042" y="3683000"/>
                  </a:lnTo>
                  <a:lnTo>
                    <a:pt x="6210721" y="3644900"/>
                  </a:lnTo>
                  <a:lnTo>
                    <a:pt x="6217759" y="3594100"/>
                  </a:lnTo>
                  <a:lnTo>
                    <a:pt x="6224158" y="3556000"/>
                  </a:lnTo>
                  <a:lnTo>
                    <a:pt x="6229917" y="3505200"/>
                  </a:lnTo>
                  <a:lnTo>
                    <a:pt x="6235036" y="3467100"/>
                  </a:lnTo>
                  <a:lnTo>
                    <a:pt x="6239515" y="3416300"/>
                  </a:lnTo>
                  <a:lnTo>
                    <a:pt x="6243355" y="3378200"/>
                  </a:lnTo>
                  <a:lnTo>
                    <a:pt x="6246554" y="3327400"/>
                  </a:lnTo>
                  <a:lnTo>
                    <a:pt x="6249114" y="3289300"/>
                  </a:lnTo>
                  <a:lnTo>
                    <a:pt x="6251033" y="3238500"/>
                  </a:lnTo>
                  <a:lnTo>
                    <a:pt x="6252313" y="3200400"/>
                  </a:lnTo>
                  <a:lnTo>
                    <a:pt x="6252953" y="3149600"/>
                  </a:lnTo>
                  <a:lnTo>
                    <a:pt x="6252953" y="3111500"/>
                  </a:lnTo>
                  <a:lnTo>
                    <a:pt x="6252313" y="3060700"/>
                  </a:lnTo>
                  <a:lnTo>
                    <a:pt x="6251033" y="3009900"/>
                  </a:lnTo>
                  <a:lnTo>
                    <a:pt x="6246554" y="2921000"/>
                  </a:lnTo>
                  <a:lnTo>
                    <a:pt x="6243355" y="2882900"/>
                  </a:lnTo>
                  <a:lnTo>
                    <a:pt x="6239515" y="2832100"/>
                  </a:lnTo>
                  <a:lnTo>
                    <a:pt x="6235036" y="2794000"/>
                  </a:lnTo>
                  <a:lnTo>
                    <a:pt x="6229917" y="2743200"/>
                  </a:lnTo>
                  <a:lnTo>
                    <a:pt x="6224158" y="2705100"/>
                  </a:lnTo>
                  <a:lnTo>
                    <a:pt x="6217759" y="2654300"/>
                  </a:lnTo>
                  <a:lnTo>
                    <a:pt x="6210721" y="2616200"/>
                  </a:lnTo>
                  <a:lnTo>
                    <a:pt x="6203042" y="2565400"/>
                  </a:lnTo>
                  <a:lnTo>
                    <a:pt x="6194724" y="2527300"/>
                  </a:lnTo>
                  <a:lnTo>
                    <a:pt x="6185765" y="2476500"/>
                  </a:lnTo>
                  <a:lnTo>
                    <a:pt x="6176167" y="2438400"/>
                  </a:lnTo>
                  <a:lnTo>
                    <a:pt x="6165929" y="2387600"/>
                  </a:lnTo>
                  <a:lnTo>
                    <a:pt x="6155051" y="2349500"/>
                  </a:lnTo>
                  <a:lnTo>
                    <a:pt x="6143533" y="2311400"/>
                  </a:lnTo>
                  <a:lnTo>
                    <a:pt x="6131375" y="2260600"/>
                  </a:lnTo>
                  <a:lnTo>
                    <a:pt x="6118578" y="2222500"/>
                  </a:lnTo>
                  <a:lnTo>
                    <a:pt x="6105140" y="2171700"/>
                  </a:lnTo>
                  <a:lnTo>
                    <a:pt x="6091063" y="2133600"/>
                  </a:lnTo>
                  <a:lnTo>
                    <a:pt x="6076346" y="2095500"/>
                  </a:lnTo>
                  <a:lnTo>
                    <a:pt x="6060989" y="2044700"/>
                  </a:lnTo>
                  <a:lnTo>
                    <a:pt x="6044991" y="2006600"/>
                  </a:lnTo>
                  <a:lnTo>
                    <a:pt x="6028355" y="1968500"/>
                  </a:lnTo>
                  <a:lnTo>
                    <a:pt x="6011078" y="1917700"/>
                  </a:lnTo>
                  <a:lnTo>
                    <a:pt x="5993161" y="1879600"/>
                  </a:lnTo>
                  <a:lnTo>
                    <a:pt x="5974605" y="1841500"/>
                  </a:lnTo>
                  <a:lnTo>
                    <a:pt x="5955408" y="1790700"/>
                  </a:lnTo>
                  <a:lnTo>
                    <a:pt x="5935572" y="1752600"/>
                  </a:lnTo>
                  <a:lnTo>
                    <a:pt x="5915096" y="1714500"/>
                  </a:lnTo>
                  <a:lnTo>
                    <a:pt x="5893980" y="1676400"/>
                  </a:lnTo>
                  <a:lnTo>
                    <a:pt x="5872224" y="1625600"/>
                  </a:lnTo>
                  <a:lnTo>
                    <a:pt x="5849828" y="1587500"/>
                  </a:lnTo>
                  <a:lnTo>
                    <a:pt x="5826792" y="1549400"/>
                  </a:lnTo>
                  <a:lnTo>
                    <a:pt x="5803116" y="1511300"/>
                  </a:lnTo>
                  <a:lnTo>
                    <a:pt x="5778801" y="1473200"/>
                  </a:lnTo>
                  <a:lnTo>
                    <a:pt x="5753846" y="1435100"/>
                  </a:lnTo>
                  <a:lnTo>
                    <a:pt x="5728250" y="1397000"/>
                  </a:lnTo>
                  <a:lnTo>
                    <a:pt x="5702015" y="1358900"/>
                  </a:lnTo>
                  <a:lnTo>
                    <a:pt x="5675140" y="1320800"/>
                  </a:lnTo>
                  <a:lnTo>
                    <a:pt x="5647625" y="1282700"/>
                  </a:lnTo>
                  <a:lnTo>
                    <a:pt x="5619471" y="1244600"/>
                  </a:lnTo>
                  <a:lnTo>
                    <a:pt x="5590676" y="1206500"/>
                  </a:lnTo>
                  <a:lnTo>
                    <a:pt x="5561242" y="1168400"/>
                  </a:lnTo>
                  <a:lnTo>
                    <a:pt x="5531167" y="1130300"/>
                  </a:lnTo>
                  <a:lnTo>
                    <a:pt x="5500453" y="1092200"/>
                  </a:lnTo>
                  <a:lnTo>
                    <a:pt x="5469099" y="1054100"/>
                  </a:lnTo>
                  <a:lnTo>
                    <a:pt x="5437105" y="1016000"/>
                  </a:lnTo>
                  <a:lnTo>
                    <a:pt x="5404471" y="990600"/>
                  </a:lnTo>
                  <a:lnTo>
                    <a:pt x="5371197" y="952500"/>
                  </a:lnTo>
                  <a:lnTo>
                    <a:pt x="5337283" y="914400"/>
                  </a:lnTo>
                  <a:lnTo>
                    <a:pt x="5302852" y="889000"/>
                  </a:lnTo>
                  <a:lnTo>
                    <a:pt x="5268031" y="850900"/>
                  </a:lnTo>
                  <a:lnTo>
                    <a:pt x="5232827" y="812800"/>
                  </a:lnTo>
                  <a:lnTo>
                    <a:pt x="5197247" y="787400"/>
                  </a:lnTo>
                  <a:lnTo>
                    <a:pt x="5161300" y="749300"/>
                  </a:lnTo>
                  <a:lnTo>
                    <a:pt x="5088332" y="698500"/>
                  </a:lnTo>
                  <a:lnTo>
                    <a:pt x="5051326" y="660400"/>
                  </a:lnTo>
                  <a:lnTo>
                    <a:pt x="4938309" y="584200"/>
                  </a:lnTo>
                  <a:lnTo>
                    <a:pt x="4899995" y="558800"/>
                  </a:lnTo>
                  <a:lnTo>
                    <a:pt x="4861373" y="520700"/>
                  </a:lnTo>
                  <a:lnTo>
                    <a:pt x="4783232" y="469900"/>
                  </a:lnTo>
                  <a:lnTo>
                    <a:pt x="4743729" y="457200"/>
                  </a:lnTo>
                  <a:lnTo>
                    <a:pt x="4583005" y="355600"/>
                  </a:lnTo>
                  <a:lnTo>
                    <a:pt x="4542183" y="342900"/>
                  </a:lnTo>
                  <a:lnTo>
                    <a:pt x="4501120" y="317500"/>
                  </a:lnTo>
                  <a:lnTo>
                    <a:pt x="4459822" y="304800"/>
                  </a:lnTo>
                  <a:lnTo>
                    <a:pt x="4418298" y="279400"/>
                  </a:lnTo>
                  <a:lnTo>
                    <a:pt x="4376555" y="266700"/>
                  </a:lnTo>
                  <a:lnTo>
                    <a:pt x="4334599" y="241300"/>
                  </a:lnTo>
                  <a:lnTo>
                    <a:pt x="4250083" y="215900"/>
                  </a:lnTo>
                  <a:lnTo>
                    <a:pt x="4207537" y="190500"/>
                  </a:lnTo>
                  <a:lnTo>
                    <a:pt x="3773290" y="63500"/>
                  </a:lnTo>
                  <a:close/>
                </a:path>
                <a:path w="6253480" h="6248400">
                  <a:moveTo>
                    <a:pt x="3640577" y="38100"/>
                  </a:moveTo>
                  <a:lnTo>
                    <a:pt x="2612368" y="38100"/>
                  </a:lnTo>
                  <a:lnTo>
                    <a:pt x="2523795" y="63500"/>
                  </a:lnTo>
                  <a:lnTo>
                    <a:pt x="3729150" y="63500"/>
                  </a:lnTo>
                  <a:lnTo>
                    <a:pt x="3640577" y="38100"/>
                  </a:lnTo>
                  <a:close/>
                </a:path>
                <a:path w="6253480" h="6248400">
                  <a:moveTo>
                    <a:pt x="3551661" y="25400"/>
                  </a:moveTo>
                  <a:lnTo>
                    <a:pt x="2701283" y="25400"/>
                  </a:lnTo>
                  <a:lnTo>
                    <a:pt x="2656787" y="38100"/>
                  </a:lnTo>
                  <a:lnTo>
                    <a:pt x="3596158" y="38100"/>
                  </a:lnTo>
                  <a:lnTo>
                    <a:pt x="3551661" y="25400"/>
                  </a:lnTo>
                  <a:close/>
                </a:path>
                <a:path w="6253480" h="6248400">
                  <a:moveTo>
                    <a:pt x="3417777" y="12700"/>
                  </a:moveTo>
                  <a:lnTo>
                    <a:pt x="2835167" y="12700"/>
                  </a:lnTo>
                  <a:lnTo>
                    <a:pt x="2790481" y="25400"/>
                  </a:lnTo>
                  <a:lnTo>
                    <a:pt x="3462464" y="25400"/>
                  </a:lnTo>
                  <a:lnTo>
                    <a:pt x="3417777" y="12700"/>
                  </a:lnTo>
                  <a:close/>
                </a:path>
                <a:path w="6253480" h="6248400">
                  <a:moveTo>
                    <a:pt x="3283459" y="0"/>
                  </a:moveTo>
                  <a:lnTo>
                    <a:pt x="2969486" y="0"/>
                  </a:lnTo>
                  <a:lnTo>
                    <a:pt x="2924677" y="12700"/>
                  </a:lnTo>
                  <a:lnTo>
                    <a:pt x="3328268" y="12700"/>
                  </a:lnTo>
                  <a:lnTo>
                    <a:pt x="3283459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9876" y="4394267"/>
              <a:ext cx="4496435" cy="4495800"/>
            </a:xfrm>
            <a:custGeom>
              <a:avLst/>
              <a:gdLst/>
              <a:ahLst/>
              <a:cxnLst/>
              <a:rect l="l" t="t" r="r" b="b"/>
              <a:pathLst>
                <a:path w="4496434" h="4495800">
                  <a:moveTo>
                    <a:pt x="2494151" y="4483100"/>
                  </a:moveTo>
                  <a:lnTo>
                    <a:pt x="2001803" y="4483100"/>
                  </a:lnTo>
                  <a:lnTo>
                    <a:pt x="2046455" y="4495800"/>
                  </a:lnTo>
                  <a:lnTo>
                    <a:pt x="2449500" y="4495800"/>
                  </a:lnTo>
                  <a:lnTo>
                    <a:pt x="2494151" y="4483100"/>
                  </a:lnTo>
                  <a:close/>
                </a:path>
                <a:path w="4496434" h="4495800">
                  <a:moveTo>
                    <a:pt x="2671824" y="4457700"/>
                  </a:moveTo>
                  <a:lnTo>
                    <a:pt x="1824130" y="4457700"/>
                  </a:lnTo>
                  <a:lnTo>
                    <a:pt x="1912751" y="4483100"/>
                  </a:lnTo>
                  <a:lnTo>
                    <a:pt x="2583203" y="4483100"/>
                  </a:lnTo>
                  <a:lnTo>
                    <a:pt x="2671824" y="4457700"/>
                  </a:lnTo>
                  <a:close/>
                </a:path>
                <a:path w="4496434" h="4495800">
                  <a:moveTo>
                    <a:pt x="2715938" y="50800"/>
                  </a:moveTo>
                  <a:lnTo>
                    <a:pt x="1780016" y="50800"/>
                  </a:lnTo>
                  <a:lnTo>
                    <a:pt x="1433731" y="152400"/>
                  </a:lnTo>
                  <a:lnTo>
                    <a:pt x="1391488" y="177800"/>
                  </a:lnTo>
                  <a:lnTo>
                    <a:pt x="1349525" y="190500"/>
                  </a:lnTo>
                  <a:lnTo>
                    <a:pt x="1307856" y="215900"/>
                  </a:lnTo>
                  <a:lnTo>
                    <a:pt x="1266495" y="228600"/>
                  </a:lnTo>
                  <a:lnTo>
                    <a:pt x="1225457" y="254000"/>
                  </a:lnTo>
                  <a:lnTo>
                    <a:pt x="1184756" y="266700"/>
                  </a:lnTo>
                  <a:lnTo>
                    <a:pt x="1144406" y="292100"/>
                  </a:lnTo>
                  <a:lnTo>
                    <a:pt x="1025607" y="368300"/>
                  </a:lnTo>
                  <a:lnTo>
                    <a:pt x="948426" y="419100"/>
                  </a:lnTo>
                  <a:lnTo>
                    <a:pt x="872995" y="469900"/>
                  </a:lnTo>
                  <a:lnTo>
                    <a:pt x="835972" y="508000"/>
                  </a:lnTo>
                  <a:lnTo>
                    <a:pt x="799428" y="533400"/>
                  </a:lnTo>
                  <a:lnTo>
                    <a:pt x="763380" y="571500"/>
                  </a:lnTo>
                  <a:lnTo>
                    <a:pt x="727840" y="596900"/>
                  </a:lnTo>
                  <a:lnTo>
                    <a:pt x="692824" y="635000"/>
                  </a:lnTo>
                  <a:lnTo>
                    <a:pt x="658345" y="660400"/>
                  </a:lnTo>
                  <a:lnTo>
                    <a:pt x="624584" y="698500"/>
                  </a:lnTo>
                  <a:lnTo>
                    <a:pt x="591711" y="736600"/>
                  </a:lnTo>
                  <a:lnTo>
                    <a:pt x="559726" y="774700"/>
                  </a:lnTo>
                  <a:lnTo>
                    <a:pt x="528630" y="800100"/>
                  </a:lnTo>
                  <a:lnTo>
                    <a:pt x="498423" y="838200"/>
                  </a:lnTo>
                  <a:lnTo>
                    <a:pt x="469104" y="876300"/>
                  </a:lnTo>
                  <a:lnTo>
                    <a:pt x="440673" y="914400"/>
                  </a:lnTo>
                  <a:lnTo>
                    <a:pt x="413131" y="952500"/>
                  </a:lnTo>
                  <a:lnTo>
                    <a:pt x="386478" y="990600"/>
                  </a:lnTo>
                  <a:lnTo>
                    <a:pt x="360712" y="1028700"/>
                  </a:lnTo>
                  <a:lnTo>
                    <a:pt x="335836" y="1066800"/>
                  </a:lnTo>
                  <a:lnTo>
                    <a:pt x="311847" y="1104900"/>
                  </a:lnTo>
                  <a:lnTo>
                    <a:pt x="288747" y="1155700"/>
                  </a:lnTo>
                  <a:lnTo>
                    <a:pt x="266536" y="1193800"/>
                  </a:lnTo>
                  <a:lnTo>
                    <a:pt x="245213" y="1231900"/>
                  </a:lnTo>
                  <a:lnTo>
                    <a:pt x="224779" y="1270000"/>
                  </a:lnTo>
                  <a:lnTo>
                    <a:pt x="205233" y="1308100"/>
                  </a:lnTo>
                  <a:lnTo>
                    <a:pt x="186575" y="1358900"/>
                  </a:lnTo>
                  <a:lnTo>
                    <a:pt x="168806" y="1397000"/>
                  </a:lnTo>
                  <a:lnTo>
                    <a:pt x="151925" y="1435100"/>
                  </a:lnTo>
                  <a:lnTo>
                    <a:pt x="135933" y="1485900"/>
                  </a:lnTo>
                  <a:lnTo>
                    <a:pt x="120829" y="1524000"/>
                  </a:lnTo>
                  <a:lnTo>
                    <a:pt x="106614" y="1562100"/>
                  </a:lnTo>
                  <a:lnTo>
                    <a:pt x="93287" y="1612900"/>
                  </a:lnTo>
                  <a:lnTo>
                    <a:pt x="80849" y="1651000"/>
                  </a:lnTo>
                  <a:lnTo>
                    <a:pt x="69299" y="1701800"/>
                  </a:lnTo>
                  <a:lnTo>
                    <a:pt x="58638" y="1739900"/>
                  </a:lnTo>
                  <a:lnTo>
                    <a:pt x="48865" y="1790700"/>
                  </a:lnTo>
                  <a:lnTo>
                    <a:pt x="39980" y="1828800"/>
                  </a:lnTo>
                  <a:lnTo>
                    <a:pt x="31984" y="1879600"/>
                  </a:lnTo>
                  <a:lnTo>
                    <a:pt x="24876" y="1917700"/>
                  </a:lnTo>
                  <a:lnTo>
                    <a:pt x="18657" y="1968500"/>
                  </a:lnTo>
                  <a:lnTo>
                    <a:pt x="13326" y="2006600"/>
                  </a:lnTo>
                  <a:lnTo>
                    <a:pt x="8884" y="2057400"/>
                  </a:lnTo>
                  <a:lnTo>
                    <a:pt x="5330" y="2095500"/>
                  </a:lnTo>
                  <a:lnTo>
                    <a:pt x="2665" y="2146300"/>
                  </a:lnTo>
                  <a:lnTo>
                    <a:pt x="888" y="2184400"/>
                  </a:lnTo>
                  <a:lnTo>
                    <a:pt x="0" y="2235200"/>
                  </a:lnTo>
                  <a:lnTo>
                    <a:pt x="0" y="2273300"/>
                  </a:lnTo>
                  <a:lnTo>
                    <a:pt x="888" y="2324100"/>
                  </a:lnTo>
                  <a:lnTo>
                    <a:pt x="2665" y="2362200"/>
                  </a:lnTo>
                  <a:lnTo>
                    <a:pt x="5330" y="2413000"/>
                  </a:lnTo>
                  <a:lnTo>
                    <a:pt x="8884" y="2451100"/>
                  </a:lnTo>
                  <a:lnTo>
                    <a:pt x="13326" y="2501900"/>
                  </a:lnTo>
                  <a:lnTo>
                    <a:pt x="18657" y="2540000"/>
                  </a:lnTo>
                  <a:lnTo>
                    <a:pt x="24876" y="2590800"/>
                  </a:lnTo>
                  <a:lnTo>
                    <a:pt x="31984" y="2628900"/>
                  </a:lnTo>
                  <a:lnTo>
                    <a:pt x="39980" y="2679700"/>
                  </a:lnTo>
                  <a:lnTo>
                    <a:pt x="48865" y="2717800"/>
                  </a:lnTo>
                  <a:lnTo>
                    <a:pt x="58638" y="2768600"/>
                  </a:lnTo>
                  <a:lnTo>
                    <a:pt x="69299" y="2806700"/>
                  </a:lnTo>
                  <a:lnTo>
                    <a:pt x="80849" y="2857500"/>
                  </a:lnTo>
                  <a:lnTo>
                    <a:pt x="93287" y="2895600"/>
                  </a:lnTo>
                  <a:lnTo>
                    <a:pt x="106614" y="2946400"/>
                  </a:lnTo>
                  <a:lnTo>
                    <a:pt x="120829" y="2984500"/>
                  </a:lnTo>
                  <a:lnTo>
                    <a:pt x="135933" y="3022600"/>
                  </a:lnTo>
                  <a:lnTo>
                    <a:pt x="151925" y="3073400"/>
                  </a:lnTo>
                  <a:lnTo>
                    <a:pt x="168806" y="3111500"/>
                  </a:lnTo>
                  <a:lnTo>
                    <a:pt x="186575" y="3149600"/>
                  </a:lnTo>
                  <a:lnTo>
                    <a:pt x="205233" y="3200400"/>
                  </a:lnTo>
                  <a:lnTo>
                    <a:pt x="224779" y="3238500"/>
                  </a:lnTo>
                  <a:lnTo>
                    <a:pt x="245213" y="3276600"/>
                  </a:lnTo>
                  <a:lnTo>
                    <a:pt x="266536" y="3314700"/>
                  </a:lnTo>
                  <a:lnTo>
                    <a:pt x="288747" y="3352800"/>
                  </a:lnTo>
                  <a:lnTo>
                    <a:pt x="311847" y="3403600"/>
                  </a:lnTo>
                  <a:lnTo>
                    <a:pt x="335836" y="3441700"/>
                  </a:lnTo>
                  <a:lnTo>
                    <a:pt x="360712" y="3479800"/>
                  </a:lnTo>
                  <a:lnTo>
                    <a:pt x="386478" y="3517900"/>
                  </a:lnTo>
                  <a:lnTo>
                    <a:pt x="413131" y="3556000"/>
                  </a:lnTo>
                  <a:lnTo>
                    <a:pt x="440673" y="3594100"/>
                  </a:lnTo>
                  <a:lnTo>
                    <a:pt x="469104" y="3632200"/>
                  </a:lnTo>
                  <a:lnTo>
                    <a:pt x="498423" y="3670300"/>
                  </a:lnTo>
                  <a:lnTo>
                    <a:pt x="528630" y="3708400"/>
                  </a:lnTo>
                  <a:lnTo>
                    <a:pt x="559726" y="3733800"/>
                  </a:lnTo>
                  <a:lnTo>
                    <a:pt x="591711" y="3771900"/>
                  </a:lnTo>
                  <a:lnTo>
                    <a:pt x="624584" y="3810000"/>
                  </a:lnTo>
                  <a:lnTo>
                    <a:pt x="658345" y="3848100"/>
                  </a:lnTo>
                  <a:lnTo>
                    <a:pt x="692824" y="3873500"/>
                  </a:lnTo>
                  <a:lnTo>
                    <a:pt x="727840" y="3911600"/>
                  </a:lnTo>
                  <a:lnTo>
                    <a:pt x="763380" y="3937000"/>
                  </a:lnTo>
                  <a:lnTo>
                    <a:pt x="799428" y="3975100"/>
                  </a:lnTo>
                  <a:lnTo>
                    <a:pt x="835972" y="4000500"/>
                  </a:lnTo>
                  <a:lnTo>
                    <a:pt x="872995" y="4038600"/>
                  </a:lnTo>
                  <a:lnTo>
                    <a:pt x="910485" y="4064000"/>
                  </a:lnTo>
                  <a:lnTo>
                    <a:pt x="986805" y="4114800"/>
                  </a:lnTo>
                  <a:lnTo>
                    <a:pt x="1064817" y="4165600"/>
                  </a:lnTo>
                  <a:lnTo>
                    <a:pt x="1184756" y="4241800"/>
                  </a:lnTo>
                  <a:lnTo>
                    <a:pt x="1225457" y="4254500"/>
                  </a:lnTo>
                  <a:lnTo>
                    <a:pt x="1266495" y="4279900"/>
                  </a:lnTo>
                  <a:lnTo>
                    <a:pt x="1307856" y="4292600"/>
                  </a:lnTo>
                  <a:lnTo>
                    <a:pt x="1349525" y="4318000"/>
                  </a:lnTo>
                  <a:lnTo>
                    <a:pt x="1391488" y="4330700"/>
                  </a:lnTo>
                  <a:lnTo>
                    <a:pt x="1433731" y="4356100"/>
                  </a:lnTo>
                  <a:lnTo>
                    <a:pt x="1780016" y="4457700"/>
                  </a:lnTo>
                  <a:lnTo>
                    <a:pt x="2715938" y="4457700"/>
                  </a:lnTo>
                  <a:lnTo>
                    <a:pt x="3062223" y="4356100"/>
                  </a:lnTo>
                  <a:lnTo>
                    <a:pt x="3104466" y="4330700"/>
                  </a:lnTo>
                  <a:lnTo>
                    <a:pt x="3146429" y="4318000"/>
                  </a:lnTo>
                  <a:lnTo>
                    <a:pt x="3188098" y="4292600"/>
                  </a:lnTo>
                  <a:lnTo>
                    <a:pt x="3229459" y="4279900"/>
                  </a:lnTo>
                  <a:lnTo>
                    <a:pt x="3270497" y="4254500"/>
                  </a:lnTo>
                  <a:lnTo>
                    <a:pt x="3311199" y="4241800"/>
                  </a:lnTo>
                  <a:lnTo>
                    <a:pt x="3431137" y="4165600"/>
                  </a:lnTo>
                  <a:lnTo>
                    <a:pt x="3509149" y="4114800"/>
                  </a:lnTo>
                  <a:lnTo>
                    <a:pt x="3585469" y="4064000"/>
                  </a:lnTo>
                  <a:lnTo>
                    <a:pt x="3622959" y="4038600"/>
                  </a:lnTo>
                  <a:lnTo>
                    <a:pt x="3659982" y="4000500"/>
                  </a:lnTo>
                  <a:lnTo>
                    <a:pt x="3696526" y="3975100"/>
                  </a:lnTo>
                  <a:lnTo>
                    <a:pt x="3732574" y="3937000"/>
                  </a:lnTo>
                  <a:lnTo>
                    <a:pt x="3768114" y="3911600"/>
                  </a:lnTo>
                  <a:lnTo>
                    <a:pt x="3803131" y="3873500"/>
                  </a:lnTo>
                  <a:lnTo>
                    <a:pt x="3837609" y="3848100"/>
                  </a:lnTo>
                  <a:lnTo>
                    <a:pt x="3871370" y="3810000"/>
                  </a:lnTo>
                  <a:lnTo>
                    <a:pt x="3904243" y="3771900"/>
                  </a:lnTo>
                  <a:lnTo>
                    <a:pt x="3936227" y="3733800"/>
                  </a:lnTo>
                  <a:lnTo>
                    <a:pt x="3967322" y="3708400"/>
                  </a:lnTo>
                  <a:lnTo>
                    <a:pt x="3997529" y="3670300"/>
                  </a:lnTo>
                  <a:lnTo>
                    <a:pt x="4026848" y="3632200"/>
                  </a:lnTo>
                  <a:lnTo>
                    <a:pt x="4055278" y="3594100"/>
                  </a:lnTo>
                  <a:lnTo>
                    <a:pt x="4082820" y="3556000"/>
                  </a:lnTo>
                  <a:lnTo>
                    <a:pt x="4109473" y="3517900"/>
                  </a:lnTo>
                  <a:lnTo>
                    <a:pt x="4135238" y="3479800"/>
                  </a:lnTo>
                  <a:lnTo>
                    <a:pt x="4160115" y="3441700"/>
                  </a:lnTo>
                  <a:lnTo>
                    <a:pt x="4184103" y="3403600"/>
                  </a:lnTo>
                  <a:lnTo>
                    <a:pt x="4207202" y="3352800"/>
                  </a:lnTo>
                  <a:lnTo>
                    <a:pt x="4229413" y="3314700"/>
                  </a:lnTo>
                  <a:lnTo>
                    <a:pt x="4250736" y="3276600"/>
                  </a:lnTo>
                  <a:lnTo>
                    <a:pt x="4271170" y="3238500"/>
                  </a:lnTo>
                  <a:lnTo>
                    <a:pt x="4290716" y="3200400"/>
                  </a:lnTo>
                  <a:lnTo>
                    <a:pt x="4309373" y="3149600"/>
                  </a:lnTo>
                  <a:lnTo>
                    <a:pt x="4327142" y="3111500"/>
                  </a:lnTo>
                  <a:lnTo>
                    <a:pt x="4344023" y="3073400"/>
                  </a:lnTo>
                  <a:lnTo>
                    <a:pt x="4360015" y="3022600"/>
                  </a:lnTo>
                  <a:lnTo>
                    <a:pt x="4375118" y="2984500"/>
                  </a:lnTo>
                  <a:lnTo>
                    <a:pt x="4389333" y="2946400"/>
                  </a:lnTo>
                  <a:lnTo>
                    <a:pt x="4402660" y="2895600"/>
                  </a:lnTo>
                  <a:lnTo>
                    <a:pt x="4415098" y="2857500"/>
                  </a:lnTo>
                  <a:lnTo>
                    <a:pt x="4426648" y="2806700"/>
                  </a:lnTo>
                  <a:lnTo>
                    <a:pt x="4437309" y="2768600"/>
                  </a:lnTo>
                  <a:lnTo>
                    <a:pt x="4447082" y="2717800"/>
                  </a:lnTo>
                  <a:lnTo>
                    <a:pt x="4455967" y="2679700"/>
                  </a:lnTo>
                  <a:lnTo>
                    <a:pt x="4463963" y="2628900"/>
                  </a:lnTo>
                  <a:lnTo>
                    <a:pt x="4471070" y="2590800"/>
                  </a:lnTo>
                  <a:lnTo>
                    <a:pt x="4477289" y="2540000"/>
                  </a:lnTo>
                  <a:lnTo>
                    <a:pt x="4482620" y="2501900"/>
                  </a:lnTo>
                  <a:lnTo>
                    <a:pt x="4487062" y="2451100"/>
                  </a:lnTo>
                  <a:lnTo>
                    <a:pt x="4490616" y="2413000"/>
                  </a:lnTo>
                  <a:lnTo>
                    <a:pt x="4493281" y="2362200"/>
                  </a:lnTo>
                  <a:lnTo>
                    <a:pt x="4495058" y="2324100"/>
                  </a:lnTo>
                  <a:lnTo>
                    <a:pt x="4495947" y="2273300"/>
                  </a:lnTo>
                  <a:lnTo>
                    <a:pt x="4495947" y="2235200"/>
                  </a:lnTo>
                  <a:lnTo>
                    <a:pt x="4495058" y="2184400"/>
                  </a:lnTo>
                  <a:lnTo>
                    <a:pt x="4493281" y="2146300"/>
                  </a:lnTo>
                  <a:lnTo>
                    <a:pt x="4490616" y="2095500"/>
                  </a:lnTo>
                  <a:lnTo>
                    <a:pt x="4487062" y="2057400"/>
                  </a:lnTo>
                  <a:lnTo>
                    <a:pt x="4482620" y="2006600"/>
                  </a:lnTo>
                  <a:lnTo>
                    <a:pt x="4477289" y="1968500"/>
                  </a:lnTo>
                  <a:lnTo>
                    <a:pt x="4471070" y="1917700"/>
                  </a:lnTo>
                  <a:lnTo>
                    <a:pt x="4463963" y="1879600"/>
                  </a:lnTo>
                  <a:lnTo>
                    <a:pt x="4455967" y="1828800"/>
                  </a:lnTo>
                  <a:lnTo>
                    <a:pt x="4447082" y="1790700"/>
                  </a:lnTo>
                  <a:lnTo>
                    <a:pt x="4437309" y="1739900"/>
                  </a:lnTo>
                  <a:lnTo>
                    <a:pt x="4426648" y="1701800"/>
                  </a:lnTo>
                  <a:lnTo>
                    <a:pt x="4415098" y="1651000"/>
                  </a:lnTo>
                  <a:lnTo>
                    <a:pt x="4402660" y="1612900"/>
                  </a:lnTo>
                  <a:lnTo>
                    <a:pt x="4389333" y="1562100"/>
                  </a:lnTo>
                  <a:lnTo>
                    <a:pt x="4375118" y="1524000"/>
                  </a:lnTo>
                  <a:lnTo>
                    <a:pt x="4360015" y="1485900"/>
                  </a:lnTo>
                  <a:lnTo>
                    <a:pt x="4344023" y="1435100"/>
                  </a:lnTo>
                  <a:lnTo>
                    <a:pt x="4327142" y="1397000"/>
                  </a:lnTo>
                  <a:lnTo>
                    <a:pt x="4309373" y="1358900"/>
                  </a:lnTo>
                  <a:lnTo>
                    <a:pt x="4290716" y="1308100"/>
                  </a:lnTo>
                  <a:lnTo>
                    <a:pt x="4271170" y="1270000"/>
                  </a:lnTo>
                  <a:lnTo>
                    <a:pt x="4250736" y="1231900"/>
                  </a:lnTo>
                  <a:lnTo>
                    <a:pt x="4229413" y="1193800"/>
                  </a:lnTo>
                  <a:lnTo>
                    <a:pt x="4207202" y="1155700"/>
                  </a:lnTo>
                  <a:lnTo>
                    <a:pt x="4184103" y="1104900"/>
                  </a:lnTo>
                  <a:lnTo>
                    <a:pt x="4160115" y="1066800"/>
                  </a:lnTo>
                  <a:lnTo>
                    <a:pt x="4135238" y="1028700"/>
                  </a:lnTo>
                  <a:lnTo>
                    <a:pt x="4109473" y="990600"/>
                  </a:lnTo>
                  <a:lnTo>
                    <a:pt x="4082820" y="952500"/>
                  </a:lnTo>
                  <a:lnTo>
                    <a:pt x="4055278" y="914400"/>
                  </a:lnTo>
                  <a:lnTo>
                    <a:pt x="4026848" y="876300"/>
                  </a:lnTo>
                  <a:lnTo>
                    <a:pt x="3997529" y="838200"/>
                  </a:lnTo>
                  <a:lnTo>
                    <a:pt x="3967322" y="800100"/>
                  </a:lnTo>
                  <a:lnTo>
                    <a:pt x="3936227" y="774700"/>
                  </a:lnTo>
                  <a:lnTo>
                    <a:pt x="3904243" y="736600"/>
                  </a:lnTo>
                  <a:lnTo>
                    <a:pt x="3871370" y="698500"/>
                  </a:lnTo>
                  <a:lnTo>
                    <a:pt x="3837609" y="660400"/>
                  </a:lnTo>
                  <a:lnTo>
                    <a:pt x="3803131" y="635000"/>
                  </a:lnTo>
                  <a:lnTo>
                    <a:pt x="3768114" y="596900"/>
                  </a:lnTo>
                  <a:lnTo>
                    <a:pt x="3732574" y="571500"/>
                  </a:lnTo>
                  <a:lnTo>
                    <a:pt x="3696526" y="533400"/>
                  </a:lnTo>
                  <a:lnTo>
                    <a:pt x="3659982" y="508000"/>
                  </a:lnTo>
                  <a:lnTo>
                    <a:pt x="3622959" y="469900"/>
                  </a:lnTo>
                  <a:lnTo>
                    <a:pt x="3547528" y="419100"/>
                  </a:lnTo>
                  <a:lnTo>
                    <a:pt x="3470348" y="368300"/>
                  </a:lnTo>
                  <a:lnTo>
                    <a:pt x="3351549" y="292100"/>
                  </a:lnTo>
                  <a:lnTo>
                    <a:pt x="3311199" y="266700"/>
                  </a:lnTo>
                  <a:lnTo>
                    <a:pt x="3270497" y="254000"/>
                  </a:lnTo>
                  <a:lnTo>
                    <a:pt x="3229459" y="228600"/>
                  </a:lnTo>
                  <a:lnTo>
                    <a:pt x="3188098" y="215900"/>
                  </a:lnTo>
                  <a:lnTo>
                    <a:pt x="3146429" y="190500"/>
                  </a:lnTo>
                  <a:lnTo>
                    <a:pt x="3104466" y="177800"/>
                  </a:lnTo>
                  <a:lnTo>
                    <a:pt x="3062223" y="152400"/>
                  </a:lnTo>
                  <a:lnTo>
                    <a:pt x="2715938" y="50800"/>
                  </a:lnTo>
                  <a:close/>
                </a:path>
                <a:path w="4496434" h="4495800">
                  <a:moveTo>
                    <a:pt x="2583203" y="25400"/>
                  </a:moveTo>
                  <a:lnTo>
                    <a:pt x="1912751" y="25400"/>
                  </a:lnTo>
                  <a:lnTo>
                    <a:pt x="1824130" y="50800"/>
                  </a:lnTo>
                  <a:lnTo>
                    <a:pt x="2671824" y="50800"/>
                  </a:lnTo>
                  <a:lnTo>
                    <a:pt x="2583203" y="25400"/>
                  </a:lnTo>
                  <a:close/>
                </a:path>
                <a:path w="4496434" h="4495800">
                  <a:moveTo>
                    <a:pt x="2449500" y="12700"/>
                  </a:moveTo>
                  <a:lnTo>
                    <a:pt x="2046455" y="12700"/>
                  </a:lnTo>
                  <a:lnTo>
                    <a:pt x="2001803" y="25400"/>
                  </a:lnTo>
                  <a:lnTo>
                    <a:pt x="2494151" y="25400"/>
                  </a:lnTo>
                  <a:lnTo>
                    <a:pt x="2449500" y="12700"/>
                  </a:lnTo>
                  <a:close/>
                </a:path>
                <a:path w="4496434" h="4495800">
                  <a:moveTo>
                    <a:pt x="2270392" y="0"/>
                  </a:moveTo>
                  <a:lnTo>
                    <a:pt x="2225562" y="0"/>
                  </a:lnTo>
                  <a:lnTo>
                    <a:pt x="2180738" y="12700"/>
                  </a:lnTo>
                  <a:lnTo>
                    <a:pt x="2315216" y="12700"/>
                  </a:lnTo>
                  <a:lnTo>
                    <a:pt x="22703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89217" y="5866279"/>
              <a:ext cx="2837815" cy="2837815"/>
            </a:xfrm>
            <a:custGeom>
              <a:avLst/>
              <a:gdLst/>
              <a:ahLst/>
              <a:cxnLst/>
              <a:rect l="l" t="t" r="r" b="b"/>
              <a:pathLst>
                <a:path w="2837815" h="2837815">
                  <a:moveTo>
                    <a:pt x="1440865" y="0"/>
                  </a:moveTo>
                  <a:lnTo>
                    <a:pt x="1396405" y="0"/>
                  </a:lnTo>
                  <a:lnTo>
                    <a:pt x="1351963" y="1384"/>
                  </a:lnTo>
                  <a:lnTo>
                    <a:pt x="1307573" y="4153"/>
                  </a:lnTo>
                  <a:lnTo>
                    <a:pt x="1263271" y="8307"/>
                  </a:lnTo>
                  <a:lnTo>
                    <a:pt x="1219091" y="13846"/>
                  </a:lnTo>
                  <a:lnTo>
                    <a:pt x="1175070" y="20769"/>
                  </a:lnTo>
                  <a:lnTo>
                    <a:pt x="1131242" y="29076"/>
                  </a:lnTo>
                  <a:lnTo>
                    <a:pt x="1087642" y="38769"/>
                  </a:lnTo>
                  <a:lnTo>
                    <a:pt x="1044305" y="49846"/>
                  </a:lnTo>
                  <a:lnTo>
                    <a:pt x="1001267" y="62307"/>
                  </a:lnTo>
                  <a:lnTo>
                    <a:pt x="958563" y="76153"/>
                  </a:lnTo>
                  <a:lnTo>
                    <a:pt x="916227" y="91384"/>
                  </a:lnTo>
                  <a:lnTo>
                    <a:pt x="874295" y="108000"/>
                  </a:lnTo>
                  <a:lnTo>
                    <a:pt x="832801" y="126000"/>
                  </a:lnTo>
                  <a:lnTo>
                    <a:pt x="791782" y="145384"/>
                  </a:lnTo>
                  <a:lnTo>
                    <a:pt x="751272" y="166153"/>
                  </a:lnTo>
                  <a:lnTo>
                    <a:pt x="711306" y="188307"/>
                  </a:lnTo>
                  <a:lnTo>
                    <a:pt x="671919" y="211846"/>
                  </a:lnTo>
                  <a:lnTo>
                    <a:pt x="633147" y="236769"/>
                  </a:lnTo>
                  <a:lnTo>
                    <a:pt x="595025" y="263077"/>
                  </a:lnTo>
                  <a:lnTo>
                    <a:pt x="557587" y="290769"/>
                  </a:lnTo>
                  <a:lnTo>
                    <a:pt x="520869" y="319846"/>
                  </a:lnTo>
                  <a:lnTo>
                    <a:pt x="484906" y="350307"/>
                  </a:lnTo>
                  <a:lnTo>
                    <a:pt x="449732" y="382154"/>
                  </a:lnTo>
                  <a:lnTo>
                    <a:pt x="415384" y="415384"/>
                  </a:lnTo>
                  <a:lnTo>
                    <a:pt x="382154" y="449732"/>
                  </a:lnTo>
                  <a:lnTo>
                    <a:pt x="350307" y="484904"/>
                  </a:lnTo>
                  <a:lnTo>
                    <a:pt x="319846" y="520867"/>
                  </a:lnTo>
                  <a:lnTo>
                    <a:pt x="290769" y="557585"/>
                  </a:lnTo>
                  <a:lnTo>
                    <a:pt x="263077" y="595022"/>
                  </a:lnTo>
                  <a:lnTo>
                    <a:pt x="236769" y="633144"/>
                  </a:lnTo>
                  <a:lnTo>
                    <a:pt x="211846" y="671916"/>
                  </a:lnTo>
                  <a:lnTo>
                    <a:pt x="188307" y="711302"/>
                  </a:lnTo>
                  <a:lnTo>
                    <a:pt x="166153" y="751268"/>
                  </a:lnTo>
                  <a:lnTo>
                    <a:pt x="145384" y="791778"/>
                  </a:lnTo>
                  <a:lnTo>
                    <a:pt x="126000" y="832797"/>
                  </a:lnTo>
                  <a:lnTo>
                    <a:pt x="108000" y="874290"/>
                  </a:lnTo>
                  <a:lnTo>
                    <a:pt x="91384" y="916222"/>
                  </a:lnTo>
                  <a:lnTo>
                    <a:pt x="76153" y="958558"/>
                  </a:lnTo>
                  <a:lnTo>
                    <a:pt x="62307" y="1001262"/>
                  </a:lnTo>
                  <a:lnTo>
                    <a:pt x="49846" y="1044301"/>
                  </a:lnTo>
                  <a:lnTo>
                    <a:pt x="38769" y="1087637"/>
                  </a:lnTo>
                  <a:lnTo>
                    <a:pt x="29076" y="1131237"/>
                  </a:lnTo>
                  <a:lnTo>
                    <a:pt x="20769" y="1175065"/>
                  </a:lnTo>
                  <a:lnTo>
                    <a:pt x="13846" y="1219087"/>
                  </a:lnTo>
                  <a:lnTo>
                    <a:pt x="8307" y="1263266"/>
                  </a:lnTo>
                  <a:lnTo>
                    <a:pt x="4153" y="1307568"/>
                  </a:lnTo>
                  <a:lnTo>
                    <a:pt x="1384" y="1351958"/>
                  </a:lnTo>
                  <a:lnTo>
                    <a:pt x="0" y="1396401"/>
                  </a:lnTo>
                  <a:lnTo>
                    <a:pt x="0" y="1440861"/>
                  </a:lnTo>
                  <a:lnTo>
                    <a:pt x="1384" y="1485304"/>
                  </a:lnTo>
                  <a:lnTo>
                    <a:pt x="4153" y="1529694"/>
                  </a:lnTo>
                  <a:lnTo>
                    <a:pt x="8307" y="1573996"/>
                  </a:lnTo>
                  <a:lnTo>
                    <a:pt x="13846" y="1618175"/>
                  </a:lnTo>
                  <a:lnTo>
                    <a:pt x="20769" y="1662197"/>
                  </a:lnTo>
                  <a:lnTo>
                    <a:pt x="29076" y="1706025"/>
                  </a:lnTo>
                  <a:lnTo>
                    <a:pt x="38769" y="1749625"/>
                  </a:lnTo>
                  <a:lnTo>
                    <a:pt x="49846" y="1792961"/>
                  </a:lnTo>
                  <a:lnTo>
                    <a:pt x="62307" y="1835999"/>
                  </a:lnTo>
                  <a:lnTo>
                    <a:pt x="76153" y="1878704"/>
                  </a:lnTo>
                  <a:lnTo>
                    <a:pt x="91384" y="1921040"/>
                  </a:lnTo>
                  <a:lnTo>
                    <a:pt x="108000" y="1962972"/>
                  </a:lnTo>
                  <a:lnTo>
                    <a:pt x="126000" y="2004465"/>
                  </a:lnTo>
                  <a:lnTo>
                    <a:pt x="145384" y="2045484"/>
                  </a:lnTo>
                  <a:lnTo>
                    <a:pt x="166153" y="2085994"/>
                  </a:lnTo>
                  <a:lnTo>
                    <a:pt x="188307" y="2125959"/>
                  </a:lnTo>
                  <a:lnTo>
                    <a:pt x="211846" y="2165346"/>
                  </a:lnTo>
                  <a:lnTo>
                    <a:pt x="236769" y="2204117"/>
                  </a:lnTo>
                  <a:lnTo>
                    <a:pt x="263077" y="2242240"/>
                  </a:lnTo>
                  <a:lnTo>
                    <a:pt x="290769" y="2279677"/>
                  </a:lnTo>
                  <a:lnTo>
                    <a:pt x="319846" y="2316395"/>
                  </a:lnTo>
                  <a:lnTo>
                    <a:pt x="350307" y="2352357"/>
                  </a:lnTo>
                  <a:lnTo>
                    <a:pt x="382154" y="2387530"/>
                  </a:lnTo>
                  <a:lnTo>
                    <a:pt x="415384" y="2421877"/>
                  </a:lnTo>
                  <a:lnTo>
                    <a:pt x="449732" y="2455108"/>
                  </a:lnTo>
                  <a:lnTo>
                    <a:pt x="484906" y="2486954"/>
                  </a:lnTo>
                  <a:lnTo>
                    <a:pt x="520869" y="2517416"/>
                  </a:lnTo>
                  <a:lnTo>
                    <a:pt x="557587" y="2546493"/>
                  </a:lnTo>
                  <a:lnTo>
                    <a:pt x="595025" y="2574185"/>
                  </a:lnTo>
                  <a:lnTo>
                    <a:pt x="633147" y="2600493"/>
                  </a:lnTo>
                  <a:lnTo>
                    <a:pt x="671919" y="2625416"/>
                  </a:lnTo>
                  <a:lnTo>
                    <a:pt x="711306" y="2648955"/>
                  </a:lnTo>
                  <a:lnTo>
                    <a:pt x="751272" y="2671109"/>
                  </a:lnTo>
                  <a:lnTo>
                    <a:pt x="791782" y="2691878"/>
                  </a:lnTo>
                  <a:lnTo>
                    <a:pt x="832801" y="2711263"/>
                  </a:lnTo>
                  <a:lnTo>
                    <a:pt x="874295" y="2729263"/>
                  </a:lnTo>
                  <a:lnTo>
                    <a:pt x="916227" y="2745878"/>
                  </a:lnTo>
                  <a:lnTo>
                    <a:pt x="958563" y="2761109"/>
                  </a:lnTo>
                  <a:lnTo>
                    <a:pt x="1001267" y="2774955"/>
                  </a:lnTo>
                  <a:lnTo>
                    <a:pt x="1044305" y="2787417"/>
                  </a:lnTo>
                  <a:lnTo>
                    <a:pt x="1087642" y="2798494"/>
                  </a:lnTo>
                  <a:lnTo>
                    <a:pt x="1131242" y="2808186"/>
                  </a:lnTo>
                  <a:lnTo>
                    <a:pt x="1175070" y="2816494"/>
                  </a:lnTo>
                  <a:lnTo>
                    <a:pt x="1219091" y="2823417"/>
                  </a:lnTo>
                  <a:lnTo>
                    <a:pt x="1263271" y="2828955"/>
                  </a:lnTo>
                  <a:lnTo>
                    <a:pt x="1307573" y="2833109"/>
                  </a:lnTo>
                  <a:lnTo>
                    <a:pt x="1351963" y="2835878"/>
                  </a:lnTo>
                  <a:lnTo>
                    <a:pt x="1396405" y="2837263"/>
                  </a:lnTo>
                  <a:lnTo>
                    <a:pt x="1440865" y="2837263"/>
                  </a:lnTo>
                  <a:lnTo>
                    <a:pt x="1485308" y="2835878"/>
                  </a:lnTo>
                  <a:lnTo>
                    <a:pt x="1529698" y="2833109"/>
                  </a:lnTo>
                  <a:lnTo>
                    <a:pt x="1574000" y="2828955"/>
                  </a:lnTo>
                  <a:lnTo>
                    <a:pt x="1618179" y="2823417"/>
                  </a:lnTo>
                  <a:lnTo>
                    <a:pt x="1662200" y="2816494"/>
                  </a:lnTo>
                  <a:lnTo>
                    <a:pt x="1706028" y="2808186"/>
                  </a:lnTo>
                  <a:lnTo>
                    <a:pt x="1749628" y="2798494"/>
                  </a:lnTo>
                  <a:lnTo>
                    <a:pt x="1792964" y="2787417"/>
                  </a:lnTo>
                  <a:lnTo>
                    <a:pt x="1836002" y="2774955"/>
                  </a:lnTo>
                  <a:lnTo>
                    <a:pt x="1878707" y="2761109"/>
                  </a:lnTo>
                  <a:lnTo>
                    <a:pt x="1921042" y="2745878"/>
                  </a:lnTo>
                  <a:lnTo>
                    <a:pt x="1962974" y="2729263"/>
                  </a:lnTo>
                  <a:lnTo>
                    <a:pt x="2004467" y="2711263"/>
                  </a:lnTo>
                  <a:lnTo>
                    <a:pt x="2045486" y="2691878"/>
                  </a:lnTo>
                  <a:lnTo>
                    <a:pt x="2085996" y="2671109"/>
                  </a:lnTo>
                  <a:lnTo>
                    <a:pt x="2125961" y="2648955"/>
                  </a:lnTo>
                  <a:lnTo>
                    <a:pt x="2165347" y="2625416"/>
                  </a:lnTo>
                  <a:lnTo>
                    <a:pt x="2204119" y="2600493"/>
                  </a:lnTo>
                  <a:lnTo>
                    <a:pt x="2242241" y="2574185"/>
                  </a:lnTo>
                  <a:lnTo>
                    <a:pt x="2279678" y="2546493"/>
                  </a:lnTo>
                  <a:lnTo>
                    <a:pt x="2316396" y="2517416"/>
                  </a:lnTo>
                  <a:lnTo>
                    <a:pt x="2352358" y="2486954"/>
                  </a:lnTo>
                  <a:lnTo>
                    <a:pt x="2387531" y="2455108"/>
                  </a:lnTo>
                  <a:lnTo>
                    <a:pt x="2421878" y="2421877"/>
                  </a:lnTo>
                  <a:lnTo>
                    <a:pt x="2455109" y="2387530"/>
                  </a:lnTo>
                  <a:lnTo>
                    <a:pt x="2486955" y="2352357"/>
                  </a:lnTo>
                  <a:lnTo>
                    <a:pt x="2517417" y="2316395"/>
                  </a:lnTo>
                  <a:lnTo>
                    <a:pt x="2546494" y="2279677"/>
                  </a:lnTo>
                  <a:lnTo>
                    <a:pt x="2574186" y="2242240"/>
                  </a:lnTo>
                  <a:lnTo>
                    <a:pt x="2600494" y="2204117"/>
                  </a:lnTo>
                  <a:lnTo>
                    <a:pt x="2625417" y="2165346"/>
                  </a:lnTo>
                  <a:lnTo>
                    <a:pt x="2648955" y="2125959"/>
                  </a:lnTo>
                  <a:lnTo>
                    <a:pt x="2671109" y="2085994"/>
                  </a:lnTo>
                  <a:lnTo>
                    <a:pt x="2691879" y="2045484"/>
                  </a:lnTo>
                  <a:lnTo>
                    <a:pt x="2711263" y="2004465"/>
                  </a:lnTo>
                  <a:lnTo>
                    <a:pt x="2729263" y="1962972"/>
                  </a:lnTo>
                  <a:lnTo>
                    <a:pt x="2745879" y="1921040"/>
                  </a:lnTo>
                  <a:lnTo>
                    <a:pt x="2761109" y="1878704"/>
                  </a:lnTo>
                  <a:lnTo>
                    <a:pt x="2774956" y="1835999"/>
                  </a:lnTo>
                  <a:lnTo>
                    <a:pt x="2787417" y="1792961"/>
                  </a:lnTo>
                  <a:lnTo>
                    <a:pt x="2798494" y="1749625"/>
                  </a:lnTo>
                  <a:lnTo>
                    <a:pt x="2808186" y="1706025"/>
                  </a:lnTo>
                  <a:lnTo>
                    <a:pt x="2816494" y="1662197"/>
                  </a:lnTo>
                  <a:lnTo>
                    <a:pt x="2823417" y="1618175"/>
                  </a:lnTo>
                  <a:lnTo>
                    <a:pt x="2828956" y="1573996"/>
                  </a:lnTo>
                  <a:lnTo>
                    <a:pt x="2833109" y="1529694"/>
                  </a:lnTo>
                  <a:lnTo>
                    <a:pt x="2835879" y="1485304"/>
                  </a:lnTo>
                  <a:lnTo>
                    <a:pt x="2837263" y="1440861"/>
                  </a:lnTo>
                  <a:lnTo>
                    <a:pt x="2837263" y="1396401"/>
                  </a:lnTo>
                  <a:lnTo>
                    <a:pt x="2835879" y="1351958"/>
                  </a:lnTo>
                  <a:lnTo>
                    <a:pt x="2833109" y="1307568"/>
                  </a:lnTo>
                  <a:lnTo>
                    <a:pt x="2828956" y="1263266"/>
                  </a:lnTo>
                  <a:lnTo>
                    <a:pt x="2823417" y="1219087"/>
                  </a:lnTo>
                  <a:lnTo>
                    <a:pt x="2816494" y="1175065"/>
                  </a:lnTo>
                  <a:lnTo>
                    <a:pt x="2808186" y="1131237"/>
                  </a:lnTo>
                  <a:lnTo>
                    <a:pt x="2798494" y="1087637"/>
                  </a:lnTo>
                  <a:lnTo>
                    <a:pt x="2787417" y="1044301"/>
                  </a:lnTo>
                  <a:lnTo>
                    <a:pt x="2774956" y="1001262"/>
                  </a:lnTo>
                  <a:lnTo>
                    <a:pt x="2761109" y="958558"/>
                  </a:lnTo>
                  <a:lnTo>
                    <a:pt x="2745879" y="916222"/>
                  </a:lnTo>
                  <a:lnTo>
                    <a:pt x="2729263" y="874290"/>
                  </a:lnTo>
                  <a:lnTo>
                    <a:pt x="2711263" y="832797"/>
                  </a:lnTo>
                  <a:lnTo>
                    <a:pt x="2691879" y="791778"/>
                  </a:lnTo>
                  <a:lnTo>
                    <a:pt x="2671109" y="751268"/>
                  </a:lnTo>
                  <a:lnTo>
                    <a:pt x="2648955" y="711302"/>
                  </a:lnTo>
                  <a:lnTo>
                    <a:pt x="2625417" y="671916"/>
                  </a:lnTo>
                  <a:lnTo>
                    <a:pt x="2600494" y="633144"/>
                  </a:lnTo>
                  <a:lnTo>
                    <a:pt x="2574186" y="595022"/>
                  </a:lnTo>
                  <a:lnTo>
                    <a:pt x="2546494" y="557585"/>
                  </a:lnTo>
                  <a:lnTo>
                    <a:pt x="2517417" y="520867"/>
                  </a:lnTo>
                  <a:lnTo>
                    <a:pt x="2486955" y="484904"/>
                  </a:lnTo>
                  <a:lnTo>
                    <a:pt x="2455109" y="449732"/>
                  </a:lnTo>
                  <a:lnTo>
                    <a:pt x="2421878" y="415384"/>
                  </a:lnTo>
                  <a:lnTo>
                    <a:pt x="2387531" y="382154"/>
                  </a:lnTo>
                  <a:lnTo>
                    <a:pt x="2352358" y="350307"/>
                  </a:lnTo>
                  <a:lnTo>
                    <a:pt x="2316396" y="319846"/>
                  </a:lnTo>
                  <a:lnTo>
                    <a:pt x="2279678" y="290769"/>
                  </a:lnTo>
                  <a:lnTo>
                    <a:pt x="2242241" y="263077"/>
                  </a:lnTo>
                  <a:lnTo>
                    <a:pt x="2204119" y="236769"/>
                  </a:lnTo>
                  <a:lnTo>
                    <a:pt x="2165347" y="211846"/>
                  </a:lnTo>
                  <a:lnTo>
                    <a:pt x="2125961" y="188307"/>
                  </a:lnTo>
                  <a:lnTo>
                    <a:pt x="2085996" y="166153"/>
                  </a:lnTo>
                  <a:lnTo>
                    <a:pt x="2045486" y="145384"/>
                  </a:lnTo>
                  <a:lnTo>
                    <a:pt x="2004467" y="126000"/>
                  </a:lnTo>
                  <a:lnTo>
                    <a:pt x="1962974" y="108000"/>
                  </a:lnTo>
                  <a:lnTo>
                    <a:pt x="1921042" y="91384"/>
                  </a:lnTo>
                  <a:lnTo>
                    <a:pt x="1878707" y="76153"/>
                  </a:lnTo>
                  <a:lnTo>
                    <a:pt x="1836002" y="62307"/>
                  </a:lnTo>
                  <a:lnTo>
                    <a:pt x="1792964" y="49846"/>
                  </a:lnTo>
                  <a:lnTo>
                    <a:pt x="1749628" y="38769"/>
                  </a:lnTo>
                  <a:lnTo>
                    <a:pt x="1706028" y="29076"/>
                  </a:lnTo>
                  <a:lnTo>
                    <a:pt x="1662200" y="20769"/>
                  </a:lnTo>
                  <a:lnTo>
                    <a:pt x="1618179" y="13846"/>
                  </a:lnTo>
                  <a:lnTo>
                    <a:pt x="1574000" y="8307"/>
                  </a:lnTo>
                  <a:lnTo>
                    <a:pt x="1529698" y="4153"/>
                  </a:lnTo>
                  <a:lnTo>
                    <a:pt x="1485308" y="1384"/>
                  </a:lnTo>
                  <a:lnTo>
                    <a:pt x="1440865" y="0"/>
                  </a:lnTo>
                  <a:close/>
                </a:path>
              </a:pathLst>
            </a:custGeom>
            <a:solidFill>
              <a:srgbClr val="ED2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64293" y="3243745"/>
            <a:ext cx="2287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7960">
              <a:lnSpc>
                <a:spcPct val="112200"/>
              </a:lnSpc>
              <a:spcBef>
                <a:spcPts val="95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Artificial Intelligence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1246" y="4730610"/>
            <a:ext cx="15335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12200"/>
              </a:lnSpc>
              <a:spcBef>
                <a:spcPts val="95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Machine Learning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1246" y="6235091"/>
            <a:ext cx="15335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6555">
              <a:lnSpc>
                <a:spcPct val="112200"/>
              </a:lnSpc>
              <a:spcBef>
                <a:spcPts val="95"/>
              </a:spcBef>
            </a:pP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Deep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3256" y="3230512"/>
            <a:ext cx="10186035" cy="4136390"/>
            <a:chOff x="903256" y="3230512"/>
            <a:chExt cx="10186035" cy="4136390"/>
          </a:xfrm>
        </p:grpSpPr>
        <p:sp>
          <p:nvSpPr>
            <p:cNvPr id="11" name="object 11"/>
            <p:cNvSpPr/>
            <p:nvPr/>
          </p:nvSpPr>
          <p:spPr>
            <a:xfrm>
              <a:off x="945140" y="3272395"/>
              <a:ext cx="10102215" cy="4052570"/>
            </a:xfrm>
            <a:custGeom>
              <a:avLst/>
              <a:gdLst/>
              <a:ahLst/>
              <a:cxnLst/>
              <a:rect l="l" t="t" r="r" b="b"/>
              <a:pathLst>
                <a:path w="10102215" h="4052570">
                  <a:moveTo>
                    <a:pt x="10101875" y="0"/>
                  </a:moveTo>
                  <a:lnTo>
                    <a:pt x="0" y="0"/>
                  </a:lnTo>
                  <a:lnTo>
                    <a:pt x="0" y="4052232"/>
                  </a:lnTo>
                  <a:lnTo>
                    <a:pt x="10101875" y="4052232"/>
                  </a:lnTo>
                  <a:lnTo>
                    <a:pt x="1010187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5140" y="3272395"/>
              <a:ext cx="10102215" cy="4052570"/>
            </a:xfrm>
            <a:custGeom>
              <a:avLst/>
              <a:gdLst/>
              <a:ahLst/>
              <a:cxnLst/>
              <a:rect l="l" t="t" r="r" b="b"/>
              <a:pathLst>
                <a:path w="10102215" h="4052570">
                  <a:moveTo>
                    <a:pt x="0" y="0"/>
                  </a:moveTo>
                  <a:lnTo>
                    <a:pt x="10101875" y="0"/>
                  </a:lnTo>
                  <a:lnTo>
                    <a:pt x="10101875" y="4052232"/>
                  </a:lnTo>
                  <a:lnTo>
                    <a:pt x="0" y="405223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7023" y="3190586"/>
            <a:ext cx="10018395" cy="4021454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650875" indent="-609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650875" algn="l"/>
              </a:tabLst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Different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algorithms</a:t>
            </a:r>
            <a:endParaRPr sz="3300">
              <a:latin typeface="Courier New"/>
              <a:cs typeface="Courier New"/>
            </a:endParaRPr>
          </a:p>
          <a:p>
            <a:pPr marL="650875" marR="1315720" indent="-609600">
              <a:lnSpc>
                <a:spcPct val="132400"/>
              </a:lnSpc>
              <a:buAutoNum type="arabicPeriod"/>
              <a:tabLst>
                <a:tab pos="652145" algn="l"/>
              </a:tabLst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general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approach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supervised 	learning</a:t>
            </a:r>
            <a:endParaRPr sz="3300">
              <a:latin typeface="Courier New"/>
              <a:cs typeface="Courier New"/>
            </a:endParaRPr>
          </a:p>
          <a:p>
            <a:pPr marL="650875" indent="-60960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650875" algn="l"/>
              </a:tabLst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Some</a:t>
            </a:r>
            <a:r>
              <a:rPr sz="3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supervised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algorithms</a:t>
            </a:r>
            <a:endParaRPr sz="3300">
              <a:latin typeface="Courier New"/>
              <a:cs typeface="Courier New"/>
            </a:endParaRPr>
          </a:p>
          <a:p>
            <a:pPr marL="1384300" lvl="1" indent="-60960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1384300" algn="l"/>
              </a:tabLst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Linear</a:t>
            </a:r>
            <a:r>
              <a:rPr sz="3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Regression</a:t>
            </a:r>
            <a:endParaRPr sz="3300">
              <a:latin typeface="Courier New"/>
              <a:cs typeface="Courier New"/>
            </a:endParaRPr>
          </a:p>
          <a:p>
            <a:pPr marL="1384300" lvl="1" indent="-60960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1384300" algn="l"/>
              </a:tabLst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Logistic</a:t>
            </a:r>
            <a:r>
              <a:rPr sz="3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Regression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55" y="0"/>
            <a:ext cx="267970" cy="11304905"/>
            <a:chOff x="2755" y="0"/>
            <a:chExt cx="267970" cy="11304905"/>
          </a:xfrm>
        </p:grpSpPr>
        <p:sp>
          <p:nvSpPr>
            <p:cNvPr id="15" name="object 15"/>
            <p:cNvSpPr/>
            <p:nvPr/>
          </p:nvSpPr>
          <p:spPr>
            <a:xfrm>
              <a:off x="2755" y="0"/>
              <a:ext cx="267970" cy="2816225"/>
            </a:xfrm>
            <a:custGeom>
              <a:avLst/>
              <a:gdLst/>
              <a:ahLst/>
              <a:cxnLst/>
              <a:rect l="l" t="t" r="r" b="b"/>
              <a:pathLst>
                <a:path w="267970" h="2816225">
                  <a:moveTo>
                    <a:pt x="0" y="2815895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15895"/>
                  </a:lnTo>
                  <a:lnTo>
                    <a:pt x="0" y="2815895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5" y="2810117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5" y="5640981"/>
              <a:ext cx="267970" cy="2827655"/>
            </a:xfrm>
            <a:custGeom>
              <a:avLst/>
              <a:gdLst/>
              <a:ahLst/>
              <a:cxnLst/>
              <a:rect l="l" t="t" r="r" b="b"/>
              <a:pathLst>
                <a:path w="267970" h="2827654">
                  <a:moveTo>
                    <a:pt x="0" y="282713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27139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5" y="8467165"/>
              <a:ext cx="267970" cy="2837815"/>
            </a:xfrm>
            <a:custGeom>
              <a:avLst/>
              <a:gdLst/>
              <a:ahLst/>
              <a:cxnLst/>
              <a:rect l="l" t="t" r="r" b="b"/>
              <a:pathLst>
                <a:path w="267970" h="2837815">
                  <a:moveTo>
                    <a:pt x="0" y="2837609"/>
                  </a:moveTo>
                  <a:lnTo>
                    <a:pt x="0" y="0"/>
                  </a:lnTo>
                  <a:lnTo>
                    <a:pt x="267345" y="0"/>
                  </a:lnTo>
                  <a:lnTo>
                    <a:pt x="267345" y="2837609"/>
                  </a:lnTo>
                  <a:lnTo>
                    <a:pt x="0" y="283760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74883" y="7475187"/>
            <a:ext cx="10242550" cy="1361440"/>
            <a:chOff x="874883" y="7475187"/>
            <a:chExt cx="10242550" cy="1361440"/>
          </a:xfrm>
        </p:grpSpPr>
        <p:sp>
          <p:nvSpPr>
            <p:cNvPr id="20" name="object 20"/>
            <p:cNvSpPr/>
            <p:nvPr/>
          </p:nvSpPr>
          <p:spPr>
            <a:xfrm>
              <a:off x="916767" y="7517071"/>
              <a:ext cx="10158730" cy="1277620"/>
            </a:xfrm>
            <a:custGeom>
              <a:avLst/>
              <a:gdLst/>
              <a:ahLst/>
              <a:cxnLst/>
              <a:rect l="l" t="t" r="r" b="b"/>
              <a:pathLst>
                <a:path w="10158730" h="1277620">
                  <a:moveTo>
                    <a:pt x="10158621" y="0"/>
                  </a:moveTo>
                  <a:lnTo>
                    <a:pt x="0" y="0"/>
                  </a:lnTo>
                  <a:lnTo>
                    <a:pt x="0" y="1277448"/>
                  </a:lnTo>
                  <a:lnTo>
                    <a:pt x="10158621" y="1277448"/>
                  </a:lnTo>
                  <a:lnTo>
                    <a:pt x="10158621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767" y="7517071"/>
              <a:ext cx="10158730" cy="1277620"/>
            </a:xfrm>
            <a:custGeom>
              <a:avLst/>
              <a:gdLst/>
              <a:ahLst/>
              <a:cxnLst/>
              <a:rect l="l" t="t" r="r" b="b"/>
              <a:pathLst>
                <a:path w="10158730" h="1277620">
                  <a:moveTo>
                    <a:pt x="0" y="0"/>
                  </a:moveTo>
                  <a:lnTo>
                    <a:pt x="10158621" y="0"/>
                  </a:lnTo>
                  <a:lnTo>
                    <a:pt x="10158621" y="1277448"/>
                  </a:lnTo>
                  <a:lnTo>
                    <a:pt x="0" y="1277448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8650" y="7546254"/>
            <a:ext cx="1007491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 marR="367665" indent="-610870">
              <a:lnSpc>
                <a:spcPct val="1103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4.</a:t>
            </a:r>
            <a:r>
              <a:rPr sz="3300" spc="-1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Deep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learning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basics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Artificial 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Neural</a:t>
            </a: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urier New"/>
                <a:cs typeface="Courier New"/>
              </a:rPr>
              <a:t>Networks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2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2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5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32273"/>
            <a:ext cx="1698625" cy="138430"/>
            <a:chOff x="13815170" y="5332273"/>
            <a:chExt cx="1698625" cy="1384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69">
                  <a:moveTo>
                    <a:pt x="0" y="0"/>
                  </a:moveTo>
                  <a:lnTo>
                    <a:pt x="1560079" y="0"/>
                  </a:lnTo>
                  <a:lnTo>
                    <a:pt x="1575785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75248" y="533227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85378"/>
            <a:ext cx="1698625" cy="138430"/>
            <a:chOff x="13820009" y="6985378"/>
            <a:chExt cx="1698625" cy="1384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69">
                  <a:moveTo>
                    <a:pt x="0" y="0"/>
                  </a:moveTo>
                  <a:lnTo>
                    <a:pt x="1560079" y="0"/>
                  </a:lnTo>
                  <a:lnTo>
                    <a:pt x="1575785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80087" y="698537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5799" y="5646126"/>
            <a:ext cx="1717675" cy="1163955"/>
            <a:chOff x="13805799" y="5646126"/>
            <a:chExt cx="1717675" cy="116395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3"/>
              <a:ext cx="1590675" cy="1073785"/>
            </a:xfrm>
            <a:custGeom>
              <a:avLst/>
              <a:gdLst/>
              <a:ahLst/>
              <a:cxnLst/>
              <a:rect l="l" t="t" r="r" b="b"/>
              <a:pathLst>
                <a:path w="1590675" h="1073784">
                  <a:moveTo>
                    <a:pt x="0" y="0"/>
                  </a:moveTo>
                  <a:lnTo>
                    <a:pt x="1577473" y="1064386"/>
                  </a:lnTo>
                  <a:lnTo>
                    <a:pt x="1590493" y="1073171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60317" y="6668932"/>
              <a:ext cx="153670" cy="134620"/>
            </a:xfrm>
            <a:custGeom>
              <a:avLst/>
              <a:gdLst/>
              <a:ahLst/>
              <a:cxnLst/>
              <a:rect l="l" t="t" r="r" b="b"/>
              <a:pathLst>
                <a:path w="153669" h="134620">
                  <a:moveTo>
                    <a:pt x="77306" y="0"/>
                  </a:moveTo>
                  <a:lnTo>
                    <a:pt x="0" y="114574"/>
                  </a:lnTo>
                  <a:lnTo>
                    <a:pt x="153230" y="134594"/>
                  </a:lnTo>
                  <a:lnTo>
                    <a:pt x="7730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58471"/>
              <a:ext cx="1598930" cy="1035685"/>
            </a:xfrm>
            <a:custGeom>
              <a:avLst/>
              <a:gdLst/>
              <a:ahLst/>
              <a:cxnLst/>
              <a:rect l="l" t="t" r="r" b="b"/>
              <a:pathLst>
                <a:path w="1598930" h="1035684">
                  <a:moveTo>
                    <a:pt x="0" y="1035532"/>
                  </a:moveTo>
                  <a:lnTo>
                    <a:pt x="1585597" y="8538"/>
                  </a:lnTo>
                  <a:lnTo>
                    <a:pt x="1598780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69563" y="5691871"/>
              <a:ext cx="153670" cy="133350"/>
            </a:xfrm>
            <a:custGeom>
              <a:avLst/>
              <a:gdLst/>
              <a:ahLst/>
              <a:cxnLst/>
              <a:rect l="l" t="t" r="r" b="b"/>
              <a:pathLst>
                <a:path w="153669" h="133350">
                  <a:moveTo>
                    <a:pt x="153576" y="0"/>
                  </a:moveTo>
                  <a:lnTo>
                    <a:pt x="0" y="17134"/>
                  </a:lnTo>
                  <a:lnTo>
                    <a:pt x="75139" y="133142"/>
                  </a:lnTo>
                  <a:lnTo>
                    <a:pt x="15357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01516" y="5947382"/>
            <a:ext cx="523544" cy="523544"/>
          </a:xfrm>
          <a:prstGeom prst="rect">
            <a:avLst/>
          </a:prstGeom>
        </p:spPr>
      </p:pic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5G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22" y="5048750"/>
            <a:ext cx="11332128" cy="39235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5250"/>
              </a:lnSpc>
              <a:spcBef>
                <a:spcPts val="40"/>
              </a:spcBef>
            </a:pPr>
            <a:r>
              <a:rPr lang="en-US" sz="11550" dirty="0"/>
              <a:t>Anatomy of Learning</a:t>
            </a:r>
            <a:endParaRPr sz="1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90722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What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are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ML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50" dirty="0">
                <a:solidFill>
                  <a:srgbClr val="3C7DEC"/>
                </a:solidFill>
                <a:latin typeface="Courier New"/>
                <a:cs typeface="Courier New"/>
              </a:rPr>
              <a:t>?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0758" y="3017167"/>
            <a:ext cx="9432290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workflow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entity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called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F0B500"/>
                </a:solidFill>
                <a:latin typeface="Courier New"/>
                <a:cs typeface="Courier New"/>
              </a:rPr>
              <a:t>model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.</a:t>
            </a:r>
            <a:endParaRPr sz="3300">
              <a:latin typeface="Courier New"/>
              <a:cs typeface="Courier New"/>
            </a:endParaRPr>
          </a:p>
          <a:p>
            <a:pPr marL="621665" marR="1010285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takes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input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and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performs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certain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task.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Initially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performs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very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poorly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given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task.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When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the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gets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progressively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better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task.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28880" y="4209295"/>
            <a:ext cx="2948305" cy="2072639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600">
              <a:latin typeface="Times New Roman"/>
              <a:cs typeface="Times New Roman"/>
            </a:endParaRPr>
          </a:p>
          <a:p>
            <a:pPr marL="97091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Model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90722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What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are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ML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50" dirty="0">
                <a:solidFill>
                  <a:srgbClr val="3C7DEC"/>
                </a:solidFill>
                <a:latin typeface="Courier New"/>
                <a:cs typeface="Courier New"/>
              </a:rPr>
              <a:t>?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946" y="3546352"/>
            <a:ext cx="10437495" cy="402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workflow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have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some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associated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available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2CA14A"/>
                </a:solidFill>
                <a:latin typeface="Courier New"/>
                <a:cs typeface="Courier New"/>
              </a:rPr>
              <a:t>dataset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tabular,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audio,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video 	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etc.</a:t>
            </a:r>
            <a:endParaRPr sz="3300">
              <a:latin typeface="Courier New"/>
              <a:cs typeface="Courier New"/>
            </a:endParaRPr>
          </a:p>
          <a:p>
            <a:pPr marL="621665" marR="255904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possible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group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based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type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data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use.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33852" y="4509961"/>
            <a:ext cx="3615690" cy="1715770"/>
          </a:xfrm>
          <a:custGeom>
            <a:avLst/>
            <a:gdLst/>
            <a:ahLst/>
            <a:cxnLst/>
            <a:rect l="l" t="t" r="r" b="b"/>
            <a:pathLst>
              <a:path w="3615690" h="1715770">
                <a:moveTo>
                  <a:pt x="3615272" y="0"/>
                </a:moveTo>
                <a:lnTo>
                  <a:pt x="776437" y="0"/>
                </a:lnTo>
                <a:lnTo>
                  <a:pt x="0" y="1715560"/>
                </a:lnTo>
                <a:lnTo>
                  <a:pt x="2838835" y="1715560"/>
                </a:lnTo>
                <a:lnTo>
                  <a:pt x="3615272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24731" y="5145408"/>
            <a:ext cx="14331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Dataset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449" y="986494"/>
            <a:ext cx="907224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What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are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ML</a:t>
            </a:r>
            <a:r>
              <a:rPr sz="4950" spc="-1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algorithms</a:t>
            </a:r>
            <a:r>
              <a:rPr sz="4950" spc="-150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50" dirty="0">
                <a:solidFill>
                  <a:srgbClr val="3C7DEC"/>
                </a:solidFill>
                <a:latin typeface="Courier New"/>
                <a:cs typeface="Courier New"/>
              </a:rPr>
              <a:t>?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732" y="3213378"/>
            <a:ext cx="10688320" cy="468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7365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workflow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E23F2A"/>
                </a:solidFill>
                <a:latin typeface="Courier New"/>
                <a:cs typeface="Courier New"/>
              </a:rPr>
              <a:t>task</a:t>
            </a:r>
            <a:r>
              <a:rPr sz="3300" spc="-5" dirty="0">
                <a:solidFill>
                  <a:srgbClr val="E23F2A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that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model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perform.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could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prediction,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classification 	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etc.</a:t>
            </a:r>
            <a:endParaRPr sz="3300">
              <a:latin typeface="Courier New"/>
              <a:cs typeface="Courier New"/>
            </a:endParaRPr>
          </a:p>
          <a:p>
            <a:pPr marL="621665" marR="758825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possible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classify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machine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learning</a:t>
            </a:r>
            <a:r>
              <a:rPr sz="3300" spc="-1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algos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based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task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they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for.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33585" y="3832343"/>
            <a:ext cx="2680970" cy="2680970"/>
          </a:xfrm>
          <a:custGeom>
            <a:avLst/>
            <a:gdLst/>
            <a:ahLst/>
            <a:cxnLst/>
            <a:rect l="l" t="t" r="r" b="b"/>
            <a:pathLst>
              <a:path w="2680969" h="2680970">
                <a:moveTo>
                  <a:pt x="1340275" y="0"/>
                </a:moveTo>
                <a:lnTo>
                  <a:pt x="1295542" y="742"/>
                </a:lnTo>
                <a:lnTo>
                  <a:pt x="1250849" y="2968"/>
                </a:lnTo>
                <a:lnTo>
                  <a:pt x="1206235" y="6678"/>
                </a:lnTo>
                <a:lnTo>
                  <a:pt x="1161742" y="11873"/>
                </a:lnTo>
                <a:lnTo>
                  <a:pt x="1117410" y="18551"/>
                </a:lnTo>
                <a:lnTo>
                  <a:pt x="1073278" y="26714"/>
                </a:lnTo>
                <a:lnTo>
                  <a:pt x="1029386" y="36361"/>
                </a:lnTo>
                <a:lnTo>
                  <a:pt x="985776" y="47492"/>
                </a:lnTo>
                <a:lnTo>
                  <a:pt x="942485" y="60107"/>
                </a:lnTo>
                <a:lnTo>
                  <a:pt x="899556" y="74207"/>
                </a:lnTo>
                <a:lnTo>
                  <a:pt x="857028" y="89790"/>
                </a:lnTo>
                <a:lnTo>
                  <a:pt x="814941" y="106858"/>
                </a:lnTo>
                <a:lnTo>
                  <a:pt x="773334" y="125410"/>
                </a:lnTo>
                <a:lnTo>
                  <a:pt x="732250" y="145446"/>
                </a:lnTo>
                <a:lnTo>
                  <a:pt x="691726" y="166966"/>
                </a:lnTo>
                <a:lnTo>
                  <a:pt x="651804" y="189970"/>
                </a:lnTo>
                <a:lnTo>
                  <a:pt x="612523" y="214459"/>
                </a:lnTo>
                <a:lnTo>
                  <a:pt x="573924" y="240431"/>
                </a:lnTo>
                <a:lnTo>
                  <a:pt x="536046" y="267888"/>
                </a:lnTo>
                <a:lnTo>
                  <a:pt x="498931" y="296829"/>
                </a:lnTo>
                <a:lnTo>
                  <a:pt x="462617" y="327254"/>
                </a:lnTo>
                <a:lnTo>
                  <a:pt x="427145" y="359163"/>
                </a:lnTo>
                <a:lnTo>
                  <a:pt x="392556" y="392556"/>
                </a:lnTo>
                <a:lnTo>
                  <a:pt x="359162" y="427146"/>
                </a:lnTo>
                <a:lnTo>
                  <a:pt x="327253" y="462618"/>
                </a:lnTo>
                <a:lnTo>
                  <a:pt x="296828" y="498932"/>
                </a:lnTo>
                <a:lnTo>
                  <a:pt x="267888" y="536047"/>
                </a:lnTo>
                <a:lnTo>
                  <a:pt x="240431" y="573925"/>
                </a:lnTo>
                <a:lnTo>
                  <a:pt x="214458" y="612524"/>
                </a:lnTo>
                <a:lnTo>
                  <a:pt x="189970" y="651804"/>
                </a:lnTo>
                <a:lnTo>
                  <a:pt x="166966" y="691726"/>
                </a:lnTo>
                <a:lnTo>
                  <a:pt x="145446" y="732250"/>
                </a:lnTo>
                <a:lnTo>
                  <a:pt x="125410" y="773335"/>
                </a:lnTo>
                <a:lnTo>
                  <a:pt x="106858" y="814941"/>
                </a:lnTo>
                <a:lnTo>
                  <a:pt x="89790" y="857028"/>
                </a:lnTo>
                <a:lnTo>
                  <a:pt x="74207" y="899556"/>
                </a:lnTo>
                <a:lnTo>
                  <a:pt x="60107" y="942485"/>
                </a:lnTo>
                <a:lnTo>
                  <a:pt x="47492" y="985775"/>
                </a:lnTo>
                <a:lnTo>
                  <a:pt x="36361" y="1029386"/>
                </a:lnTo>
                <a:lnTo>
                  <a:pt x="26714" y="1073277"/>
                </a:lnTo>
                <a:lnTo>
                  <a:pt x="18551" y="1117409"/>
                </a:lnTo>
                <a:lnTo>
                  <a:pt x="11873" y="1161741"/>
                </a:lnTo>
                <a:lnTo>
                  <a:pt x="6678" y="1206234"/>
                </a:lnTo>
                <a:lnTo>
                  <a:pt x="2968" y="1250847"/>
                </a:lnTo>
                <a:lnTo>
                  <a:pt x="742" y="1295540"/>
                </a:lnTo>
                <a:lnTo>
                  <a:pt x="0" y="1340273"/>
                </a:lnTo>
                <a:lnTo>
                  <a:pt x="742" y="1385006"/>
                </a:lnTo>
                <a:lnTo>
                  <a:pt x="2968" y="1429699"/>
                </a:lnTo>
                <a:lnTo>
                  <a:pt x="6678" y="1474312"/>
                </a:lnTo>
                <a:lnTo>
                  <a:pt x="11873" y="1518805"/>
                </a:lnTo>
                <a:lnTo>
                  <a:pt x="18551" y="1563137"/>
                </a:lnTo>
                <a:lnTo>
                  <a:pt x="26714" y="1607269"/>
                </a:lnTo>
                <a:lnTo>
                  <a:pt x="36361" y="1651161"/>
                </a:lnTo>
                <a:lnTo>
                  <a:pt x="47492" y="1694771"/>
                </a:lnTo>
                <a:lnTo>
                  <a:pt x="60107" y="1738061"/>
                </a:lnTo>
                <a:lnTo>
                  <a:pt x="74207" y="1780990"/>
                </a:lnTo>
                <a:lnTo>
                  <a:pt x="89790" y="1823518"/>
                </a:lnTo>
                <a:lnTo>
                  <a:pt x="106858" y="1865605"/>
                </a:lnTo>
                <a:lnTo>
                  <a:pt x="125410" y="1907211"/>
                </a:lnTo>
                <a:lnTo>
                  <a:pt x="145446" y="1948296"/>
                </a:lnTo>
                <a:lnTo>
                  <a:pt x="166966" y="1988820"/>
                </a:lnTo>
                <a:lnTo>
                  <a:pt x="189970" y="2028742"/>
                </a:lnTo>
                <a:lnTo>
                  <a:pt x="214458" y="2068022"/>
                </a:lnTo>
                <a:lnTo>
                  <a:pt x="240431" y="2106621"/>
                </a:lnTo>
                <a:lnTo>
                  <a:pt x="267888" y="2144499"/>
                </a:lnTo>
                <a:lnTo>
                  <a:pt x="296828" y="2181614"/>
                </a:lnTo>
                <a:lnTo>
                  <a:pt x="327253" y="2217928"/>
                </a:lnTo>
                <a:lnTo>
                  <a:pt x="359162" y="2253400"/>
                </a:lnTo>
                <a:lnTo>
                  <a:pt x="392556" y="2287990"/>
                </a:lnTo>
                <a:lnTo>
                  <a:pt x="427145" y="2321383"/>
                </a:lnTo>
                <a:lnTo>
                  <a:pt x="462617" y="2353292"/>
                </a:lnTo>
                <a:lnTo>
                  <a:pt x="498931" y="2383717"/>
                </a:lnTo>
                <a:lnTo>
                  <a:pt x="536046" y="2412658"/>
                </a:lnTo>
                <a:lnTo>
                  <a:pt x="573924" y="2440115"/>
                </a:lnTo>
                <a:lnTo>
                  <a:pt x="612523" y="2466087"/>
                </a:lnTo>
                <a:lnTo>
                  <a:pt x="651804" y="2490576"/>
                </a:lnTo>
                <a:lnTo>
                  <a:pt x="691726" y="2513580"/>
                </a:lnTo>
                <a:lnTo>
                  <a:pt x="732250" y="2535100"/>
                </a:lnTo>
                <a:lnTo>
                  <a:pt x="773334" y="2555136"/>
                </a:lnTo>
                <a:lnTo>
                  <a:pt x="814941" y="2573688"/>
                </a:lnTo>
                <a:lnTo>
                  <a:pt x="857028" y="2590756"/>
                </a:lnTo>
                <a:lnTo>
                  <a:pt x="899556" y="2606339"/>
                </a:lnTo>
                <a:lnTo>
                  <a:pt x="942485" y="2620439"/>
                </a:lnTo>
                <a:lnTo>
                  <a:pt x="985776" y="2633054"/>
                </a:lnTo>
                <a:lnTo>
                  <a:pt x="1029386" y="2644185"/>
                </a:lnTo>
                <a:lnTo>
                  <a:pt x="1073278" y="2653832"/>
                </a:lnTo>
                <a:lnTo>
                  <a:pt x="1117410" y="2661995"/>
                </a:lnTo>
                <a:lnTo>
                  <a:pt x="1161742" y="2668674"/>
                </a:lnTo>
                <a:lnTo>
                  <a:pt x="1206235" y="2673868"/>
                </a:lnTo>
                <a:lnTo>
                  <a:pt x="1250849" y="2677578"/>
                </a:lnTo>
                <a:lnTo>
                  <a:pt x="1295542" y="2679805"/>
                </a:lnTo>
                <a:lnTo>
                  <a:pt x="1340275" y="2680547"/>
                </a:lnTo>
                <a:lnTo>
                  <a:pt x="1385009" y="2679805"/>
                </a:lnTo>
                <a:lnTo>
                  <a:pt x="1429702" y="2677578"/>
                </a:lnTo>
                <a:lnTo>
                  <a:pt x="1474315" y="2673868"/>
                </a:lnTo>
                <a:lnTo>
                  <a:pt x="1518808" y="2668674"/>
                </a:lnTo>
                <a:lnTo>
                  <a:pt x="1563141" y="2661995"/>
                </a:lnTo>
                <a:lnTo>
                  <a:pt x="1607273" y="2653832"/>
                </a:lnTo>
                <a:lnTo>
                  <a:pt x="1651165" y="2644185"/>
                </a:lnTo>
                <a:lnTo>
                  <a:pt x="1694775" y="2633054"/>
                </a:lnTo>
                <a:lnTo>
                  <a:pt x="1738065" y="2620439"/>
                </a:lnTo>
                <a:lnTo>
                  <a:pt x="1780995" y="2606339"/>
                </a:lnTo>
                <a:lnTo>
                  <a:pt x="1823523" y="2590756"/>
                </a:lnTo>
                <a:lnTo>
                  <a:pt x="1865610" y="2573688"/>
                </a:lnTo>
                <a:lnTo>
                  <a:pt x="1907216" y="2555136"/>
                </a:lnTo>
                <a:lnTo>
                  <a:pt x="1948301" y="2535100"/>
                </a:lnTo>
                <a:lnTo>
                  <a:pt x="1988825" y="2513580"/>
                </a:lnTo>
                <a:lnTo>
                  <a:pt x="2028747" y="2490576"/>
                </a:lnTo>
                <a:lnTo>
                  <a:pt x="2068028" y="2466087"/>
                </a:lnTo>
                <a:lnTo>
                  <a:pt x="2106627" y="2440115"/>
                </a:lnTo>
                <a:lnTo>
                  <a:pt x="2144504" y="2412658"/>
                </a:lnTo>
                <a:lnTo>
                  <a:pt x="2181620" y="2383717"/>
                </a:lnTo>
                <a:lnTo>
                  <a:pt x="2217934" y="2353292"/>
                </a:lnTo>
                <a:lnTo>
                  <a:pt x="2253406" y="2321383"/>
                </a:lnTo>
                <a:lnTo>
                  <a:pt x="2287995" y="2287990"/>
                </a:lnTo>
                <a:lnTo>
                  <a:pt x="2321389" y="2253400"/>
                </a:lnTo>
                <a:lnTo>
                  <a:pt x="2353298" y="2217928"/>
                </a:lnTo>
                <a:lnTo>
                  <a:pt x="2383723" y="2181614"/>
                </a:lnTo>
                <a:lnTo>
                  <a:pt x="2412663" y="2144499"/>
                </a:lnTo>
                <a:lnTo>
                  <a:pt x="2440120" y="2106621"/>
                </a:lnTo>
                <a:lnTo>
                  <a:pt x="2466093" y="2068022"/>
                </a:lnTo>
                <a:lnTo>
                  <a:pt x="2490581" y="2028742"/>
                </a:lnTo>
                <a:lnTo>
                  <a:pt x="2513585" y="1988820"/>
                </a:lnTo>
                <a:lnTo>
                  <a:pt x="2535105" y="1948296"/>
                </a:lnTo>
                <a:lnTo>
                  <a:pt x="2555141" y="1907211"/>
                </a:lnTo>
                <a:lnTo>
                  <a:pt x="2573693" y="1865605"/>
                </a:lnTo>
                <a:lnTo>
                  <a:pt x="2590761" y="1823518"/>
                </a:lnTo>
                <a:lnTo>
                  <a:pt x="2606344" y="1780990"/>
                </a:lnTo>
                <a:lnTo>
                  <a:pt x="2620444" y="1738061"/>
                </a:lnTo>
                <a:lnTo>
                  <a:pt x="2633059" y="1694771"/>
                </a:lnTo>
                <a:lnTo>
                  <a:pt x="2644190" y="1651161"/>
                </a:lnTo>
                <a:lnTo>
                  <a:pt x="2653837" y="1607269"/>
                </a:lnTo>
                <a:lnTo>
                  <a:pt x="2662000" y="1563137"/>
                </a:lnTo>
                <a:lnTo>
                  <a:pt x="2668678" y="1518805"/>
                </a:lnTo>
                <a:lnTo>
                  <a:pt x="2673873" y="1474312"/>
                </a:lnTo>
                <a:lnTo>
                  <a:pt x="2677583" y="1429699"/>
                </a:lnTo>
                <a:lnTo>
                  <a:pt x="2679809" y="1385006"/>
                </a:lnTo>
                <a:lnTo>
                  <a:pt x="2680551" y="1340273"/>
                </a:lnTo>
                <a:lnTo>
                  <a:pt x="2679809" y="1295540"/>
                </a:lnTo>
                <a:lnTo>
                  <a:pt x="2677583" y="1250847"/>
                </a:lnTo>
                <a:lnTo>
                  <a:pt x="2673873" y="1206234"/>
                </a:lnTo>
                <a:lnTo>
                  <a:pt x="2668678" y="1161741"/>
                </a:lnTo>
                <a:lnTo>
                  <a:pt x="2662000" y="1117409"/>
                </a:lnTo>
                <a:lnTo>
                  <a:pt x="2653837" y="1073277"/>
                </a:lnTo>
                <a:lnTo>
                  <a:pt x="2644190" y="1029386"/>
                </a:lnTo>
                <a:lnTo>
                  <a:pt x="2633059" y="985775"/>
                </a:lnTo>
                <a:lnTo>
                  <a:pt x="2620444" y="942485"/>
                </a:lnTo>
                <a:lnTo>
                  <a:pt x="2606344" y="899556"/>
                </a:lnTo>
                <a:lnTo>
                  <a:pt x="2590761" y="857028"/>
                </a:lnTo>
                <a:lnTo>
                  <a:pt x="2573693" y="814941"/>
                </a:lnTo>
                <a:lnTo>
                  <a:pt x="2555141" y="773335"/>
                </a:lnTo>
                <a:lnTo>
                  <a:pt x="2535105" y="732250"/>
                </a:lnTo>
                <a:lnTo>
                  <a:pt x="2513585" y="691726"/>
                </a:lnTo>
                <a:lnTo>
                  <a:pt x="2490581" y="651804"/>
                </a:lnTo>
                <a:lnTo>
                  <a:pt x="2466093" y="612524"/>
                </a:lnTo>
                <a:lnTo>
                  <a:pt x="2440120" y="573925"/>
                </a:lnTo>
                <a:lnTo>
                  <a:pt x="2412663" y="536047"/>
                </a:lnTo>
                <a:lnTo>
                  <a:pt x="2383723" y="498932"/>
                </a:lnTo>
                <a:lnTo>
                  <a:pt x="2353298" y="462618"/>
                </a:lnTo>
                <a:lnTo>
                  <a:pt x="2321389" y="427146"/>
                </a:lnTo>
                <a:lnTo>
                  <a:pt x="2287995" y="392556"/>
                </a:lnTo>
                <a:lnTo>
                  <a:pt x="2253406" y="359163"/>
                </a:lnTo>
                <a:lnTo>
                  <a:pt x="2217934" y="327254"/>
                </a:lnTo>
                <a:lnTo>
                  <a:pt x="2181620" y="296829"/>
                </a:lnTo>
                <a:lnTo>
                  <a:pt x="2144504" y="267888"/>
                </a:lnTo>
                <a:lnTo>
                  <a:pt x="2106627" y="240431"/>
                </a:lnTo>
                <a:lnTo>
                  <a:pt x="2068028" y="214459"/>
                </a:lnTo>
                <a:lnTo>
                  <a:pt x="2028747" y="189970"/>
                </a:lnTo>
                <a:lnTo>
                  <a:pt x="1988825" y="166966"/>
                </a:lnTo>
                <a:lnTo>
                  <a:pt x="1948301" y="145446"/>
                </a:lnTo>
                <a:lnTo>
                  <a:pt x="1907216" y="125410"/>
                </a:lnTo>
                <a:lnTo>
                  <a:pt x="1865610" y="106858"/>
                </a:lnTo>
                <a:lnTo>
                  <a:pt x="1823523" y="89790"/>
                </a:lnTo>
                <a:lnTo>
                  <a:pt x="1780995" y="74207"/>
                </a:lnTo>
                <a:lnTo>
                  <a:pt x="1738065" y="60107"/>
                </a:lnTo>
                <a:lnTo>
                  <a:pt x="1694775" y="47492"/>
                </a:lnTo>
                <a:lnTo>
                  <a:pt x="1651165" y="36361"/>
                </a:lnTo>
                <a:lnTo>
                  <a:pt x="1607273" y="26714"/>
                </a:lnTo>
                <a:lnTo>
                  <a:pt x="1563141" y="18551"/>
                </a:lnTo>
                <a:lnTo>
                  <a:pt x="1518808" y="11873"/>
                </a:lnTo>
                <a:lnTo>
                  <a:pt x="1474315" y="6678"/>
                </a:lnTo>
                <a:lnTo>
                  <a:pt x="1429702" y="2968"/>
                </a:lnTo>
                <a:lnTo>
                  <a:pt x="1385009" y="742"/>
                </a:lnTo>
                <a:lnTo>
                  <a:pt x="1340275" y="0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59079" y="4949369"/>
            <a:ext cx="829944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2571</Words>
  <Application>Microsoft Office PowerPoint</Application>
  <PresentationFormat>Custom</PresentationFormat>
  <Paragraphs>626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MT</vt:lpstr>
      <vt:lpstr>Calibri</vt:lpstr>
      <vt:lpstr>Courier New</vt:lpstr>
      <vt:lpstr>Lucida Sans Unicode</vt:lpstr>
      <vt:lpstr>Times New Roman</vt:lpstr>
      <vt:lpstr>Office Theme</vt:lpstr>
      <vt:lpstr>Introduction</vt:lpstr>
      <vt:lpstr>TASK #1 Classify the following into the most specific category</vt:lpstr>
      <vt:lpstr>TASK #1 Classify the following into the most specific category</vt:lpstr>
      <vt:lpstr>TASK #1 Classify the following into the most specific category</vt:lpstr>
      <vt:lpstr>What will we cover?</vt:lpstr>
      <vt:lpstr>Anatomy of Learning</vt:lpstr>
      <vt:lpstr>1A</vt:lpstr>
      <vt:lpstr>1A</vt:lpstr>
      <vt:lpstr>1A</vt:lpstr>
      <vt:lpstr>1A</vt:lpstr>
      <vt:lpstr>1B Categories of ML algos</vt:lpstr>
      <vt:lpstr>1B</vt:lpstr>
      <vt:lpstr>1B</vt:lpstr>
      <vt:lpstr>1B</vt:lpstr>
      <vt:lpstr>1B</vt:lpstr>
      <vt:lpstr>TASK #2 Classify the following into the most relevant category</vt:lpstr>
      <vt:lpstr>TASK #2 Classify the following into the most relevant category</vt:lpstr>
      <vt:lpstr>Our Focus</vt:lpstr>
      <vt:lpstr>Anatomy of SUPERVISED Learning</vt:lpstr>
      <vt:lpstr>2B</vt:lpstr>
      <vt:lpstr>2C</vt:lpstr>
      <vt:lpstr>2D</vt:lpstr>
      <vt:lpstr>2E</vt:lpstr>
      <vt:lpstr>2E</vt:lpstr>
      <vt:lpstr>2E</vt:lpstr>
      <vt:lpstr>3A Linear Regression</vt:lpstr>
      <vt:lpstr>4F Putting it together</vt:lpstr>
      <vt:lpstr>4D</vt:lpstr>
      <vt:lpstr>4E</vt:lpstr>
      <vt:lpstr>5B</vt:lpstr>
      <vt:lpstr>5C</vt:lpstr>
      <vt:lpstr>5E</vt:lpstr>
      <vt:lpstr>5F</vt:lpstr>
      <vt:lpstr>5F</vt:lpstr>
      <vt:lpstr>5F</vt:lpstr>
      <vt:lpstr>5F</vt:lpstr>
      <vt:lpstr>5F</vt:lpstr>
      <vt:lpstr>5F</vt:lpstr>
      <vt:lpstr>5F</vt:lpstr>
      <vt:lpstr>5F</vt:lpstr>
      <vt:lpstr>5G</vt:lpstr>
      <vt:lpstr>5G</vt:lpstr>
      <vt:lpstr>5G</vt:lpstr>
      <vt:lpstr>5G</vt:lpstr>
      <vt:lpstr>5G</vt:lpstr>
      <vt:lpstr>5G</vt:lpstr>
      <vt:lpstr>5G</vt:lpstr>
      <vt:lpstr>5G</vt:lpstr>
      <vt:lpstr>5G</vt:lpstr>
      <vt:lpstr>5G</vt:lpstr>
      <vt:lpstr>5G</vt:lpstr>
      <vt:lpstr>5G</vt:lpstr>
      <vt:lpstr>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 Algorithms</dc:title>
  <dc:creator>jayaraj</dc:creator>
  <cp:lastModifiedBy>jayaraj</cp:lastModifiedBy>
  <cp:revision>3</cp:revision>
  <dcterms:created xsi:type="dcterms:W3CDTF">2024-01-14T17:27:17Z</dcterms:created>
  <dcterms:modified xsi:type="dcterms:W3CDTF">2024-07-25T09:22:25Z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2024-01-14T00:00:00Z</vt:filetime>
  </property>
  <property fmtid="{D5CDD505-2E9C-101B-9397-08002B2CF9AE}" pid="5" name="Producer">
    <vt:lpwstr>macOS Version 13.2.1 (Build 22D68) Quartz PDFContext</vt:lpwstr>
  </property>
</Properties>
</file>