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507C0-C046-4C56-BF4B-4CC27CDE4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2EEDB8-EEE1-46C4-8C74-4D16718FB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53F3B-9B52-47FC-9649-FC361389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9353F-12E5-42BC-B493-BBEDF81C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E73B9-A90E-4207-8B6E-FD965E94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61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E8341-E84F-483D-9105-91DEB47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933DFF-40F4-429F-B23C-9256CCAE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3818B-BA2A-4599-BBDA-F3E1351F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CD162-92EB-48FE-8F10-D80893D1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D3E5D-59C3-48CD-BFD1-4CCDEA6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2F04C0-70A1-44C3-BA1D-5434F7400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C3F92F-F88E-41D6-883E-3A04C5C1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FB8FE-02C7-4B31-9369-DCD7CE2B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C8ECD-70B0-4043-B4D3-A7607316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66F27-746B-4333-8517-B4CDC932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1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063FF-2ACC-41B0-A6EA-0256AEB2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B3555-5D8E-4127-92DD-79464C89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16EF97-142A-43B1-9242-B9045202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73204-2F50-4693-83D5-B5BF294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96444-D428-4280-BC24-1F60A9F7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0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5B06-EA08-41BF-90EC-2FE57A57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5070C6-A71D-4B9B-8EFB-DCF64CFC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F4443-FC6C-47B4-B2E0-BEB9FFFE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3650C-ABC6-40BF-B8E4-8CA9FA4A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25A87-4D03-4583-ADA5-F6DAF43B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3CA32-5A92-4AC9-92A1-A99E58C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2B3D94-1DDE-49B4-89EE-B70BD6825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FBD931-7917-4C09-B3F9-A4FCC4FE0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F05195-D181-4F41-83B1-9ECAA095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E91BD3-09AE-4D74-A32E-86C70DD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16D8CD-E809-407E-9E29-9F4201C6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8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1009A-96D3-4B26-BC46-7D273039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CC7EF-4499-4AAA-8A8E-6AD864AF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C16B4A-D950-4D8B-8926-12BC5A54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D73777-50B3-418A-A7E5-0B23491E6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110EDF-E8C7-41B8-88CE-7429CF4E4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8C89E0-3DF4-405C-AF8B-A00C240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4B332-109A-40E8-B32F-0E78C9C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40FC4E-DF47-4333-8724-E2749730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1429F-52E8-4078-A905-4ADDDA26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EA436A-AEF8-4612-8675-B3712EB2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3D92D-0D84-43DF-A2C7-47A4A308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822C09-164E-4DA4-8217-2854372E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7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8DFC55-55D6-4B06-941D-6E399EFB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0C89BB-4ED9-4319-BDB2-EFE31973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8674CA-D855-4B07-A5DC-D3FA32D2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A4608-F0BF-4CC0-9AB0-2F59ED86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D0103-1A13-4C0F-9E24-3D494703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EF817E-30BE-4EAE-8B3B-B50D188D3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3D4DB6-AC49-4EA3-8F01-BC7F6DA5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B04ADC-BE84-4989-B849-C3C39BF6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34E877-80BE-4667-88EF-4F0927C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42FD7-38EB-4222-9805-ACEEA42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CDA684-CA21-4877-A9D6-5CA51AC4B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95B10-CF55-4839-A7E4-10B9E469A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58E5A-B822-476D-9727-ED551F8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C372D-DEFC-44F9-9C5E-572D0E8E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591A26-8608-470D-A6FC-28EADA64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9CCCF-F884-4FD6-8908-CF26436C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074B9-31D1-46ED-B1EB-467D6F7D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271B6-405D-4AD0-BEC8-F356BE0DF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18E0-F242-432D-B965-1D357947440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C4DB2-3D4E-45CC-A00C-01AE19C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17AC7-4C46-4676-9D65-E83CC374D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04C6-2A6A-404B-BAA7-7A3CC210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0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6EFA3A-3F86-4D4C-8048-815DF4E4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№10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1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BA51E3-116A-42E4-BCA6-99197BBE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Познакомиться с операционной системой Linux. Получить практические навыки работы с редактором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Ознакомиться с теоретическим материалом.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Ознакомиться с редактором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упражнения.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Ответить на контрольные вопросы.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 познакомился с новым редактором по имени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Было здорово работать с этим новым редактором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6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9C7D78-D8B4-43CA-8C02-99FA7ED1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1861919"/>
            <a:ext cx="502037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196C52F-9CF3-4C90-B97B-C3BE4C3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Познакомился с операционной системой Linux. Получил практические навыки работы с редактором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063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2021-09-26T21:43:05Z</dcterms:created>
  <dcterms:modified xsi:type="dcterms:W3CDTF">2021-09-27T07:31:34Z</dcterms:modified>
</cp:coreProperties>
</file>