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FAA5-873C-4385-8040-7C2DB0C33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DE70C0-E9FF-4FB9-BD8C-70F8D0FC7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A520F-9941-4C73-9D6F-F0E50C59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A6951-BD04-4E8D-B889-68324FAA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5E84E-BAA7-42F4-8CCB-F0F547EC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30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2E1D5-8216-45E2-890D-BF9F8AD1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FF30E9-AAEE-4036-BD8E-B45BAE8F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D762D-624E-49B5-BCD2-22D547DF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5D2AF-E40F-41A8-836B-072CE38C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3328D-D2FF-4B24-A4EF-74045647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3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148DF3-D6D6-40F9-AB54-2DF5B107C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4791EC-C12F-4AC6-95E4-C7762D53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A071F-1E74-4DF7-9A34-FA269433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8A18F-3A9F-4940-9E91-B1CAEEAC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9CD50-3B1A-4ABD-B075-742DFDA3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89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7F156-AF2D-4D32-B9B6-8327289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96BE2-E66D-446A-8018-6D53BC8B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52555-A36D-4F7D-9367-3B23CD62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28D2F-C135-4141-81A8-F5CA5E1F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F732C-371A-41EE-A6F6-AB832E53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BFFEB-6B6E-4E66-BACE-7121F62E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8CE464-E60C-4947-B156-75AD23D4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F3F3B-67C1-4C4D-BBEA-9BD248C4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BD351-5AB9-4E87-A49F-0135D095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16EA1-CDAE-47D6-A234-18EF6E37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5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FE501-AF05-4CC2-8DF2-1FD7D804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88071-9887-4008-81F7-7353B0DB3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7D552C-0121-4E04-A1A8-B479A8128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E6413E-6221-47BB-B65D-EA0AB5AF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592F08-E7E2-4884-8299-580D7FAF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A3AFF-DF56-4173-A28F-D7BFB4CB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9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D654-601F-4609-A5F9-0793283A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E32C7-B57C-41EC-BCE2-3D65EF71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D3492A-0D2D-4BDD-904B-1DFA1705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09BCC8-3E09-4D7B-B089-BFECDDEE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4F259A-E124-4A93-B222-D624E4AB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AE50E0-1C43-4E0C-B686-57FA856A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AACDC7-DF8C-405C-A0C5-F5C361F5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7A782-2EB2-4AC9-BEA3-B6F3D7DC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C1488-CFBA-4735-BB84-D883EF09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D310F-00A0-4FAA-870A-BFC29930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025EF9-BBCF-4CB8-BB43-0A6B9511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7FB52A-98C0-49B6-90C6-43107CA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871FAD-C44C-40D4-88E5-CF69587A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0FC5BD-2D94-4315-9CD2-D9E9F6D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1B9D25-40E4-4B51-9545-EC9F3297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3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62BD8-FE07-429B-97CB-6374290D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7467F-C8F6-4327-B0B9-FAC9C07A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22E2A3-B91A-4F4E-A6AD-49375FB9F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6B702-83DD-43F1-8DB1-E1156CF2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982E5-4DF2-4EBD-8A8D-9EE8FCE3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925A99-4DC1-4305-A107-7F23AD20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4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BC993-4AE6-41E8-A286-D692AC8D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0F466F-E816-4732-956A-AED9FED8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F25630-44F1-4711-A1DB-511C7A455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FC8B0A-5914-4AD7-9153-055D6E8C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572953-BFFE-4679-8D6F-6B2051C9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766D74-F3C9-4FF5-9F99-00C9002D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06F16-65D5-4796-848C-35C343B7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98A772-5165-49FF-8739-25FC1CB7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BCD76-00A7-4AD1-80A7-AB5EBFB22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17C4-9A57-4ED6-8355-F25E993AAEB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5F25D6-AC34-46CB-8B95-D25B0C2A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87A71-A72D-4C7B-98DF-76673835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E6A1-083A-4434-A1C7-92E6C37E9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5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1AF57-FFF4-4E86-8781-D4997BAC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№11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15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C229A3-10F1-4829-96A8-94E8529A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2251075"/>
          </a:xfrm>
        </p:spPr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UNIX/Linux. Научиться писать небольшие командные файлы.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7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574E33-1EA1-4B53-8D85-F5592F70D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скрипт, который при запуске будет делать резервную копию самого себя (то есть файла, в котором содержится его исходный код) в другую директорию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вашем домашнем каталоге. При этом файл должен архивироваться одним из архиваторов на выбор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bzip2 или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Способ использования команд архивации необходимо узнать, изучив справку.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пример командного файла, обрабатывающего любое произвольное число аргументов командной строки, в том числе превышающее десять. Например, скрипт может последовательно распечатывать значения всех переданных аргументов.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командный файл — аналог команды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(без использования самой этой команды и команды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Требуется, чтобы он выдавал информацию о нужном каталоге и выводил информацию о возможностях доступа к файлам этого каталога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командный файл, который получает в качестве аргумента командной строки формат файла (.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т.д.) и вычисляет количество таких файлов в указанной директории. Путь к директории также передаётся в виде аргумента командной строки.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1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205946-E5A9-468C-8E52-FE6444DC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156970"/>
            <a:ext cx="668748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05D39-F313-4BC8-8818-97C22A37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49" y="2211341"/>
            <a:ext cx="8647142" cy="24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9E5C45-4352-4936-8EBA-F7F76E436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785" y="2052445"/>
            <a:ext cx="5582429" cy="2753109"/>
          </a:xfrm>
        </p:spPr>
      </p:pic>
    </p:spTree>
    <p:extLst>
      <p:ext uri="{BB962C8B-B14F-4D97-AF65-F5344CB8AC3E}">
        <p14:creationId xmlns:p14="http://schemas.microsoft.com/office/powerpoint/2010/main" val="315578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B4C560-E7D4-4790-95F7-B94E7A0F6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495" y="2166761"/>
            <a:ext cx="6697010" cy="2524477"/>
          </a:xfrm>
        </p:spPr>
      </p:pic>
    </p:spTree>
    <p:extLst>
      <p:ext uri="{BB962C8B-B14F-4D97-AF65-F5344CB8AC3E}">
        <p14:creationId xmlns:p14="http://schemas.microsoft.com/office/powerpoint/2010/main" val="264752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42948F-E3F2-48F1-8461-BCCB00E2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5"/>
            <a:ext cx="10515600" cy="4351338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выполнения этой лабораторной работы. Я узнал больше об использовании редакторов. И почти без труда я успешно выполнил все упражнения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50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249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2021-09-26T21:45:46Z</dcterms:created>
  <dcterms:modified xsi:type="dcterms:W3CDTF">2021-09-27T07:37:14Z</dcterms:modified>
</cp:coreProperties>
</file>