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64" r:id="rId6"/>
    <p:sldId id="261" r:id="rId7"/>
    <p:sldId id="256" r:id="rId8"/>
    <p:sldId id="257" r:id="rId9"/>
    <p:sldId id="260" r:id="rId10"/>
    <p:sldId id="259" r:id="rId11"/>
    <p:sldId id="258" r:id="rId12"/>
    <p:sldId id="262" r:id="rId13"/>
    <p:sldId id="265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1FC75B-96B9-4016-831E-CD89E5543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D707ED-5189-4802-897C-BA76F13BC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82EE1B-32DC-426E-B541-A748B89B1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F4AF-302E-472B-9440-2BB5B14B9B0D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667BEE-93FF-414F-9D73-62093B87F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67635-09BE-49B8-9189-8CF91128D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CF68-6E13-4668-A44D-0BA57CA9CC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586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FE0508-6986-4DC5-87A7-B96A4615E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AF8D76-1C7D-4237-A7A1-287CABD89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F97E91-1C88-4759-87BB-21AECE92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F4AF-302E-472B-9440-2BB5B14B9B0D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9407E5-C522-4D81-AFFB-44587594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F369A0-22B6-4E88-B0D3-17C045A6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CF68-6E13-4668-A44D-0BA57CA9CC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99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2482ABE-CF99-412D-8761-71F5F9424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835E0F4-2A9C-48A3-9E3E-B556A7D28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04EDC2-DB3B-4D27-ADA5-FB59D8B0F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F4AF-302E-472B-9440-2BB5B14B9B0D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8BBCC2-862F-4C10-89B2-C61F542B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5CC6DE-3C97-4AEF-92CB-ACBA1FE3C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CF68-6E13-4668-A44D-0BA57CA9CC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00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C1E287-C9AB-430B-A677-02C1CE406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4BE7AB-F38A-4EEC-A013-2F8877D84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5B4ECB-46BA-4D48-8B2E-050A067F6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F4AF-302E-472B-9440-2BB5B14B9B0D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D2D454-64DA-46DF-80AD-7B63EA5E0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339F90-A4B2-40CF-ADF7-B8F7D2AF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CF68-6E13-4668-A44D-0BA57CA9CC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092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60334D-373E-45C8-BC17-830E7C5CB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6008CC-1FCA-47E6-A3FB-8D7BB414A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872B5D-7038-44DA-8DD7-3B7D63691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F4AF-302E-472B-9440-2BB5B14B9B0D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238BEF-92D4-43FA-9228-8304E5DA8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57A171-8C9D-4FB9-BF7A-99C6D37D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CF68-6E13-4668-A44D-0BA57CA9CC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32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F6ADD-876A-4858-ABEE-2595ED87C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506CB2-07AD-40E4-94B8-6012319F5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E3D2E48-B508-4CE7-BFC8-7F283D005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4AE760-92D9-441D-8134-2325E6A4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F4AF-302E-472B-9440-2BB5B14B9B0D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F369F7-A191-4E79-919D-D739FE35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EB3F92-F634-4846-8A61-73A933DF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CF68-6E13-4668-A44D-0BA57CA9CC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83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B43CD5-AD0D-4152-844D-9BE741989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5B00CE-DBAE-46E5-912D-3FA916DF6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C2314BA-A9B5-4FAB-B41C-61419229C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1FF58CB-7AD5-44F2-9CD1-A8461E226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D865F37-BF5F-4AC5-80CF-49058DD77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1172D62-9193-4C29-8565-234C15CEA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F4AF-302E-472B-9440-2BB5B14B9B0D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887D436-4EB3-4E02-B42B-2A4CEA819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26F3B7A-AE4D-4793-B1A5-989F3CEC8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CF68-6E13-4668-A44D-0BA57CA9CC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81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3ACCD6-2824-40FC-B7BF-87534885E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F90196C-F3E0-4F9A-9863-61581CFB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F4AF-302E-472B-9440-2BB5B14B9B0D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F540A70-608E-4A25-82E5-81DB4CFF0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EC47721-11F8-4542-A40A-1F8285F57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CF68-6E13-4668-A44D-0BA57CA9CC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492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B5C9C77-4C6D-46DC-8B2E-57EAE02E6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F4AF-302E-472B-9440-2BB5B14B9B0D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28694F5-DA4F-4A0A-96A6-686DD7F97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4E0AEF-5AEC-4AEB-A05C-C08CBD9AB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CF68-6E13-4668-A44D-0BA57CA9CC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55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84FC1-DD6E-47F6-B62A-E286DC02B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B95FCF-6C66-46AC-A677-4139C679C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C235276-8A2A-40AE-B904-4D2B62255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C533D8-5C9A-4CA2-8549-09E8B3239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F4AF-302E-472B-9440-2BB5B14B9B0D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F6ED6C-B6DB-4C0D-9E20-CE4B57C6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7F9F0B-2973-451A-9B3D-289C27480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CF68-6E13-4668-A44D-0BA57CA9CC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29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0AA246-9C6C-40FB-993D-D5DB29F07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A9A8E60-142A-4A16-866E-ECE5329141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B3988D-2FF4-4029-8058-BBD64C03B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6C6233-C982-413D-BC67-8C6AD8741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F4AF-302E-472B-9440-2BB5B14B9B0D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E76E0E-7C9F-4774-BA2E-8B79834C6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49B623-E6D6-4CFF-96EB-C4BA383BB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CF68-6E13-4668-A44D-0BA57CA9CC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19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F4CB4-461B-4D2D-8805-0FC77E9C1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9FB32E-8A49-4E50-8E19-A88E8A519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C33395-F256-460D-94A8-CE0748361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DF4AF-302E-472B-9440-2BB5B14B9B0D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73E6CF-5E54-4EF1-9E91-7CEE81C40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12637A-F8EA-4273-9CE2-54924E67D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ECF68-6E13-4668-A44D-0BA57CA9CC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89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4EA0D6E-6BEA-430E-9A1B-C2D531CE4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ru-RU" sz="1800" b="1" kern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Отчёт о выполнении лабораторной работы №12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ru-RU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Российский Университет Дружбы Народов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ru-RU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Факультет Физико-Математических и Естественных Наук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1200"/>
              </a:spcAft>
              <a:buNone/>
            </a:pPr>
            <a:r>
              <a:rPr lang="ru-RU" sz="1800" i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Дисциплина: Операционные системы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1200"/>
              </a:spcAft>
              <a:buNone/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Студент: Акуленко Максим Андреевич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1200"/>
              </a:spcAft>
              <a:buNone/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нкн-01-20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1200"/>
              </a:spcAft>
              <a:buNone/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Москва, 2021г.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3289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AAC3852-C4FE-46F5-9EB5-38637C3FC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ctr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None/>
            </a:pPr>
            <a:r>
              <a:rPr lang="ru-RU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ходе выполнения этой лабораторной работы. Я узнал больше об использовании редакторов. И почти без труда я успешно выполнил все упражнения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034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1EE6656-D7F7-4CE6-A8AB-792F8D757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36775"/>
          </a:xfrm>
        </p:spPr>
        <p:txBody>
          <a:bodyPr/>
          <a:lstStyle/>
          <a:p>
            <a:pPr marL="0" indent="0"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ru-RU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Изучить основы программирования в оболочке ОС UNIX. Научится писать более сложные командные файлы с использованием логических управляющих конструкций и циклов.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3430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C0239D-3BB6-4DCE-9E66-924C6B6C5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338" y="1866682"/>
            <a:ext cx="5001323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4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C4B648-12A5-41C2-B3B9-F8162D919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205" y="613969"/>
            <a:ext cx="7449590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4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AD0938-337E-45E3-9559-4F30743A5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128" y="2304893"/>
            <a:ext cx="4791744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336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601051-210D-493A-9605-F29370AC9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286" y="2133419"/>
            <a:ext cx="5039428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02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98B6DA-A6F7-4F29-AB49-00520E619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206" y="2233445"/>
            <a:ext cx="5277587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82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1C5FA8-8D7E-4557-AE78-E73B1B82C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811" y="1185549"/>
            <a:ext cx="5744377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00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892DE4DC-CA15-4D7D-83B9-B9E1B146E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1283" y="1253331"/>
            <a:ext cx="6252233" cy="4351338"/>
          </a:xfrm>
        </p:spPr>
      </p:pic>
    </p:spTree>
    <p:extLst>
      <p:ext uri="{BB962C8B-B14F-4D97-AF65-F5344CB8AC3E}">
        <p14:creationId xmlns:p14="http://schemas.microsoft.com/office/powerpoint/2010/main" val="29248721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069DAD8CDE15CD409C2FFDE99790C097" ma:contentTypeVersion="7" ma:contentTypeDescription="Создание документа." ma:contentTypeScope="" ma:versionID="2b81a5b3c8272bed93af138efafeccde">
  <xsd:schema xmlns:xsd="http://www.w3.org/2001/XMLSchema" xmlns:xs="http://www.w3.org/2001/XMLSchema" xmlns:p="http://schemas.microsoft.com/office/2006/metadata/properties" xmlns:ns3="877740f6-962c-4698-9fed-5af4630b4c57" xmlns:ns4="d4275262-1e53-453c-a2b4-0b8d3af86857" targetNamespace="http://schemas.microsoft.com/office/2006/metadata/properties" ma:root="true" ma:fieldsID="5f512d5c8f9920e6760b3148f64422d7" ns3:_="" ns4:_="">
    <xsd:import namespace="877740f6-962c-4698-9fed-5af4630b4c57"/>
    <xsd:import namespace="d4275262-1e53-453c-a2b4-0b8d3af8685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7740f6-962c-4698-9fed-5af4630b4c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275262-1e53-453c-a2b4-0b8d3af8685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9AC3E6-4C83-46CB-961B-72F2F35E4CF7}">
  <ds:schemaRefs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terms/"/>
    <ds:schemaRef ds:uri="http://www.w3.org/XML/1998/namespace"/>
    <ds:schemaRef ds:uri="877740f6-962c-4698-9fed-5af4630b4c57"/>
    <ds:schemaRef ds:uri="http://schemas.microsoft.com/office/2006/documentManagement/types"/>
    <ds:schemaRef ds:uri="http://purl.org/dc/dcmitype/"/>
    <ds:schemaRef ds:uri="d4275262-1e53-453c-a2b4-0b8d3af86857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EDB927AF-B775-4E17-8BA5-C211314F8A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7740f6-962c-4698-9fed-5af4630b4c57"/>
    <ds:schemaRef ds:uri="d4275262-1e53-453c-a2b4-0b8d3af868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9A82D40-E645-40C8-B1F8-681155B436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80</Words>
  <Application>Microsoft Office PowerPoint</Application>
  <PresentationFormat>Широкоэкранный</PresentationFormat>
  <Paragraphs>11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Акуленко Максим Андреевич</dc:creator>
  <cp:lastModifiedBy>Акуленко Максим Андреевич</cp:lastModifiedBy>
  <cp:revision>3</cp:revision>
  <dcterms:created xsi:type="dcterms:W3CDTF">2021-09-26T21:51:54Z</dcterms:created>
  <dcterms:modified xsi:type="dcterms:W3CDTF">2021-09-27T08:26:18Z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0x010100069DAD8CDE15CD409C2FFDE99790C097</vt:lpwstr>
  </property>
</Properties>
</file>