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848A6-02B2-46BE-8104-7140FAEF1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FDE54A-7DE4-4806-9035-54F583E9F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8F2B2-C214-42B3-94E0-25583F1A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9EA-AFF2-406F-97B7-63F64EC5694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F72B4C-AA26-49A8-9A1F-5A0F7D11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E33707-AE96-4416-95AA-B1633D64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175F-EB22-4D38-9E76-66F85D7EB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8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B9CE1-9363-40A7-BBD2-717FA3EC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5E989E-58DD-4366-8CA2-1A1475F16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EA7F45-5F5E-419F-8E8C-FE04F22A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9EA-AFF2-406F-97B7-63F64EC5694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FCAF82-1C06-41BF-8258-6B6D1572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64DDFB-DB7E-4F30-BB90-E544193B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175F-EB22-4D38-9E76-66F85D7EB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39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6F5B35-3978-4C12-9FCD-1AC7B23B4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8C3014-BCA6-4EA8-8CE1-1F8BAFBC8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0233E5-0CF8-49FA-B10D-67A8B6E8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9EA-AFF2-406F-97B7-63F64EC5694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F01BDC-FB8F-4F2B-87AA-831249C5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4B8A2-FB8A-41CB-A7C0-731EB93A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175F-EB22-4D38-9E76-66F85D7EB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86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E043F-BAEA-465C-A41D-C3D10A03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856FE-3A2E-46BF-9083-74A352D6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003883-B578-41DC-BE6F-1B958945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9EA-AFF2-406F-97B7-63F64EC5694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FB8ED-F622-46BD-A6E2-0B984E7B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50D84E-EB9E-4EF0-B8B1-9E3C65EB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175F-EB22-4D38-9E76-66F85D7EB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90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B8FC5-342A-482E-B31E-B279F47C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AF419D-A074-4777-AF07-7A9D4516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E9DA51-9498-48BF-8256-C8FB062D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9EA-AFF2-406F-97B7-63F64EC5694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58861B-46A8-48EF-8D7E-104C8E0D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AE4F56-BA28-44C0-965E-9FC6C3D3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175F-EB22-4D38-9E76-66F85D7EB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1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0B451-E398-452D-993E-DAC0A1A1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673B2-02A2-4C5E-AD78-EE76B89EB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221E16-9631-4735-BAAD-9871525C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68172C-3694-4800-BAC2-665B7A83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9EA-AFF2-406F-97B7-63F64EC5694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3438ED-0F23-4F40-AF00-21D8343F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048072-B963-4E57-BF3B-4BCB2867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175F-EB22-4D38-9E76-66F85D7EB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61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A394F-EC66-4CCB-A212-FA1A6009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6D2550-0D10-48AC-8D12-A2A23ED7B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9C7A8E-99C1-44E6-8C86-C1EC99EBA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32A4D3-6217-4D0F-9323-CEAC8868B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50582B-E631-4861-B801-56A02FC56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788D9D-FD27-4A1D-8D83-60B91004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9EA-AFF2-406F-97B7-63F64EC5694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E0C372-0D5E-4574-81D7-A027A92A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84293A-52EA-4F02-9AAC-7829AD6F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175F-EB22-4D38-9E76-66F85D7EB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7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C3AFC-BCE0-4239-BDEC-593BEBFD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04B3C5-4279-4997-A726-195AABF2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9EA-AFF2-406F-97B7-63F64EC5694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448296-C42F-41A6-BBB7-C8E184D7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515DC89-1799-440D-B9FC-407879C9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175F-EB22-4D38-9E76-66F85D7EB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7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3065F22-6E53-40F2-A15D-670DCF47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9EA-AFF2-406F-97B7-63F64EC5694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CA88DB9-EAD0-4F43-A920-E6C7AAEA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89BEC5-0E9C-479C-97FF-4E213580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175F-EB22-4D38-9E76-66F85D7EB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87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3E090-6B0F-45CE-8417-1B41371C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54143D-346B-4450-937D-40B93FEE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9BDE7C-C195-45F9-8634-7DEE59EF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679591-120B-40CB-9B6D-CD3BC9E0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9EA-AFF2-406F-97B7-63F64EC5694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DAE4F2-1C85-4132-B352-7B2C7B51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62F7F0-8305-4786-8F64-323A594A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175F-EB22-4D38-9E76-66F85D7EB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DA2A5-0050-481C-8CA3-8ACADBEF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8F81F3-DF6B-4F6E-972B-C982E363D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55089B-4DA9-4CC5-B23F-48FD1E048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FDEA46-D0CB-4EA3-80BD-A3466CE8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49EA-AFF2-406F-97B7-63F64EC5694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9797C9-4CC0-4B2C-A7E8-B8163570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92AA11-BEF3-4855-B1BB-06A7DD2D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175F-EB22-4D38-9E76-66F85D7EB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30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05EE2-13A4-4083-AF72-5AA4509D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ED92DF-A589-4BDF-9112-04BB51A6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093FC-0E84-48AE-BBE8-FE5885C9A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A49EA-AFF2-406F-97B7-63F64EC56943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39D65-A099-4925-819A-338E5F45F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BF55A4-136B-4843-BAFA-63451F24A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175F-EB22-4D38-9E76-66F85D7EB5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73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082CF77-BA33-4A20-8675-0497D33B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Отчёт о выполнении лабораторной работы №13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Акуленко Максим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нкн-01-20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Москва, 2021г.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555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DAE88CE-F7D3-4867-AA0F-99C93BCC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основы программирования в оболочке ОС UNIX. Научиться писать более сложные командные файлы с использованием логических управляющих конструкций и циклов.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54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61C3DD-F5B3-4618-BF47-36DED709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724"/>
            <a:ext cx="10515600" cy="5464175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Написать командный файл, реализующий упрощённый механизм семафоров. Командный файл должен в течение некоторого времени t1 дожидаться освобождения ресурса, выдавая об этом сообщение, а дождавшись его освобождения, использовать его в течение некоторого времени t2&lt;&gt;t1, также выдавая информацию о том, что ресурс используется соответствующим командным файлом (процессом). Запустить командный файл в одном виртуальном терминале в фоновом режиме, перенаправив его вывод в другой (&gt; 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tty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#, где # — номер терминала куда перенаправляется вывод), в котором также запущен этот файл, но не фоновом, а в привилегированном режиме. Доработать программу так, чтобы имелась возможность взаимодействия трёх и более процессов.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команду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помощью командного файла. Изучите содержимое каталога 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/man1. В нем находятся архивы текстовых файлов, содержащих справку по большинству установленных в системе программ и команд. Каждый архив можно открыть командой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сразу же просмотрев содержимое справки. Командный файл должен получать в виде аргумента командной строки название команды и в виде результата выдавать справку об этой команде или сообщение об отсутствии справки, если соответствующего файла нет в каталоге man1.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Используя встроенную переменную $RANDOM, напишите командный файл, генерирующий случайную последовательность букв латинского алфавита. Учтите, что $RANDOM выдаёт псевдослучайные числа в диапазоне от 0 до 32767.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2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5FA458-D34D-4A64-97E5-FD654398C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Написать командный файл, реализующий упрощённый механизм семафоров.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команду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 помощью командного файла.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Используя встроенную переменную RANDOM, написал командный файл, генерирующий случайную последовательность букв латинского алфавита.</a:t>
            </a:r>
            <a:endParaRPr lang="ru-RU" sz="18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56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4EA5F4-0661-4EB2-A5F9-CFA0CA3C5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941513"/>
            <a:ext cx="2330450" cy="39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52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0BBB85-553F-4CBC-996C-2FCD6024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271" y="1954212"/>
            <a:ext cx="5441457" cy="294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7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727E156-B70A-4A7D-929C-64EB65DCC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94" y="2575820"/>
            <a:ext cx="2386012" cy="170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95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379FE5B-E857-4FAD-83C1-4F21ED000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08" y="2299494"/>
            <a:ext cx="3382784" cy="22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43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1A16402-7600-4C29-A804-8441672A5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Изучил основы программирования в оболочке ОС UNIX, а также научился писать более сложные командные файлы с использованием логических управляющих конструкций и циклов.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3379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349</Words>
  <Application>Microsoft Office PowerPoint</Application>
  <PresentationFormat>Широкоэкранный</PresentationFormat>
  <Paragraphs>19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3</cp:revision>
  <dcterms:created xsi:type="dcterms:W3CDTF">2021-09-26T21:58:57Z</dcterms:created>
  <dcterms:modified xsi:type="dcterms:W3CDTF">2021-09-27T08:30:06Z</dcterms:modified>
</cp:coreProperties>
</file>