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866E7-139D-47B5-A776-CC93F6E7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A9A97C-921A-4D39-840F-285B9D9F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95D68-C7AE-42E1-B0E9-CA235565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9610A-30D8-4AEF-978C-55F0411C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40C1F-A329-4958-B18F-3A82B9A5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07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A4066-6D67-489A-9DD8-4C09204A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A2F7A0-747E-448C-85AB-CD139DE00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7D88A-4673-4744-83F7-391D4082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C88793-7CAC-4CDF-A1F5-D4B48D9D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569CA-824D-4988-A667-8414380B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19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790E04-F962-4F76-B67B-6EB4F85A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E2B736-F982-4059-9321-F3833A44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F2227-2AEB-4268-B30A-23CD3FBC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4A733-C766-4120-9424-1CA848BB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9BD35-556D-445E-AE4E-693763DA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17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4920A-1FBC-4490-9CA1-39BD50E6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5237F-7227-45EC-8810-A5ACCE19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067B1-5BA3-4E03-B4E7-9B178260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9B9A34-6694-4D1F-849D-258FF203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C6972E-AB1E-4F42-8E4E-8CE72B0F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52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87CDF-77A7-4CBF-ABFC-54047C74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82087B-8114-4D9E-A2EB-DE608ABE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7B1CD-4901-4866-B3AB-144E858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9A8F61-74A8-4B1E-8433-634DF7B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F8D9BE-B44F-41CE-BAC6-0487B812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16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4E12-EF13-4B25-AFD7-AE89BDF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E839B-7669-4F52-BC8C-318D1005D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74A464-F684-4144-9ABD-E917A81D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3CF897-6AF5-4C7C-86D8-AC1514E2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839E87-ACED-4E23-952E-603AFEBC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ABAF72-FB9D-4AB0-8832-15B73047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56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023C1-A483-4833-A949-246D838D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ED4744-A900-4759-AAF2-32C5C7F1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FE61A5-CB38-4BFA-96FA-9E06D009F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87FA3B-5301-4ACF-8023-6C6B6B8D8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6A7DE3-2172-46D0-B789-F38A39739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9639E5-1D57-4E67-AB7F-2A6F20D9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0E5C3-FD98-442D-A246-A78EBFD5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E6C44CE-73C8-4A39-AE48-0D13D542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56386-E815-43CA-A65B-54A78501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2BC4A5-1876-4A12-8E28-CF662D8A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8342F-7B4D-42B3-8A40-FDA5ED8E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894A51-BD87-43DE-ACE0-64906772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9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EAD785-7554-4C3A-BEA0-1C658DBD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16EB7A-9BEB-4A2B-9D81-C5C183F6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8AA43F-9DFB-4685-9B45-C96D1D66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3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0C1FC-7BB0-40EA-B345-064BFD35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1664E-98CF-4B6A-87DD-A0E85F00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59081B-15FD-4FCA-B7DB-D594A74B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1E0EC-8451-447C-91D9-C4A71B26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600D69-6215-4328-93B8-22806647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F0F5EE-D86E-4FE3-A2AF-1511B326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9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F3EE7-58EE-4583-9750-68A79752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004F3E-4F20-40FE-8C5F-F1E874B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A9FFEE-36EB-425D-ADA5-0529E4766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10A25F-D2D5-4B79-8FB1-593D20D6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FE7CF9-B9CB-4B3F-A50A-1B8ADDD5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EA108F-F4D2-4A37-8269-7FA13E38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8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D57F5-8F9A-4633-9C55-CDC5317F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CB0A6-FEA5-447A-8A86-B77DACCB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D08032-022E-4FBE-96BE-BEE2E5110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56C8-0F9B-497C-B6B0-0CD1C5113B6A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A3AE6-E9EB-4C4B-A40F-A90BE0FE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BC67A-ECD0-46B5-ABDB-8BDCCF707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402D-ABEB-47B0-8BCA-30CA93D7E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3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857270-6FA5-4594-B45C-3F73D69E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выполнении лабораторной работы №14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32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4A860B9-8BD3-4EB5-A158-DB6B32D0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20" y="2816225"/>
            <a:ext cx="4607160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E607C1D-754D-48E3-9D71-4FC351A7B6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10" y="1883965"/>
            <a:ext cx="6913579" cy="309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22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7464BD-EF45-4A3D-AEB3-54674376D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результате работы , я приобрёл простейшие навыки разработки, анализа, тестирования и отладки приложений в Линукс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48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BF5B2-05AE-4F40-B75E-D18ED5BC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Приобрести простейшие навыки разработки, анализа, тестирования и отладки приложений в ОС типа UNIX/Linux например создания на языке программирования С калькулятора с простейшими функциями.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2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644CAA-DE04-43F5-8218-64641AA4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Составьте каталог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и заполнение файлов .c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Создайте файл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Используйте GDB для отладки и запуска файла .c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Используйте команду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splint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8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7750A1-855B-46F7-9283-BE9BED40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и заполнение файлов .c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Создайте файл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Используйте GDB для отладки и запуска файла .c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Используйте команду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splint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62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BCD447-00B1-466A-9617-4C24824DA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2161381"/>
            <a:ext cx="9145633" cy="25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C2CE1E6-21DA-4694-9530-16401B2D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400050"/>
            <a:ext cx="5267325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BE7D678-A332-4976-B7CF-3B3AE2F0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800225"/>
            <a:ext cx="58293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46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750439-85E7-4F6E-9EC2-7148DAAE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528763"/>
            <a:ext cx="43719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8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2AE9C97-04E4-4386-A86D-F74637EA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014538"/>
            <a:ext cx="75914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209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129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2</cp:revision>
  <dcterms:created xsi:type="dcterms:W3CDTF">2021-09-26T22:02:00Z</dcterms:created>
  <dcterms:modified xsi:type="dcterms:W3CDTF">2021-09-27T08:34:22Z</dcterms:modified>
</cp:coreProperties>
</file>