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2" r:id="rId4"/>
    <p:sldId id="256" r:id="rId5"/>
    <p:sldId id="257" r:id="rId6"/>
    <p:sldId id="258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81091-627B-48F4-9D44-C8B42DF3F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5FF528-57F2-4019-B1B9-F3E63D032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94C140-9D51-449A-8811-E497A2DCC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97C5-438C-4F15-BCD9-4423228EA441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70B5D6-6B6D-4A56-9980-3BF5D326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213B67-9A8D-4C08-8ED3-71C1E605D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7364-2C96-4860-8767-354ED7CE0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91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92084B-7D47-43B6-82E2-87409F82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CBE6EA-7E38-4514-A28C-831DFFBFA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16F401-1C7E-40FC-A63C-E84CB7A2E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97C5-438C-4F15-BCD9-4423228EA441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730770-463F-4F9E-B712-86EA1643C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AB9AB2-839C-4814-9394-0985DAB70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7364-2C96-4860-8767-354ED7CE0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814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93EDF1A-67B9-44B9-977D-259529736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F86BA2E-0C19-4E86-8BF4-F06F58BD6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014D9B-FA39-4F32-BF8F-3D3914435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97C5-438C-4F15-BCD9-4423228EA441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58CE5F-0F11-4C4A-8F47-6EEFC635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2D03A3-F332-482F-9C2F-E1FD7400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7364-2C96-4860-8767-354ED7CE0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29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8FF56-C162-4C49-A80B-A8EA8667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A22ED-003E-4B12-B6F9-FA86D97B6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5F9B6B-0A01-4862-8A54-46C1D891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97C5-438C-4F15-BCD9-4423228EA441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92B79C-A2F0-4DC9-A6F3-07BB8AD3A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52FC6C-E1DB-4688-B375-43B7529A0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7364-2C96-4860-8767-354ED7CE0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66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46030C-908A-4CCE-9B04-7590DA1D6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2C1865-F37E-4DF9-B3E4-11087C538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20EFFE-05A0-43CD-8A0F-569EC8E0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97C5-438C-4F15-BCD9-4423228EA441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7B44C4-D45B-4C93-9C48-708C44BF3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554B85-4841-4BDA-8A79-FE53B92D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7364-2C96-4860-8767-354ED7CE0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168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AFFC6-CD00-4D64-95C3-42A32578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ED678C-AE50-4FF5-AC11-E307551BB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F8966C-34A5-4FE8-9F86-8D0BDC53C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87A00E-CF7E-4EE2-8C6C-2A4889D05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97C5-438C-4F15-BCD9-4423228EA441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05F128-155B-4431-B8C2-0DDEE100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799009-D4C0-49C7-B201-0E2F2471C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7364-2C96-4860-8767-354ED7CE0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81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CF5C1-B679-4340-84F2-B738CA2A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377E40-96B2-4086-8462-AAC22EF0B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11AB34-4B9E-488A-9CCA-254BBFAAA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1353F1-16CC-47B4-8049-F7B4C57DA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E3A6A8B-25A1-4F12-AD6B-1C0ABBE3D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D8C8F65-238C-4A3B-8DA8-E3991E49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97C5-438C-4F15-BCD9-4423228EA441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C1E47B6-54CE-4A4D-8C7F-0BBD18DA0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0984F8-7D9D-4095-9EB5-123FA4DD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7364-2C96-4860-8767-354ED7CE0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76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2889E3-7E50-49D8-88CD-2639DC63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F0A132-8BF1-498A-A8D0-A4E7F3FB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97C5-438C-4F15-BCD9-4423228EA441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C14E834-55CB-4F32-97CA-9D82AD43B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C5C4B44-CC5E-4F7E-BBD2-D610B5EC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7364-2C96-4860-8767-354ED7CE0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527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0342239-8F62-44DE-A0B4-94E04CD56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97C5-438C-4F15-BCD9-4423228EA441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646402-07E3-4679-8EC4-0A2D016D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C35CAA-C07B-4B68-8B98-81A60110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7364-2C96-4860-8767-354ED7CE0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11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A213E3-3C23-4ABE-A5EE-5A7DF14B5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5C125F-EEFE-494F-B3B8-D7B6DF369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EA4571-E5D1-4A6C-A248-3282D240B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DA64CD-2FAB-4553-99BC-CC541FE8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97C5-438C-4F15-BCD9-4423228EA441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3DDE11-1B34-46F3-90A6-5A77F4C07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2A848E-6445-46EC-A04D-B0A5EAF94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7364-2C96-4860-8767-354ED7CE0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16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F63FD3-5E61-452C-B14F-36789F323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5EFB34E-D115-4093-A9CD-BA0F86A4A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526FD05-46BD-49EB-B0D2-53F24685B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4576F4-6AE1-4F14-BDEA-535FFDB0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97C5-438C-4F15-BCD9-4423228EA441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0AB73E-F960-4800-9F04-89F0E37F2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FC7CD4-E3C5-41F3-927D-2F59C654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7364-2C96-4860-8767-354ED7CE0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24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BF3FC6-4A8B-4014-BEE7-489C9A5DB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53048D-99A4-4031-9314-B6E5229C0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836EC2-1B66-44A0-AC17-AD77347FF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497C5-438C-4F15-BCD9-4423228EA441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85823B-D0A7-4217-B4F2-9EC13C0F9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12E87F-B4E7-4429-9B24-5D181F9D3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57364-2C96-4860-8767-354ED7CE0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01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310CF99-A364-4EA0-B147-A210B9A61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/>
          <a:lstStyle/>
          <a:p>
            <a:pPr marL="0" indent="0"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sz="1800" b="1" kern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Отчёт о выполнении лабораторной работы №15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Российский Университет Дружбы Народов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Факультет Физико-Математических и Естественных Наук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1200"/>
              </a:spcAft>
              <a:buNone/>
            </a:pPr>
            <a:r>
              <a:rPr lang="ru-RU" sz="1800" i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Дисциплина: Операционные системы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1200"/>
              </a:spcAft>
              <a:buNone/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Студент: Акуленко Максим Андреевич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1200"/>
              </a:spcAft>
              <a:buNone/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нкн-01-20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1200"/>
              </a:spcAft>
              <a:buNone/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Москва, 2021г.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081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CE8EBE3-BABE-4F02-BEAC-543FD541B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Приобретение практических навыков работы с именованными каналами.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766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8841CBE-C942-4841-AA2A-DE65C55C8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Изучите приведённые в тексте программы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server.c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client.c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Взяв данные примеры за образец, напишите аналогичные программы, внеся следующие изменения: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Работает не 1 клиент, а несколько (например, два).</a:t>
            </a:r>
            <a:endParaRPr lang="ru-RU" sz="18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Клиенты передают текущее время с некоторой периодичностью (например, раз в пять секунд). Используйте функцию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sleep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для приостановки работы клиента.</a:t>
            </a:r>
            <a:endParaRPr lang="ru-RU" sz="18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4141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3AF024C-CEAB-4911-B221-66381F45D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1257300"/>
            <a:ext cx="634365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98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24A663A-8A98-4CC4-8106-981E43717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514350"/>
            <a:ext cx="649605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460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A75E508-003E-4FDB-B7FE-234B5001F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638" y="0"/>
            <a:ext cx="63087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99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5BBB0F5-FCE2-4E0B-A8B7-2324D3EE3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результате работы , я приобрел практические навыки работы с именованными каналами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37662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120</Words>
  <Application>Microsoft Office PowerPoint</Application>
  <PresentationFormat>Широкоэкранный</PresentationFormat>
  <Paragraphs>16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Акуленко Максим Андреевич</dc:creator>
  <cp:lastModifiedBy>Акуленко Максим Андреевич</cp:lastModifiedBy>
  <cp:revision>2</cp:revision>
  <dcterms:created xsi:type="dcterms:W3CDTF">2021-09-26T22:05:59Z</dcterms:created>
  <dcterms:modified xsi:type="dcterms:W3CDTF">2021-09-27T08:37:40Z</dcterms:modified>
</cp:coreProperties>
</file>