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7" r:id="rId4"/>
    <p:sldId id="256" r:id="rId5"/>
    <p:sldId id="259" r:id="rId6"/>
    <p:sldId id="261" r:id="rId7"/>
    <p:sldId id="258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7F8101-3ABF-4370-B069-2B9A6571B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FA1611-A741-4DA3-8390-B95207EC8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7D07C7-7E6E-4293-826D-63FEFE1F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5CBE-3157-4FC5-815F-B77A504F72EB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6E2229-B51C-46C7-B737-011D496A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99EC30-AB22-42DA-9118-406039F8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B2F3-348F-42C8-9844-D3DB685E2B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45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3A03F-9A35-4DDC-9D5D-95F8E6110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23D2C2-5185-473C-8A3F-6B95C8082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2BF931-6032-40B6-9A32-D2CBE7AC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5CBE-3157-4FC5-815F-B77A504F72EB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15695E-571F-4643-BCE5-F0F7CC36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A47D0D-B03F-4760-993B-5D2B9A87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B2F3-348F-42C8-9844-D3DB685E2B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55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63B6BCB-1304-4E0F-93D8-D40B30A0F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F5B371-2384-4A4C-990C-8FB66E9E1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DC35F6-DF4A-4AEA-9271-EA0935682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5CBE-3157-4FC5-815F-B77A504F72EB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2469C9-33E1-4463-A9EE-D21E5041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2F59D6-8CD7-4799-BFF2-98E112BC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B2F3-348F-42C8-9844-D3DB685E2B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01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35150-2522-426E-A4CC-D7F222F6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905D33-E920-4C95-BC6C-8C58516E3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3CDBBA-AB90-4948-B123-417658CE3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5CBE-3157-4FC5-815F-B77A504F72EB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982F17-A845-48EB-8128-ACFF9C54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361EBA-33BF-47F4-9D5D-7A9FEDF1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B2F3-348F-42C8-9844-D3DB685E2B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65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7C46D-26F9-434D-815A-9FE7925EB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7CAF10-4E32-467E-90BC-6820E8FC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7C1C0D-9804-4D70-A589-9BFCB7CF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5CBE-3157-4FC5-815F-B77A504F72EB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8C4DE8-8C2D-42EC-9D76-C56B964D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B661FB-9F98-482B-A4F6-E8873E3B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B2F3-348F-42C8-9844-D3DB685E2B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50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345C5E-EA61-45C4-9349-27A622EA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45F4A6-20A5-4547-BBB8-4B9368D80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ADA6A7-D4D3-4734-9ADC-344BD6AF1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197599-7341-4640-83D1-5E92AD91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5CBE-3157-4FC5-815F-B77A504F72EB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5AF202-4188-46F1-BD3E-521D1720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A0180A-48D1-4CF6-BFFA-3173CDD9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B2F3-348F-42C8-9844-D3DB685E2B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9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3CFE39-D3AA-49EB-ABE6-529B9DF0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F31D1F-CA3D-40F1-B577-E3F90E608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6C1603-7919-4F8F-B235-B79824CA3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D055D13-588F-4E0D-A958-2B5ADBC00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ED42BF-FF57-4494-B2D4-11B1A1DC3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D0C27C-056A-47EF-902B-55D2B67EB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5CBE-3157-4FC5-815F-B77A504F72EB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5DE3C64-069E-4BDC-8EAE-0C215CF73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2F56090-B2AA-4E7B-BAA0-37631D847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B2F3-348F-42C8-9844-D3DB685E2B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11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9BA102-D05D-4DA5-BA8B-D3D00412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7A02987-4F4F-4273-9E41-0C7EFCE1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5CBE-3157-4FC5-815F-B77A504F72EB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7CCA97B-60F9-48D4-9A50-2D680FCE3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22030E5-3D07-4464-886A-426CE0EAF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B2F3-348F-42C8-9844-D3DB685E2B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47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80265D8-C787-48AB-B88E-DB7716AE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5CBE-3157-4FC5-815F-B77A504F72EB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A575F6-520A-4B3D-BE8B-8C65FA14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79B29B-3582-4A1E-A301-4648BF37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B2F3-348F-42C8-9844-D3DB685E2B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68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DC6A63-B2A1-4E4D-BCDC-C1F2A23D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BB36C7-FEAE-479C-BD0A-5A27D437D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F6E98A-ADE2-405E-979B-BC3E681D2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F0C229-620F-47EA-AD00-1A6F65B89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5CBE-3157-4FC5-815F-B77A504F72EB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A2BDD6-B1E8-4CF1-AA0D-909F7484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F02DD0-2C03-4FF2-BE37-E7E8B070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B2F3-348F-42C8-9844-D3DB685E2B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66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604B9A-D1AA-4403-A46D-4AA5DA3C2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6A8ED06-99A9-4FBF-A987-C0CCDAF3DB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1AA3C6-0CE8-4F09-BB6D-FF2A0298D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4049D0-18BA-4168-BB1F-F8C03EFA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5CBE-3157-4FC5-815F-B77A504F72EB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C7A384-CF1D-4C32-9FD9-FE0A0300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22B0D3-F546-436E-ADAC-01F1D601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B2F3-348F-42C8-9844-D3DB685E2B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42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558DF-28B6-484C-A78B-1603C6DE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E79FC5-0F90-45D9-8CBE-301F3B773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FB0DB8-FCB6-494A-A26F-C74173DDB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5CBE-3157-4FC5-815F-B77A504F72EB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EE97E6-8614-4E8D-9662-A9DD73413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874D8A-7B99-432C-9241-96996105E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8B2F3-348F-42C8-9844-D3DB685E2B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91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AA06556-35C3-4189-AC93-98E3E7094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800" b="1" kern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Презентация лабораторной работы №2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b="1" i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Российский Университет Дружбы Народов</a:t>
            </a:r>
            <a:b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i="1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Факульткт</a:t>
            </a:r>
            <a:r>
              <a:rPr lang="ru-RU" sz="1800" b="1" i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Физико-Математических и Естественных Наук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b="1" i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Дисциплина: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800" i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Операционные системы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b="1" i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Работу выполнял: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Акуленко Максим Андреевич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С/б: </a:t>
            </a:r>
            <a:r>
              <a:rPr lang="ru-RU" sz="1800" i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1032200540</a:t>
            </a:r>
            <a:b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i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НКНбд-01-20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169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C64D0A1-EC91-4D7E-979C-629D2EF42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Основная задача, которую мне нужно сделать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научиться отправлять и извлекать запросы из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18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научиться работать с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git-flow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сделать релиз, а затем отправить свой код в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Настроить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своем компьютере, инициализировать локальный репозиторий в папке с лабораторными работами, добавить все нужные файлы в репозиторий, подключить удаленный репозиторий с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связать локальный и удаленные репозитории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461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D479A74D-1A1E-4000-8D00-9F7D72CBE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8753" y="1253331"/>
            <a:ext cx="5454493" cy="4351338"/>
          </a:xfrm>
        </p:spPr>
      </p:pic>
    </p:spTree>
    <p:extLst>
      <p:ext uri="{BB962C8B-B14F-4D97-AF65-F5344CB8AC3E}">
        <p14:creationId xmlns:p14="http://schemas.microsoft.com/office/powerpoint/2010/main" val="1772924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56D1B3-2768-4383-8919-69A8EFBE1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DCB6FC-442E-4189-BC51-4F739FA25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4DBF5D9-BB05-4184-BF29-D7E963070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8961"/>
            <a:ext cx="12192000" cy="506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8FE972-7DDE-4794-B0E4-A4B2E8CC0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95" y="2181051"/>
            <a:ext cx="6697010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2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DEEA21-493A-4920-9F8D-E717D83E4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7690"/>
            <a:ext cx="12192000" cy="430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0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FEE45F-8395-4E96-A8ED-E5E98EAF0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8687"/>
            <a:ext cx="12192000" cy="454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7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2C66056-126B-4DAB-92B5-72F8354B5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800" b="1" kern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 настроил Гит на своем компьютере, сделал версии и ветки и отправил им свой код, использовал ключ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git-flow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48993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121</Words>
  <Application>Microsoft Office PowerPoint</Application>
  <PresentationFormat>Широкоэкранный</PresentationFormat>
  <Paragraphs>12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Symbol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Акуленко Максим Андреевич</dc:creator>
  <cp:lastModifiedBy>Акуленко Максим Андреевич</cp:lastModifiedBy>
  <cp:revision>3</cp:revision>
  <dcterms:created xsi:type="dcterms:W3CDTF">2021-09-26T21:04:22Z</dcterms:created>
  <dcterms:modified xsi:type="dcterms:W3CDTF">2021-09-27T07:00:03Z</dcterms:modified>
</cp:coreProperties>
</file>