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0465C-BFD5-4DDA-A925-E477A49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DD4490-E3FC-45B6-9DC3-6A96C5CF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C0B00-9664-4C6B-9E54-345432A7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0EC30-6823-4451-BF3B-0B26B169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9F8A0-2806-438C-B204-10D74EE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E326-BD59-46BE-BE9F-BE3B205A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706DDA-4ECF-4B2A-8D2F-A34A3474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F5836-D47F-4726-ABA6-B7FC7FC4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F2361-8B40-4D91-ADEA-90779E2C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5D82E-D7F9-4D32-98D9-1ACC6C72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3C17A1-8B3E-4BC6-9840-55563F8F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4BF9BB-3A64-4304-A6BF-2EC6DDD4E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7DB95-D6B4-4EF6-95EE-3D9053E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1FE89-7C3B-448B-B447-2CD51243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C6DE7-BF1A-4CE5-8B44-FBED6B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847A1-24AA-451C-9803-3909E473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3217C-9452-4A46-93D9-72BBF0FE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A91B6-7A6B-45E6-ADD0-CF86D42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AAFA9-7764-447B-8E2F-35461D5E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6A9B6-C228-42E8-8748-7C20A4E1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368B2-AAC6-4CD9-ABEF-745864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37FDB-5545-45FC-B260-4D97FB8F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8B120-B3BF-4AB1-8229-3827980D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F16DD-9923-432D-AD6D-68E5AEC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EBD66-E52C-4B8C-A956-2174548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13AD9-9726-4CC1-9E71-DDF7CCF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D2DC6-6D9D-484A-B403-A9533F57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270ED4-3EE5-4461-96F6-36C208CF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13039-643F-4376-8307-6DC4E17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1825A-68CD-4BBB-9BC7-A9E62316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7E1BEF-1921-4B36-9503-4BCFBDA2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5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20645-1B91-41BB-882A-4788769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9CAC6-76EE-4314-9F80-B261CE33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7B7154-F167-4869-BD23-0CA30014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68C8C9-1F4B-495B-823E-02024B63D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60D446-B60D-4429-A389-5131D1322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9B6FE4-B3BC-431F-B3D4-9BAE72CC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87638E-8195-4D4D-BD91-708CD3B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10C42-EA82-4A05-976E-D618E0AE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3957D-9D6B-4C76-9112-2662D843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FBA160-89C3-4C7D-9E34-FEC5083B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E6516-B24E-4571-8C97-AC884A15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99C4A4-9914-4063-B6AB-414AB64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8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600BFB-5088-4313-9012-A1221E92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F11AAB-4B05-4402-AB02-E85CB3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A6CE-C511-4513-A437-6250A175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7B81F-1F56-4633-AC50-CF59D447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135ED-0C02-4AF4-901B-74EB1660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42B23B-4BBA-4160-B113-E1CF0F92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689656-0A67-4BEC-941D-0489A21F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56403-56D6-4841-A711-B9546B54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57147-F2E8-473F-9D7E-620F3BC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2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62380-4315-4D16-A475-39AC5041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DE2DD3-985A-41AD-BF45-FBB31AE2A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BB5F05-566E-426B-970B-99D4440A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91106A-B843-4C96-A919-9095E794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68CE1-7B7C-4C03-9099-9BA02928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FE836B-9056-4F88-A410-4A35E95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F0F66-F4FD-40EB-97F6-E868DF83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A38139-2FA4-429C-B4A9-ACA6F2F5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DAF6D-8674-4533-88BE-D4001E0C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186A-A356-4DC3-946E-83D24880F4F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D6BC6-C031-498C-9D90-7ECD7FF8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6EB27-A937-4C9C-B7E4-1EDC64EF1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67DE-EC1E-4E47-887F-611550DD5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0CC23E-6FA1-4F58-9A63-1CC87C71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Факульткт</a:t>
            </a: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выполнял: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С/б: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1032200540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НКНбд-01-20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D0936-2DFC-472E-BCC3-B5644075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B5304-8476-4943-8E11-D64F673B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задача, которую мне нужно сделать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Научиться писать на языке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Научиться как изменить формат файла через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Pandoc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нужно сделать отчёт по предыдущей лабораторной работе в формате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отчёта предоставить отчёты в 3 форматах: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нужно загрузить все файлы на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5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38952-76D5-4593-837F-E21CBD076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EA5224-80F8-4D23-99FE-F4D7195E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94CC0-5C95-4BCC-8BF9-B7A719F0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0"/>
            <a:ext cx="10180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29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88FB5-8136-4360-96D3-8EBB2EB9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3000315"/>
            <a:ext cx="69065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F46BD-AD0B-4C7B-B002-8B77141D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лабораторной работы я сделал отчёт 2 лабораторной работе через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конвертировал его в форматы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489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7" ma:contentTypeDescription="Создание документа." ma:contentTypeScope="" ma:versionID="2b81a5b3c8272bed93af138efafeccde">
  <xsd:schema xmlns:xsd="http://www.w3.org/2001/XMLSchema" xmlns:xs="http://www.w3.org/2001/XMLSchema" xmlns:p="http://schemas.microsoft.com/office/2006/metadata/properties" xmlns:ns3="877740f6-962c-4698-9fed-5af4630b4c57" xmlns:ns4="d4275262-1e53-453c-a2b4-0b8d3af86857" targetNamespace="http://schemas.microsoft.com/office/2006/metadata/properties" ma:root="true" ma:fieldsID="5f512d5c8f9920e6760b3148f64422d7" ns3:_="" ns4:_="">
    <xsd:import namespace="877740f6-962c-4698-9fed-5af4630b4c57"/>
    <xsd:import namespace="d4275262-1e53-453c-a2b4-0b8d3af86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F3188-AD0B-4D07-B925-C7790F642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740f6-962c-4698-9fed-5af4630b4c57"/>
    <ds:schemaRef ds:uri="d4275262-1e53-453c-a2b4-0b8d3af86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DB22B-D9C6-484E-840A-50D76FCAA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EA116D-2C76-4EC2-897D-A89AFAD9A437}">
  <ds:schemaRefs>
    <ds:schemaRef ds:uri="http://purl.org/dc/elements/1.1/"/>
    <ds:schemaRef ds:uri="877740f6-962c-4698-9fed-5af4630b4c57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4275262-1e53-453c-a2b4-0b8d3af8685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2021-09-26T21:13:44Z</dcterms:created>
  <dcterms:modified xsi:type="dcterms:W3CDTF">2021-09-27T07:04:41Z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