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6" r:id="rId6"/>
    <p:sldId id="256" r:id="rId7"/>
    <p:sldId id="258" r:id="rId8"/>
    <p:sldId id="259" r:id="rId9"/>
    <p:sldId id="261" r:id="rId10"/>
    <p:sldId id="260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E8893-03A4-4F15-BC72-19A203297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7DF8E-BF19-49C4-9ABF-901F944E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E950D-E17B-4EBF-8DF1-28FD78D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15143-7E8D-41FF-AE06-917781A3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C2A71-A7B6-4B8E-A0E4-5E5F81F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9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07E86-BA46-4E84-9971-2FC94F68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E78DC-4AAE-49BC-9128-DC9BC60E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DC1DD-F148-4054-B7FB-96076543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64E9E1-7B15-4808-B234-EFEFD677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B2F62-2F24-434F-AEA3-BBC65860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134F27-A715-44FA-9149-0C404D84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DF472F-6813-4389-9C89-228CCB7BB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93519-4802-4498-9173-D734CE0D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69A76-FFF4-477D-B77F-FA51A42C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04599-820C-4C18-8B81-70D50511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7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9028B-25DE-4AEE-AA7E-3D586378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6642B-C2E4-45DB-8C07-0B1EEC74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28796-99CA-4955-BFA8-7294E875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6D368-613B-452E-96F4-2F746E56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F138C-9EB0-4963-B318-D7866124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58CAA-0617-4EAE-849D-631E6B70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D5A269-009F-4670-ACEC-654BD737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2D4F39-5E1E-4905-B6CB-F77F4013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0A407A-411B-4F32-8376-B1B7520C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EC1E4-42D7-4E03-A4F1-F5DD8EB1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6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C559A-B6D7-4368-9431-C3233A97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BD229-E166-4E5D-9ECE-CCDDDB0AD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655315-0B98-4CBB-AA01-D5F85941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043787-BA45-4B57-8F06-5C7DB091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BA26D-9D23-4A1B-A6D4-B8EFACB5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3F6B0-19F7-435D-B2D0-EDFF789E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07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7A26-3762-451A-A685-3C7E22EC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1B248-FA5D-41AD-933E-9D7CC143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56B551-3048-425C-9BA1-EA2E3CB76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B2991E-15BA-4FAB-861D-F4D00E5A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2B981A-7B2B-4D3C-AA70-32A60E528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88B381-E12C-4BB4-9BD4-2EA94770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4C2535-420F-43B5-A75F-11B09AF3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19AE7C-6C60-4227-9F3C-B5E5388C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EC712-C89F-44EB-8A25-2F5A51DB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D9D30D-53F7-4A3A-BEDB-8B86A232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4A4666-47CF-43BC-AFC8-E35BFBFC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B6B51F-A9E4-4CC1-98C4-0B06CF80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A35184-4EFB-45AC-900A-A17C2501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9F1F70-2A2B-49F3-B8A6-6F9F93DF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B6E105-1FB4-4E40-BC81-04086226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3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2856-68AF-4283-972A-47A7D977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7475F-4694-4693-B42C-9DB12275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12CA9A-E040-4D43-A21B-7D2A6039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0601DB-ED6B-4716-BC85-2FC42A8E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B24F47-4943-4608-B006-26897FC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09E9D-B7B0-408C-918D-FF599567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5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299D6-E19C-4475-9FCD-4442DF88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B91CE4-D82C-4758-9F6C-575C34A01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904A-99C6-40EC-80F8-ED9408C4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DFF1D-2AFF-43F0-8F84-35B3000C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1B1250-5C32-4368-82A3-61CCADC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5BEEAD-C53B-442F-9631-347704F2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2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6A401-B7A1-4410-BEB1-31D332BC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EE69B-CEA3-4899-AEFF-32FA1D7A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631EB-2F3C-4199-8E4C-1A2B86F8D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D5AB-4E75-42DF-8EBD-3F976ED358A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19EB0-2991-464A-8E2B-0A006289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49B04-CAD2-4DBE-8ADD-37A9ED0F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EF4F-4D59-45F8-B46C-475B1CDF4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A9B62A-09EC-4568-8282-3351F31F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лабораторной работы №4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Факульткт</a:t>
            </a: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выполнял: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С/б: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1032200540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НКНбд-01-20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11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01A6FE-7808-4B6B-9A24-FD2D1677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253331"/>
            <a:ext cx="10515600" cy="4351338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задача, которую мне нужно сделать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ознакомления с операционной системой Linux, получить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опыть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ней и с консолью и с некоторыми графическими менеджерами рабочих столов операционной системы.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и работать с графическими элементами управления средой (GNOME-KDE-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Xfce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исользовать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виртуальные консоли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графические интерфейсы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ознакомится с менеджером рабочих столов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7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6A45D-F107-4F0D-BC0A-634231CC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57162"/>
            <a:ext cx="83343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D4912E-F689-4F02-822B-C0FE0199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FDBACD-2543-48A5-B2E2-BD25C845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150"/>
            <a:ext cx="12192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37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306C24-B632-4E80-BDB1-9BD6587E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00038"/>
            <a:ext cx="8296275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4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4890B39-43F4-4BFE-A8F2-1E7722EF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452438"/>
            <a:ext cx="833437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1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B5F3B2F-4D53-49E4-A95A-00026839E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433388"/>
            <a:ext cx="831532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0F298D-55FB-4338-B6CC-FBCFCBC5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 выучил основы работы с терминалом, менеджером столов и системы в целом графических интерфейсах и сейчас я могу работать в различных графических интерфейсах и использовать виртуальные консоли.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449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9DAD8CDE15CD409C2FFDE99790C097" ma:contentTypeVersion="7" ma:contentTypeDescription="Создание документа." ma:contentTypeScope="" ma:versionID="2b81a5b3c8272bed93af138efafeccde">
  <xsd:schema xmlns:xsd="http://www.w3.org/2001/XMLSchema" xmlns:xs="http://www.w3.org/2001/XMLSchema" xmlns:p="http://schemas.microsoft.com/office/2006/metadata/properties" xmlns:ns3="877740f6-962c-4698-9fed-5af4630b4c57" xmlns:ns4="d4275262-1e53-453c-a2b4-0b8d3af86857" targetNamespace="http://schemas.microsoft.com/office/2006/metadata/properties" ma:root="true" ma:fieldsID="5f512d5c8f9920e6760b3148f64422d7" ns3:_="" ns4:_="">
    <xsd:import namespace="877740f6-962c-4698-9fed-5af4630b4c57"/>
    <xsd:import namespace="d4275262-1e53-453c-a2b4-0b8d3af86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40f6-962c-4698-9fed-5af4630b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75262-1e53-453c-a2b4-0b8d3af86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7D725A-7FE8-408C-8BEB-433CA5ED2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740f6-962c-4698-9fed-5af4630b4c57"/>
    <ds:schemaRef ds:uri="d4275262-1e53-453c-a2b4-0b8d3af86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8588FB-E4E4-46E0-9BDC-5E512A7C6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605A7-AB72-4124-B314-B6DDCF3E4B04}">
  <ds:schemaRefs>
    <ds:schemaRef ds:uri="http://purl.org/dc/terms/"/>
    <ds:schemaRef ds:uri="http://schemas.microsoft.com/office/2006/documentManagement/types"/>
    <ds:schemaRef ds:uri="877740f6-962c-4698-9fed-5af4630b4c57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d4275262-1e53-453c-a2b4-0b8d3af8685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3</cp:revision>
  <dcterms:created xsi:type="dcterms:W3CDTF">2021-09-26T21:17:00Z</dcterms:created>
  <dcterms:modified xsi:type="dcterms:W3CDTF">2021-09-27T07:08:26Z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0x010100069DAD8CDE15CD409C2FFDE99790C097</vt:lpwstr>
  </property>
</Properties>
</file>