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6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06147-EB04-4863-8287-90E1A00B5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4DD7DC-DF3A-4E2E-95FE-4190E86C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ACADC8-3872-4A2E-8700-5455AE33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C4A5D-8A57-4BF1-80BF-B560F1A0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68820-7F8A-4527-AD2A-33F2AAB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2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67BE7-E058-4667-A263-C7607CA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2043E8-5827-420C-BB5C-6EA8891EF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2A2676-918A-4BB6-A04E-BAF510E8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8121C8-991D-468D-B4C8-B5326245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A2F8F-82C6-4D1C-A5B1-71B35F5C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5881A2-B974-42D2-A9A5-5B06BD9F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7B7163-5E0D-401D-A884-64075964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441AA-F294-46A4-8CD5-61623F15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8F465-3A14-4A7F-81A1-08000672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25C8C-4877-4BFD-A768-AA1501F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C9816-94B3-4038-B91E-CF96C22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F95B3-F940-4791-9CCA-A1F38B62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9BC8A-9FC2-4C2A-8D7B-F9F69D27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E1ECA-7988-4CF8-B76E-22D074EB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D854E-2236-480B-B964-62E662B9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82480-EA41-4D5C-A2E3-685FDB31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CFD5E-A20B-48C4-8D7A-D649376C4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8837-963D-4A80-A6EC-6F17E3E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270324-E031-470A-9A3E-821051A8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3271-9C84-4560-A7BA-34237BDB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7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67DF8-DED6-4FA0-8382-9195FDA3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BE508-7FD8-4CEC-B7E1-381E0DE66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D71CA3-E66E-4BE5-8F9D-911EDE7F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88698F-73A9-4379-8261-B735065E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B68FF9-03CA-4311-8B1D-EB42373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774012-D6C5-4E1E-9EC3-49A9CDBA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48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9B909-6DD7-47D3-B01A-02FDEE19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A9328F-25D6-46D1-9E90-A8EE3010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6A20F-3237-4340-8D89-DDA58566B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7EEE74-195D-4561-B240-0DE0E6AB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D94783-8AF4-498E-A6D4-E24653E37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0CC1ED-9708-4ACB-BF04-FDED8DC5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EC651D-392A-4990-9BC1-BD6353E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882EDA-E5BD-4320-A11A-7C75EDCF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312A-6778-43E8-853A-7F3C7E1A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B406BD-7E1B-43F6-87ED-CF402B5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F61002-B9B7-4002-B0C5-B307BE90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DFE86C-7A1C-4582-9C75-88AEC335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8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B2A70-26F6-40E1-A558-06151ED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A363B7-B0E2-44AC-A2A1-5EF4CBA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B2CC53-03C4-4A96-88EC-32396CF2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9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C5372-2764-4687-B983-216CC0D0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7B85-E31E-4AFB-9F8E-ED42E0E8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7C2C79-506E-4E29-8A94-B737F990B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8856E-3FB6-45B2-B99D-DCA6981F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432061-F903-4D72-A908-72B3BF0F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9E55F-413F-4FA1-933F-CA191E1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F19AE-BAB3-45DC-A08E-260B54BD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49083A-39E2-4B38-BB51-0D9BABEB0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7E4FE5-FF11-4AE6-AFE1-E2EF7D69B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3F9C3B-F819-429C-8E86-484CFDC1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F92C41-7F2B-4873-894F-918AFE7B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0F367-2B75-4235-9AE1-F591E924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96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20722-28C7-478E-BAD0-C09A6C16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2431E0-7518-4C76-8E6A-4116585B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E5E50-B87F-46CA-B8F3-95A656D7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998B-2C53-4EC6-B3A7-731929F1C76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2A0F7-A324-4026-8652-ED0DABD19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EE801-F89D-471E-A08F-13D1BA54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F8D0-F17C-482C-A5CC-A022D3F76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0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DDAEAE-4BE4-4297-A895-B7A3C96F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№5</a:t>
            </a:r>
            <a:b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Факульткт</a:t>
            </a: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Максим Акуленко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3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FE5452-B56E-4517-BE58-6A0D9BE7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взаимодействия пользователя с системой посредством командной строки.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 работы: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Определил полное имя моего домашнего каталога.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Перешел в каталог 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вывел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содежимое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команды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разными опциями.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Выполните следующие действия: В домашнем каталоге создал новый каталог с именем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А в каталоге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создал новый каталог с именем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morefun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домашнем каталоге создал одной командой три новых каталога с именами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misk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Затем удалил их. Попробовал удалить ранее созданный каталог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командой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Произошла ошибка, так как данный каталог не был пустым.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Удалил каталог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morefun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 домашнего каталога. Проверил.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0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A5F989-80DF-4712-A981-755892F0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390365"/>
            <a:ext cx="743053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DD26E7-EA59-4876-B819-926FBAD1C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133154"/>
            <a:ext cx="667795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5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77C7D9-9717-4FD9-AA23-AAA8F5666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142945"/>
            <a:ext cx="619211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F9ECD7-4AFA-41C6-9C4D-F8F9D0CC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70" y="2685946"/>
            <a:ext cx="436305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1B42E8-DB90-4DDF-8689-653ADF84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962"/>
            <a:ext cx="10515600" cy="2124075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Приобрел практические навыки взаимодействия пользователя с системой посредством командной строки. Изучил опции различных команд и понял как и где их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преминять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308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2021-09-26T21:20:07Z</dcterms:created>
  <dcterms:modified xsi:type="dcterms:W3CDTF">2021-09-27T07:13:17Z</dcterms:modified>
</cp:coreProperties>
</file>