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62" r:id="rId7"/>
    <p:sldId id="263" r:id="rId8"/>
    <p:sldId id="256" r:id="rId9"/>
    <p:sldId id="258" r:id="rId10"/>
    <p:sldId id="259" r:id="rId11"/>
    <p:sldId id="25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BCF2D-24DD-412A-92B9-63A0AC42E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8B9F5A-33BB-4BD3-8B6F-0999800BB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EA5FE2-CC8C-46D7-B423-2352864F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5C8D43-36D5-44D4-8114-22AF704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BAC7B-2D55-4081-A275-FD2C1935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2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B6495-3FCE-4CEE-921B-4340EBF6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817CC6-4E99-497A-A4FF-15CBCBE3A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679BFC-302A-4137-AD5E-B203A269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5E3516-1EB4-4CC8-A2B6-CE5E1252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21D4E-08CC-4805-AE22-B8CBCF86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6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448A77-C587-460D-A245-9A3E47A9E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4504DA-C18B-40AE-BE9A-52789741F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3A36C-1889-4C55-9CBF-20B13F9D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DF43EC-B591-420C-B7D0-912B27EF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D5B938-D5AC-4744-9BFC-F76D5B81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86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DCD1F-0D09-4A70-BA41-10D40F36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92A8BB-B724-4020-98D3-AF6F36BCB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78A0-4EB4-4403-B3E8-7AB52246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4BA863-C2C5-429D-BBFD-E342A38A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B23176-9690-4539-84B3-4B062D0B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10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61869-A196-4FA7-826E-804115A6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FC48AF-2BD7-4B3D-B315-50781DDCE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E1ECF-6654-4818-BEB5-80655A6E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9D5DE-496E-4E15-9F63-98319753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4B559-E26F-49B0-AC2C-5659B28C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8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F3944-EE9E-4B3F-8D9D-A6D783CE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F42F74-1E05-4053-A0F1-28F9A3A23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69E9AA-A97D-46F3-8379-1EB3E7D53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E17526-D3D2-4DA7-B916-14FD9B857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9DA72C-F03F-4AD5-873B-0FA78403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828185-CA7F-46DB-8B4A-F3D29C1A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85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022C9-339A-4E73-A077-38A2CD030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23D3FA-99DB-4B70-93C0-C46B344EC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89A14C-7CFA-4DC1-9B29-850D019C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445E6E-4D48-42BA-9BEC-F8357D918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C80827-8810-47DE-9A8C-2051C6FF2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D6D39D-7AC5-42ED-8DF3-CDE7E3FD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29186C-DC50-4E91-B5F2-3B2677CC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FB86E3-1EDE-466F-BC54-C9841335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86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B98B0-CFB0-426E-840F-609398FE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97A8B9-EF12-4F58-93A9-722214D6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28C312-BDA6-4918-B69E-67429CFB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5F925D-D9E2-4019-B6B6-88600A1E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7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9ED5BD-8ADA-4BB9-9E58-73CF2667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257A01-D31C-4830-BB7F-AD609F71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761539-4AA5-46E8-AC0E-3EB94C67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8B5C7-9A66-454F-BC7C-1582CE26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82129D-C672-49CF-A49D-9B30BB46F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510516-356C-4AD8-824A-C3CB3B018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BB483-D7AD-44A1-8319-6C81D17D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D99DC6-CF1A-4E76-B707-85A06B2B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5C99E4-A87D-4C0A-8342-931F780D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8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78B39-6A98-4851-8C9C-A179C1E4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F40D00-B9DF-4DCB-99FA-BB94C6671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D6BAF6-CC29-4849-AD2C-4EAA6A589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1DE4D3-0495-4DB7-90EF-AD87E9E2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31370F-A2FA-4B4D-B8A2-D43A053D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FC6782-673F-44EA-8BE6-6A22E7D9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52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E7E9F-AFCF-4C88-8C07-7EEE0294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54E415-47A4-4778-A26D-C58938B58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C5E097-6F2E-4650-9782-32A172235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76BC-FE48-4A36-8833-51561A7C8F3D}" type="datetimeFigureOut">
              <a:rPr lang="ru-RU" smtClean="0"/>
              <a:t>27.09.2021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00C45-8BD2-497D-97CE-2802EE984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4C868-4E71-4853-B267-72AAA9D8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310AB-A857-4AA0-B867-E7DDB5E7BA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49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D784471-5D66-48AC-BA02-7F3A0CBD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1800" b="1" kern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Презентация лабораторной работы №6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Российский Университет Дружбы Народов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  <a:buNone/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Физико-Математических и Естественных Наук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i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Дисциплина: Операционные системы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Акуленко Максим Андреевич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нкн-01-20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1200"/>
              </a:spcAft>
              <a:buNone/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Москва, 2021г.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61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B015C28-B434-4F64-8DA0-348A9FBDD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4725"/>
            <a:ext cx="10515600" cy="2746376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Ознакомление с файловой системой Linux, её структурой, именами и содержанием каталогов. Приобретение практических навыков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632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160C36-A34D-44DB-ABD8-17C7F2CECEF2}"/>
              </a:ext>
            </a:extLst>
          </p:cNvPr>
          <p:cNvSpPr txBox="1"/>
          <p:nvPr/>
        </p:nvSpPr>
        <p:spPr>
          <a:xfrm>
            <a:off x="120650" y="1196204"/>
            <a:ext cx="11950700" cy="3948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24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Ход работы: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 все примеры, приведённые в первой части описания лабораторной работы.</a:t>
            </a:r>
            <a:endParaRPr lang="ru-RU" sz="16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 следующие действия:</a:t>
            </a:r>
            <a:endParaRPr lang="ru-RU" sz="16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Скопировал файл 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/io.txt в домашний каталог и назвал его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домашнем каталоге создал директорию ~/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ski.plases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Переместил файл 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каталог ~/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ski.plases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Переименовал файл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~/</a:t>
            </a:r>
            <a:r>
              <a:rPr lang="en-US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ski.plases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/equipment 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~/</a:t>
            </a:r>
            <a:r>
              <a:rPr lang="en-US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ski.plases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equiplist</a:t>
            </a:r>
            <a:r>
              <a:rPr lang="en-US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домашнем каталоге создал файл abc1 и скопировал его в каталог ~/</a:t>
            </a:r>
            <a:r>
              <a:rPr lang="ru-RU" sz="1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ski.plases</a:t>
            </a: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назвал его equiplist2.</a:t>
            </a:r>
            <a:endParaRPr lang="ru-RU" sz="16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87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A7B80D-94E1-4891-8DBC-427E2D488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Создал каталог с именем 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каталоге ~/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ski.plases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Переместил файлы ~/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ski.plases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equiplist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equiplist2 в каталог ~/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ski.plases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Создал и переместил каталог ~/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newdir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каталог ~/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ski.plases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назвав его 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plans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Определил опции команды 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необходимые для того, чтобы присвоить перечисленным ниже файлам выделенные права доступа, считая, что в начале таких прав нет:</a:t>
            </a:r>
            <a:endParaRPr lang="ru-RU" sz="24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drwxr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--r-- ... 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  <a:endParaRPr lang="ru-RU" sz="24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drwx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--x--x ... 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endParaRPr lang="ru-RU" sz="24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-r-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--r-- ... 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my_os</a:t>
            </a:r>
            <a:endParaRPr lang="ru-RU" sz="24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Bef>
                <a:spcPts val="30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rw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-r-- ... 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feathers</a:t>
            </a:r>
            <a:endParaRPr lang="ru-RU" sz="24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ctr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Проделал приведённые ниже упражнения, записывая в отчёт по лабораторной работе используемые при этом команды:</a:t>
            </a:r>
            <a:endParaRPr lang="ru-RU" sz="2400" dirty="0">
              <a:solidFill>
                <a:srgbClr val="24292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Просмотрел содержимое файла /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etc</a:t>
            </a:r>
            <a:r>
              <a:rPr lang="ru-RU" sz="2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/</a:t>
            </a:r>
            <a:r>
              <a:rPr lang="ru-RU" sz="2800" dirty="0" err="1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password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297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531D0C-7AAA-4A68-A78E-D66A3859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8" y="1180786"/>
            <a:ext cx="6506483" cy="44964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264A06-BC8C-46C3-A61F-DD568798F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8" y="1269686"/>
            <a:ext cx="6506483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8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DE5AFF-2028-4B63-A5F2-628BD0F2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1733313"/>
            <a:ext cx="595395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6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ABECB8-8A02-4D02-83F2-CEFF7AF0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26" y="1728550"/>
            <a:ext cx="678274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5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E7E6F9-AA36-46FC-8665-27DAE982C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Bef>
                <a:spcPts val="1800"/>
              </a:spcBef>
              <a:spcAft>
                <a:spcPts val="1200"/>
              </a:spcAft>
            </a:pPr>
            <a:r>
              <a:rPr lang="ru-RU" sz="1800" b="1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solidFill>
                  <a:srgbClr val="2429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Ознакомился с файловой системой Linux, её структурой, именами и содержанием каталогов. Приобрел практические навыки по применению команд для работы с файлами и каталогами, по управлению процессами (и работами), по про- верке использования диска и обслуживанию файловой системы.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260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69DAD8CDE15CD409C2FFDE99790C097" ma:contentTypeVersion="7" ma:contentTypeDescription="Создание документа." ma:contentTypeScope="" ma:versionID="2b81a5b3c8272bed93af138efafeccde">
  <xsd:schema xmlns:xsd="http://www.w3.org/2001/XMLSchema" xmlns:xs="http://www.w3.org/2001/XMLSchema" xmlns:p="http://schemas.microsoft.com/office/2006/metadata/properties" xmlns:ns3="877740f6-962c-4698-9fed-5af4630b4c57" xmlns:ns4="d4275262-1e53-453c-a2b4-0b8d3af86857" targetNamespace="http://schemas.microsoft.com/office/2006/metadata/properties" ma:root="true" ma:fieldsID="5f512d5c8f9920e6760b3148f64422d7" ns3:_="" ns4:_="">
    <xsd:import namespace="877740f6-962c-4698-9fed-5af4630b4c57"/>
    <xsd:import namespace="d4275262-1e53-453c-a2b4-0b8d3af868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7740f6-962c-4698-9fed-5af4630b4c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275262-1e53-453c-a2b4-0b8d3af8685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5682E6-516E-4B4D-B5A4-85940BD82647}">
  <ds:schemaRefs>
    <ds:schemaRef ds:uri="d4275262-1e53-453c-a2b4-0b8d3af86857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877740f6-962c-4698-9fed-5af4630b4c57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DC47027-C77A-44A1-9E7A-CD8E2093B1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7740f6-962c-4698-9fed-5af4630b4c57"/>
    <ds:schemaRef ds:uri="d4275262-1e53-453c-a2b4-0b8d3af86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ECC618-A3C6-432B-AA03-7EDB6D2E9C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339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Акуленко Максим Андреевич</dc:creator>
  <cp:lastModifiedBy>Акуленко Максим Андреевич</cp:lastModifiedBy>
  <cp:revision>3</cp:revision>
  <dcterms:created xsi:type="dcterms:W3CDTF">2021-09-26T21:23:46Z</dcterms:created>
  <dcterms:modified xsi:type="dcterms:W3CDTF">2021-09-27T07:18:51Z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0x010100069DAD8CDE15CD409C2FFDE99790C097</vt:lpwstr>
  </property>
</Properties>
</file>