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DAD4A-F138-4BC5-9582-05176771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14D8C-230F-4C0A-AD7D-E2C8C8E7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4C364-7C5F-464D-BE56-17A7274F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32BBB-F54B-4A1E-9764-4457699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AF9C4-67CA-4276-9A4A-8809E066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5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7F08B-002F-4AC5-B8CA-39016660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E72228-F8E3-447E-83F7-0D8A50DC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59C3F-3A21-49C3-81B4-080DFEF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E0FFB-5626-42B3-B2FA-E733E04E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6DBBA-31F9-411A-B522-B1FD3A62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37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5829F9-B7DB-40AE-B92B-485897F6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8EC11-BFC9-41C4-A842-5BA7CF5B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D971C-0875-4992-8BE3-BF4345A6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C83D3A-9836-4467-8EEE-777D659D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97DD9-3EA5-48DC-8183-255645EB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E0CF-4610-481F-9181-E301A82F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9547D-D199-4CFA-8717-FA58A5F2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1DBBC-19D0-405C-B1D9-65476611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FE261D-1F10-4837-8FF6-6ACE982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D0B45-6C4C-4ADD-BF02-BFDF1775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51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84C7-B8E5-4AF1-8D24-A298455C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F83610-F637-4FD4-A189-9073A74A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BD583-63C4-4022-8E3F-62C91EB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F2BCC-257B-4EC2-BD51-643501D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898BE-AA92-47F4-8576-EE87B1CD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9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81F50-DA0F-4B79-99B6-435B93DF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B7AD8-B8AE-446B-AE8A-92449C85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85FB7A-24F8-4193-B411-15ACA542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B577F-B77C-49F7-B5F1-55CE725F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14E91E-2816-40E7-B708-084C5C08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001326-E4FA-45A7-8698-449CF3A6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8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83E69-6335-46F0-B010-418162B8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7D0784-8EE1-423B-A4FF-50E12FA5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7BAC-0ACA-4911-A2C9-B83FDDC7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67214F-F68B-45FC-ABA3-7075BD711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26D9A4-4BBA-4DE5-9C0D-4E93F0C50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4A436B-A6AE-43C1-B21D-465E1ED0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56A7B7-20D5-4E34-A1C7-031CBE07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56A53F-B525-469F-BAEC-676F43E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CA85-7F1B-4A4E-B153-12C6683F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4E4B40-2053-4977-938A-1CD3F90D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611477-CD86-4F13-A24C-F7A8F8F5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DD708C-0579-49A1-9913-3C229512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4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B617A1-6302-40C0-820E-9B1037B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0884F8-5D81-4232-84D7-53D8291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A74E03-62D0-4E4D-A675-A5844F6B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89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48C6A-2E5D-4911-9F8D-31CFA09A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5F129-530E-490A-8E70-2F90D197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5BD791-066D-4EA1-921A-A83659C2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A9F8C-E782-470B-B88D-7C8E2640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37F8A-5141-4085-9290-DE16535A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33D21-20E7-4616-82C7-DCA4009C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6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FA45-A177-4C7F-AF25-AEDC778A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AC6F10-DA6B-4332-9EA3-7BD13551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DAE2C-08FE-4EBC-B475-CAF5D869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62EE02-E099-4185-88AE-FB2D7816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DD9A9-5D76-4616-AC1A-370C743B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917248-A4D1-4D99-98DA-9AD6E932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9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4960F-D787-40E5-85AB-096555F7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1B1543-B565-4A66-A922-955F32FE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76807-570E-48E9-87A4-BB5CC983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9B9B-5B5F-4B18-B7BA-CADBF1BF486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4B876-A634-46F9-8A3E-B17CFDCBD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AF9B0-490A-467F-A2D2-03668DFD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1F63-6C65-4645-8BF6-80242C4AA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2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A08709-28C6-404C-8160-28DA494C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368425"/>
            <a:ext cx="10515600" cy="4351338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лабораторной работы №7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29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C77E10-659E-48FD-83F7-70102C65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28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E673E5-221C-4FF1-B561-81C38437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1052181"/>
            <a:ext cx="674464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3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61AD5A-BFF6-4A1E-BA30-3C0CC32E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1075996"/>
            <a:ext cx="643979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7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11CA5E-CFAE-4EC0-A717-1E7A4957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Ознакомился с инструментами поиска файлов и фильтрацией текстовых данных, приобрел практические навыки: по управлению процессами (и заданиями), по проверке использования диска и обслуживанию файловых систем.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5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4</cp:revision>
  <dcterms:created xsi:type="dcterms:W3CDTF">2021-09-26T21:27:06Z</dcterms:created>
  <dcterms:modified xsi:type="dcterms:W3CDTF">2021-09-27T07:21:48Z</dcterms:modified>
</cp:coreProperties>
</file>