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A6432-47DB-481D-87F1-FF48C955B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EFC5D8-7A92-46C0-B82B-12C3F4D30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9DC02-3F57-43E9-AEBC-FAF56325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F5075-82A2-43FF-8E5D-BE7D7C38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D94F1A-D692-4DFD-B699-3B4E4B43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44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C5868-AFA0-43A6-A0EF-7F781FDC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C3D89-8444-44B0-AE4A-13E0639A5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FB31E-2FE0-4D34-B138-D57D237A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40BE9-70B5-46DE-85A0-2EDAA2B7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10F54-3955-4435-B9C9-BBEBB17E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C26209-82A0-45D9-8E4B-95C5642A2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624B5E-406D-47B5-857C-E92C66FB7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B71D6-7D19-4BDD-A80D-50CC72D3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25E876-D770-4C69-B088-0ABD8DF7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D85931-424A-4C66-85D6-4C7C02EF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7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3F5C8-BDE8-4E1C-BC40-0C7FA424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1254C-1C6D-4228-BA45-E68B991E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575D-3549-4639-B4B6-42B78A04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DBE15-7EFE-43FA-A4C6-4E95736F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AFD9E-4C27-4143-8A4E-071E8A36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DDD00-5005-459F-A53E-9AF71E09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69A16E-F533-4B94-B4DA-81676865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C7DAE8-5132-4DD2-8D67-9B218F7A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18134-94DD-444E-A81D-F2F456AE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6D617-53F3-4CDA-8C28-777EE0C8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C45CF-86E0-4F18-A74F-8464FD0C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522CA-A928-48D7-9655-2255D63DF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9A5351-FD36-4CD8-9A99-B906CAB6C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934686-3A13-4424-8D21-44509C3F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C5EE0-8B62-4DB4-AB07-22A9BAB1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6D258F-0E42-449C-B6FE-8F4D2310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68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33923-EC33-4B94-8B4E-8135BB10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EE782E-48ED-46FF-9D99-CA58F501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07BE1F-B79B-4FC7-81F7-6745D400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1DAF57-23F4-4D45-97C5-E20E5AB77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9A66F9-7F1E-4D3B-83DD-6B01FC806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8CB982-18B8-4310-B541-74C194AF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B7AC7B-A23F-4B66-9F50-A149A8A3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EF8F79-C34B-4F49-81B9-07B3E53D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4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B48A6-C568-445B-A3EA-2195BA08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2E9F33-EFA3-4830-BABC-A7BFFAF9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2B4C46-84B1-4371-8F9C-C0EFF123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8D2B72-0CAA-48CE-9A32-6ED9CFD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2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2281D0-56F2-4C20-8C47-2384EBBE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2F5847-D862-4807-B215-B870D008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81AABB-1F45-4DEB-A3D0-47F9A7E5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AB47-6708-4BBC-B00E-79092690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53C45-87E9-4821-8A67-AA6F7EF2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7E8991-A53F-4F4B-8D28-AD68E20B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DA9875-F2C8-44BE-BF80-499AC1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1555BF-175D-4C43-AB9B-9DE0FB55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FD53EF-4188-4C0F-BFE8-06085139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7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11B96-0E2F-4B0A-A801-B89517F6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EB960-DAE7-4779-9E42-EFA073180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02D507-8BB6-4BD0-8A9D-836CF7DD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087E6-9C7F-47C9-BDA3-D26E91F5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FBA934-455E-472A-88CB-BC638E09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BC4A33-D84A-4166-873A-DFDAF7CA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8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74170-AE90-4931-9D16-F1EC04F7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A83450-F05E-4D2D-BF4A-63DEF48D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E705E6-21D8-43C0-8A9D-BBFD9EA4C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F686-BD3A-49C7-BDEA-F4BDB28482CC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4CF097-23CA-489F-B4AF-DA8E396A9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019A5-A7AC-44CC-93DF-0C4E87F3B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9D84-1D74-4ABE-9428-B111C9745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37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D834BC-9D72-4D04-8408-BF7F7174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о выполнении лабораторной работы №8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i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Факульткт</a:t>
            </a: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Работу выполнял: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НКНбд-01-20</a:t>
            </a:r>
            <a:b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- 2021г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9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DD6143-C812-45F5-9D86-9DD5C25A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изучения курса "Операционные системы" передо мной встал следующая задача: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Освоение основных возможностей командной оболочки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Midnight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Commander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Приобретение навыков практической работы по просмотру каталогов и файлов; манипуляций с ними.*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Данная задача была разбита на следующие подзадачи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работать с файлами через интерфейс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Midnight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Commander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работать с файлами через текстовый редактор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Midnight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Commander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7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968A81-E2DC-4134-B1CB-333872DF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785443"/>
            <a:ext cx="739243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2693FB-CE25-4F9B-98CD-E3AA8FCE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156970"/>
            <a:ext cx="668748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7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276B37-B5A4-4E6B-BD2E-51D0E2D8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118865"/>
            <a:ext cx="6868484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A01E2D-056F-42C5-AC3E-0AA02562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хоте работы я приобрел ряд полезных навыков в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обращении,создании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перемещении, обработке, получении сведений, удалении, редактировании файлов и использовании горячих клавиш, а главное создал базу для выполнения следующих лабораторных работ.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99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131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2</cp:revision>
  <dcterms:created xsi:type="dcterms:W3CDTF">2021-09-26T21:39:38Z</dcterms:created>
  <dcterms:modified xsi:type="dcterms:W3CDTF">2021-09-27T07:25:00Z</dcterms:modified>
</cp:coreProperties>
</file>