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48B9C-DDAC-4D64-A42C-03358797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93035F-0092-4202-A60D-CF3F81A3C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36D5A-CC1A-41B3-BF93-54E6B78A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4D155-E5E3-41AE-A322-D2596FE0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9C4E5-9967-4B66-B9BE-D714560D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0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20E21-72C1-41A1-B4A2-7A2D9E6A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7A316E-C684-4D07-B6A5-7E9F3BCDB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66E82B-9800-4420-887F-6C2AA672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EC8BFF-C8D1-4269-8FB0-F0199AEB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71F9A-C83E-4DC4-A136-3C99A775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0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EBFC3B-65AF-4DB0-A617-77EAD05C5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79F6DF-6583-41CB-9E69-8412E503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5FBF9-8089-4A09-82BE-8EBF8A2A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559891-8241-4EFA-9E02-F30B29E7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75DA6-1342-4F8B-AEA9-78E45D77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7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ED2E5-D614-4721-A09B-62AC0797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964C37-79B8-421E-BE9F-777843A9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DCC35-06AE-408A-A77B-20CBFBB6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ECEA1-9982-430C-BC15-F6C0279A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C4584F-EF98-4CB1-8160-E29BA249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9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68B4C-B9A1-478D-8EC9-F489DB50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DAC855-2151-49BB-9D78-92AA9427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CD0AA-5739-4B03-AB20-0637C019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44DB2-0035-45CA-85F5-367664CB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CAC216-9B1F-4EBD-9003-EC7963A7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4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6FCD9-D907-4751-BF38-4F1F32F4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6C91F-FEEC-4341-9ABC-01D735037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E58411-A9AA-4363-B461-792E79943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347746-490B-45EC-AEF0-A0D35F377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5E3A6A-9AF4-482E-8888-D8077759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934BA3-6A1D-4E29-AB80-4E5E920C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5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C5E2F-1BB2-421E-B30E-B1B0E9B0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3E2DD-7345-4D20-BBB3-CF8E6966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15AB37-304A-4A0D-B334-5E9429D0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B88D4B-0CEA-4B73-8C87-75BE2DB2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944B3D-DC85-491F-B57B-11F0DA26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C1EA6B-0C85-4C11-8237-9DF148D7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D52C27-ED4B-4610-815A-EFD4C869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CFFEF9-2B09-4825-A79E-EB747C7D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05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F64EA-2EAF-4552-AD93-91BC931F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58EFEC-EE3F-4B43-9216-4EAB312C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EBF6DB-0847-4299-B93E-9F63535A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69235D-92F6-4A3D-B9AD-D3C8AA0F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5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3BB296-99C2-4B2D-BF42-B69A4FE6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33FC9B-7B3C-4EF5-910E-33E6D492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5002C0-296A-441D-8E8F-C502F65F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3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A88BB-8EE3-4800-AD51-1EEBDC9E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A4F66-3AEA-4EC9-BEFD-C4512338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458953-E745-4663-8423-F95E8D385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660302-81BC-40D1-AD90-2563A9BE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6144D-8D97-4A83-8512-2B3EFCAE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D02F2-C400-496C-93C5-75D2AE15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2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CD453-79D7-4B03-99D8-DD2F721C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A9BD4D-6E70-44F2-8816-7699DDE16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39A9A0-E663-408C-9C1D-6A316F91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22614E-E6AB-424E-94F8-965EB049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17B46F-75FD-464D-90FC-B04D22E5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D78670-EE02-46C1-9B6A-DD249913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C53E1-B0B7-4109-8FC0-AC77A2FB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6F3B5-FAEC-49A1-994C-9DE72767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128F95-F7B6-4C9B-8CCB-BF0914DB8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CB57-A9A3-48A4-B7CA-9AD1AEB3B5B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4FBC0F-D3DC-4751-AF01-3E86B8B53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9236C-687D-4316-807C-A9B5CA54A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F151-6C55-4A7E-9A18-38B61DC616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1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8352F2-72A3-43FB-B136-FC555F44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выполнении лабораторной работы №9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24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209595-43B5-4839-8E06-3190B2D1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424"/>
            <a:ext cx="10515600" cy="555307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Познакомиться с операционной системой Linux. Получить практические навыки работы с редактором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установленным по умолчанию практически во всех дистрибутивах.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Ознакомиться с теоретическим материалом.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Ознакомиться с редактором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Выполнить упражнения, используя команды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выполнения лабораторных работ. Я знакомлюсь с теоретическим материалом курса. А также использовал командного человека, чтобы прочитать о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Я использовал знания из всего вышеперечисленного, чтобы успешно выполнить свою лабораторную работу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43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7601B0-291E-4087-B7C8-63CC4240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147708"/>
            <a:ext cx="551574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6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FCD596-D4FB-486C-A395-DBE79AAF0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2214393"/>
            <a:ext cx="484890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9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23D4D0-9EC5-46FB-9D0F-9EFEE076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Познакомился с операционной системой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Linux.А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также, я получил практические навыки работы с редактором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установленным по умолчанию практически во всех дистрибутивах.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255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2</cp:revision>
  <dcterms:created xsi:type="dcterms:W3CDTF">2021-09-26T21:41:23Z</dcterms:created>
  <dcterms:modified xsi:type="dcterms:W3CDTF">2021-09-27T07:28:17Z</dcterms:modified>
</cp:coreProperties>
</file>